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186" autoAdjust="0"/>
  </p:normalViewPr>
  <p:slideViewPr>
    <p:cSldViewPr snapToGrid="0">
      <p:cViewPr varScale="1">
        <p:scale>
          <a:sx n="97" d="100"/>
          <a:sy n="97" d="100"/>
        </p:scale>
        <p:origin x="19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89AF-792C-48F3-8E3A-38A971396E39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BF0F0-BF27-492F-A591-7035D5F9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9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Overdrive</a:t>
            </a:r>
            <a:r>
              <a:rPr lang="en-US" baseline="0" dirty="0" smtClean="0"/>
              <a:t> by setting PWM to Max: 16000. Done for 30ms</a:t>
            </a:r>
          </a:p>
          <a:p>
            <a:r>
              <a:rPr lang="en-US" baseline="0" dirty="0" smtClean="0"/>
              <a:t>After 30ms is over, the PWM is set to an expected value of 9000, and the controller handles minute corrections from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4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may say 1.4 but it</a:t>
            </a:r>
            <a:r>
              <a:rPr lang="en-US" baseline="0" dirty="0" smtClean="0"/>
              <a:t> was bouncing back and forth a tad, really 1.35V.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24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Probably</a:t>
            </a:r>
            <a:r>
              <a:rPr lang="en-US" baseline="0" dirty="0" smtClean="0"/>
              <a:t> limited some by our RC Time Constant for measurement, but it slows and smooths our curve here most likely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6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Small</a:t>
            </a:r>
            <a:r>
              <a:rPr lang="en-US" baseline="0" dirty="0" smtClean="0"/>
              <a:t> time scale here and not the same keys for Open Loop as above, but gets the point across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70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Jake: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WORKS!!!</a:t>
            </a:r>
          </a:p>
          <a:p>
            <a:r>
              <a:rPr lang="en-US" dirty="0" smtClean="0"/>
              <a:t>Which</a:t>
            </a:r>
            <a:r>
              <a:rPr lang="en-US" baseline="0" dirty="0" smtClean="0"/>
              <a:t> keys do what again</a:t>
            </a:r>
          </a:p>
          <a:p>
            <a:r>
              <a:rPr lang="en-US" baseline="0" dirty="0" smtClean="0"/>
              <a:t>With or without load it doesn’t matter </a:t>
            </a:r>
          </a:p>
          <a:p>
            <a:r>
              <a:rPr lang="en-US" baseline="0" dirty="0" smtClean="0"/>
              <a:t>40ms, or 8% settling time, 0% overshoot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66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want the truth?</a:t>
            </a:r>
            <a:endParaRPr lang="en-US" dirty="0" smtClean="0"/>
          </a:p>
          <a:p>
            <a:r>
              <a:rPr lang="en-US" dirty="0" smtClean="0"/>
              <a:t>YOU CAN’T</a:t>
            </a:r>
            <a:r>
              <a:rPr lang="en-US" baseline="0" dirty="0" smtClean="0"/>
              <a:t> HANDLE THE TRUTH!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Cameron</a:t>
            </a:r>
          </a:p>
          <a:p>
            <a:r>
              <a:rPr lang="en-US" dirty="0" smtClean="0"/>
              <a:t>Mention the “division” between</a:t>
            </a:r>
            <a:r>
              <a:rPr lang="en-US" baseline="0" dirty="0" smtClean="0"/>
              <a:t> “circuitry” and “control system”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3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operation</a:t>
            </a:r>
          </a:p>
          <a:p>
            <a:r>
              <a:rPr lang="en-US" dirty="0" smtClean="0"/>
              <a:t>-pushing button</a:t>
            </a:r>
            <a:r>
              <a:rPr lang="en-US" baseline="0" dirty="0" smtClean="0"/>
              <a:t> closes the circuit</a:t>
            </a:r>
          </a:p>
          <a:p>
            <a:r>
              <a:rPr lang="en-US" baseline="0" dirty="0" smtClean="0"/>
              <a:t>-pull up resistors provide voltage difference to “see” on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</a:p>
          <a:p>
            <a:r>
              <a:rPr lang="en-US" dirty="0" smtClean="0"/>
              <a:t>-column</a:t>
            </a:r>
            <a:r>
              <a:rPr lang="en-US" baseline="0" dirty="0" smtClean="0"/>
              <a:t> by column until found</a:t>
            </a:r>
          </a:p>
          <a:p>
            <a:r>
              <a:rPr lang="en-US" baseline="0" dirty="0" smtClean="0"/>
              <a:t>-row by row until found</a:t>
            </a:r>
          </a:p>
          <a:p>
            <a:r>
              <a:rPr lang="en-US" baseline="0" dirty="0" smtClean="0"/>
              <a:t>Alternate</a:t>
            </a:r>
          </a:p>
          <a:p>
            <a:r>
              <a:rPr lang="en-US" baseline="0" dirty="0" smtClean="0"/>
              <a:t>-read all rows</a:t>
            </a:r>
          </a:p>
          <a:p>
            <a:r>
              <a:rPr lang="en-US" baseline="0" dirty="0" smtClean="0"/>
              <a:t>-read all columns</a:t>
            </a:r>
          </a:p>
          <a:p>
            <a:r>
              <a:rPr lang="en-US" baseline="0" dirty="0" smtClean="0"/>
              <a:t>-LOGIC!</a:t>
            </a:r>
          </a:p>
          <a:p>
            <a:r>
              <a:rPr lang="en-US" baseline="0" dirty="0" smtClean="0"/>
              <a:t>   -If else if</a:t>
            </a:r>
          </a:p>
          <a:p>
            <a:r>
              <a:rPr lang="en-US" baseline="0" dirty="0" smtClean="0"/>
              <a:t>   -x row &amp;&amp; y column </a:t>
            </a:r>
            <a:r>
              <a:rPr lang="en-US" baseline="0" dirty="0" smtClean="0">
                <a:sym typeface="Wingdings" panose="05000000000000000000" pitchFamily="2" charset="2"/>
              </a:rPr>
              <a:t> __ key</a:t>
            </a:r>
          </a:p>
          <a:p>
            <a:r>
              <a:rPr lang="en-US" baseline="0" dirty="0" err="1" smtClean="0">
                <a:sym typeface="Wingdings" panose="05000000000000000000" pitchFamily="2" charset="2"/>
              </a:rPr>
              <a:t>Sidenote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smtClean="0">
                <a:sym typeface="Wingdings" panose="05000000000000000000" pitchFamily="2" charset="2"/>
              </a:rPr>
              <a:t>-long drawn out code is a common theme with us…BUT IT WORKED!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</a:p>
          <a:p>
            <a:r>
              <a:rPr lang="en-US" dirty="0" smtClean="0"/>
              <a:t>-10</a:t>
            </a:r>
            <a:r>
              <a:rPr lang="en-US" baseline="0" dirty="0" smtClean="0"/>
              <a:t> for the PWM</a:t>
            </a:r>
          </a:p>
          <a:p>
            <a:r>
              <a:rPr lang="en-US" baseline="0" dirty="0" smtClean="0"/>
              <a:t>-11 for the stopwatch and control system (spoiler alert)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29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Fires: Amplifier and Rectifier</a:t>
            </a:r>
          </a:p>
          <a:p>
            <a:r>
              <a:rPr lang="en-US" dirty="0" smtClean="0"/>
              <a:t>Voltage divider: 12V</a:t>
            </a:r>
            <a:r>
              <a:rPr lang="en-US" dirty="0" smtClean="0">
                <a:sym typeface="Wingdings" panose="05000000000000000000" pitchFamily="2" charset="2"/>
              </a:rPr>
              <a:t>?V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Percents</a:t>
            </a:r>
            <a:r>
              <a:rPr lang="en-US" dirty="0" smtClean="0"/>
              <a:t> 0-100% in 10% increments, corresponding to keypad key</a:t>
            </a:r>
          </a:p>
          <a:p>
            <a:r>
              <a:rPr lang="en-US" dirty="0" smtClean="0"/>
              <a:t>Faster</a:t>
            </a:r>
            <a:r>
              <a:rPr lang="en-US" baseline="0" dirty="0" smtClean="0"/>
              <a:t> than simply adding and subtracting to </a:t>
            </a:r>
            <a:r>
              <a:rPr lang="en-US" baseline="0" dirty="0" err="1" smtClean="0"/>
              <a:t>pwm</a:t>
            </a:r>
            <a:r>
              <a:rPr lang="en-US" baseline="0" dirty="0" smtClean="0"/>
              <a:t> until proper value is reached</a:t>
            </a:r>
          </a:p>
          <a:p>
            <a:r>
              <a:rPr lang="en-US" baseline="0" dirty="0" smtClean="0"/>
              <a:t>Faster than standard steady state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2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 Amount is the amount that we shoot for</a:t>
            </a:r>
            <a:r>
              <a:rPr lang="en-US" baseline="0" dirty="0" smtClean="0"/>
              <a:t> to gain speed quickly, NOT the final amount for voltage</a:t>
            </a:r>
          </a:p>
          <a:p>
            <a:r>
              <a:rPr lang="en-US" baseline="0" dirty="0" smtClean="0"/>
              <a:t>Add or subtract from target above to get the target voltage</a:t>
            </a:r>
          </a:p>
          <a:p>
            <a:r>
              <a:rPr lang="en-US" baseline="0" dirty="0" smtClean="0"/>
              <a:t>Load slows down our motor, causing a higher PWM to be necessary to get to the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9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LEFT SIDE: All 10 keys, pressed sequentially, showing the</a:t>
            </a:r>
            <a:r>
              <a:rPr lang="en-US" baseline="0" dirty="0" smtClean="0"/>
              <a:t> motor voltage</a:t>
            </a:r>
          </a:p>
          <a:p>
            <a:r>
              <a:rPr lang="en-US" baseline="0" dirty="0" smtClean="0"/>
              <a:t>RIGHT SIDE: Same, but under load. Note that the ‘5’ key has different logic in this photo due to testing the faster than open loop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BF0F0-BF27-492F-A591-7035D5F96F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4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3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6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864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48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00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9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8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0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C8FD9-32BB-4D7C-8EF3-2D75C06F250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AA5D-421D-414A-8AC3-490B18DF4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01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Motor controller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Jake Neal</a:t>
            </a:r>
          </a:p>
          <a:p>
            <a:pPr algn="ctr"/>
            <a:r>
              <a:rPr lang="en-US" sz="1800" dirty="0"/>
              <a:t>Cameron </a:t>
            </a:r>
            <a:r>
              <a:rPr lang="en-US" sz="1800" dirty="0" err="1"/>
              <a:t>Shea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69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Reducing Open Loop response time</a:t>
            </a:r>
          </a:p>
          <a:p>
            <a:pPr lvl="1"/>
            <a:r>
              <a:rPr lang="en-US" dirty="0" smtClean="0"/>
              <a:t>Must be &lt;50% Settling Time</a:t>
            </a:r>
          </a:p>
          <a:p>
            <a:pPr lvl="1"/>
            <a:r>
              <a:rPr lang="en-US" dirty="0" smtClean="0"/>
              <a:t>&lt;10% Overshoot</a:t>
            </a:r>
          </a:p>
          <a:p>
            <a:pPr lvl="1"/>
            <a:r>
              <a:rPr lang="en-US" dirty="0" smtClean="0"/>
              <a:t>Between Key 4 and Key 5</a:t>
            </a:r>
          </a:p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Overdrive for brief time</a:t>
            </a:r>
          </a:p>
          <a:p>
            <a:pPr lvl="1"/>
            <a:r>
              <a:rPr lang="en-US" dirty="0" smtClean="0"/>
              <a:t>Set exact PWM, let system handle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Open Loop Results</a:t>
            </a:r>
          </a:p>
          <a:p>
            <a:pPr lvl="1"/>
            <a:r>
              <a:rPr lang="en-US" dirty="0" smtClean="0"/>
              <a:t>Settling Time: Approx. 500ms</a:t>
            </a:r>
          </a:p>
          <a:p>
            <a:pPr lvl="1"/>
            <a:r>
              <a:rPr lang="en-US" dirty="0" smtClean="0"/>
              <a:t>Settling Voltage: Approx. 1.35V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45" y="2544366"/>
            <a:ext cx="3252020" cy="265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83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Closed Loop Results</a:t>
            </a:r>
          </a:p>
          <a:p>
            <a:pPr lvl="1"/>
            <a:r>
              <a:rPr lang="en-US" dirty="0" smtClean="0"/>
              <a:t>Settling Time: Approx. 40ms</a:t>
            </a:r>
          </a:p>
          <a:p>
            <a:pPr lvl="2"/>
            <a:r>
              <a:rPr lang="en-US" dirty="0" smtClean="0"/>
              <a:t>8% of original time</a:t>
            </a:r>
          </a:p>
          <a:p>
            <a:pPr lvl="1"/>
            <a:r>
              <a:rPr lang="en-US" dirty="0" smtClean="0"/>
              <a:t>Settling Voltage: Approx. 1.35V</a:t>
            </a:r>
          </a:p>
          <a:p>
            <a:pPr lvl="1"/>
            <a:r>
              <a:rPr lang="en-US" dirty="0" smtClean="0"/>
              <a:t>% Overshoot: Approx. 0%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5" b="45878"/>
          <a:stretch/>
        </p:blipFill>
        <p:spPr>
          <a:xfrm>
            <a:off x="4846030" y="2600727"/>
            <a:ext cx="3247346" cy="1980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32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System (cont.)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 b="50906"/>
          <a:stretch/>
        </p:blipFill>
        <p:spPr>
          <a:xfrm>
            <a:off x="2525667" y="2687659"/>
            <a:ext cx="4092668" cy="2395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501722" y="5150744"/>
            <a:ext cx="41244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Comparison of Open Loop (from 30-40%) and Controlled (from 40-50%)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3282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works!</a:t>
            </a:r>
          </a:p>
          <a:p>
            <a:r>
              <a:rPr lang="en-US" dirty="0" smtClean="0"/>
              <a:t>Functioning 16 Key Keypad </a:t>
            </a:r>
          </a:p>
          <a:p>
            <a:pPr lvl="1"/>
            <a:r>
              <a:rPr lang="en-US" dirty="0" smtClean="0"/>
              <a:t>Speed Selection</a:t>
            </a:r>
          </a:p>
          <a:p>
            <a:pPr lvl="1"/>
            <a:r>
              <a:rPr lang="en-US" dirty="0" smtClean="0"/>
              <a:t>Stopwatch start/stop and reset</a:t>
            </a:r>
          </a:p>
          <a:p>
            <a:r>
              <a:rPr lang="en-US" dirty="0" smtClean="0"/>
              <a:t>Operational and accurate stopwatch</a:t>
            </a:r>
          </a:p>
          <a:p>
            <a:r>
              <a:rPr lang="en-US" dirty="0" smtClean="0"/>
              <a:t>Accurate control system</a:t>
            </a:r>
          </a:p>
          <a:p>
            <a:pPr lvl="1"/>
            <a:r>
              <a:rPr lang="en-US" dirty="0" smtClean="0"/>
              <a:t>With or without Load</a:t>
            </a:r>
          </a:p>
          <a:p>
            <a:r>
              <a:rPr lang="en-US" dirty="0" smtClean="0"/>
              <a:t>Reduced Settling Time, no Overshoot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8" b="90000" l="10000" r="90000">
                        <a14:foregroundMark x1="69297" y1="34444" x2="73594" y2="87917"/>
                        <a14:foregroundMark x1="51875" y1="56806" x2="61172" y2="9444"/>
                        <a14:foregroundMark x1="62266" y1="4028" x2="62969" y2="278"/>
                        <a14:backgroundMark x1="62734" y1="30000" x2="58906" y2="58611"/>
                        <a14:backgroundMark x1="59688" y1="71111" x2="61484" y2="87778"/>
                        <a14:backgroundMark x1="43516" y1="6667" x2="53359" y2="9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601" y="4426821"/>
            <a:ext cx="5080715" cy="2857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8186" y="5816085"/>
            <a:ext cx="272388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http://</a:t>
            </a:r>
            <a:r>
              <a:rPr lang="en-US" sz="750" dirty="0"/>
              <a:t>moviemezzanine.com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90596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16" y="2544366"/>
            <a:ext cx="4701387" cy="2656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351727" y="5768931"/>
            <a:ext cx="238581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http://abnormaluse.com</a:t>
            </a:r>
            <a:r>
              <a:rPr lang="en-US" sz="750" dirty="0"/>
              <a:t>/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286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By </a:t>
            </a:r>
            <a:r>
              <a:rPr lang="en-US" dirty="0" err="1" smtClean="0"/>
              <a:t>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Keypad</a:t>
            </a:r>
          </a:p>
          <a:p>
            <a:r>
              <a:rPr lang="en-US" dirty="0" smtClean="0"/>
              <a:t>Pulse Width Modulation &amp; Stopwatch</a:t>
            </a:r>
          </a:p>
          <a:p>
            <a:r>
              <a:rPr lang="en-US" dirty="0" smtClean="0"/>
              <a:t>Circuitry</a:t>
            </a:r>
          </a:p>
          <a:p>
            <a:r>
              <a:rPr lang="en-US" dirty="0" smtClean="0"/>
              <a:t>Control System</a:t>
            </a:r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6187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Velleman</a:t>
            </a:r>
            <a:r>
              <a:rPr lang="en-US" dirty="0" smtClean="0"/>
              <a:t> 16-Key Matrix</a:t>
            </a:r>
          </a:p>
          <a:p>
            <a:r>
              <a:rPr lang="en-US" dirty="0" smtClean="0"/>
              <a:t>Operation</a:t>
            </a:r>
          </a:p>
          <a:p>
            <a:pPr lvl="1"/>
            <a:r>
              <a:rPr lang="en-US" dirty="0" smtClean="0"/>
              <a:t>8 Output Lines</a:t>
            </a:r>
          </a:p>
          <a:p>
            <a:pPr lvl="1"/>
            <a:r>
              <a:rPr lang="en-US" dirty="0" smtClean="0"/>
              <a:t>16 Possibilities</a:t>
            </a:r>
          </a:p>
          <a:p>
            <a:r>
              <a:rPr lang="en-US" dirty="0" smtClean="0"/>
              <a:t>How do we know which key was pressed?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089" y="2544366"/>
            <a:ext cx="2272532" cy="265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64372" y="5200650"/>
            <a:ext cx="258596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/>
              <a:t>http://www.eng.auburn.edu/~</a:t>
            </a:r>
            <a:r>
              <a:rPr lang="en-US" sz="750" dirty="0"/>
              <a:t>nelson/courses/elec3040_3050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89865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0" r="100000">
                        <a14:foregroundMark x1="73021" y1="35625" x2="84271" y2="33403"/>
                        <a14:foregroundMark x1="1979" y1="49236" x2="16250" y2="60417"/>
                        <a14:foregroundMark x1="10417" y1="65347" x2="27396" y2="70972"/>
                        <a14:foregroundMark x1="8021" y1="66736" x2="12083" y2="71806"/>
                        <a14:foregroundMark x1="13750" y1="64375" x2="90313" y2="62847"/>
                        <a14:foregroundMark x1="83125" y1="49931" x2="58333" y2="61042"/>
                        <a14:foregroundMark x1="75208" y1="50069" x2="78542" y2="62569"/>
                        <a14:foregroundMark x1="83750" y1="49514" x2="81458" y2="61319"/>
                        <a14:foregroundMark x1="40417" y1="65486" x2="65104" y2="68889"/>
                        <a14:foregroundMark x1="68854" y1="65764" x2="85521" y2="68056"/>
                        <a14:foregroundMark x1="89063" y1="66736" x2="96250" y2="55833"/>
                        <a14:foregroundMark x1="85521" y1="55694" x2="98333" y2="53750"/>
                        <a14:foregroundMark x1="90938" y1="37708" x2="99583" y2="46597"/>
                        <a14:foregroundMark x1="85104" y1="69722" x2="94271" y2="67292"/>
                        <a14:foregroundMark x1="28438" y1="72500" x2="35000" y2="72778"/>
                        <a14:foregroundMark x1="78333" y1="73333" x2="12292" y2="71944"/>
                        <a14:foregroundMark x1="39792" y1="75000" x2="11667" y2="7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491" y="3433835"/>
            <a:ext cx="886838" cy="13302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Scan Algorithm</a:t>
            </a:r>
          </a:p>
          <a:p>
            <a:pPr lvl="1"/>
            <a:r>
              <a:rPr lang="en-US" dirty="0" smtClean="0"/>
              <a:t>Scans all 8 pins when pressed</a:t>
            </a:r>
          </a:p>
          <a:p>
            <a:pPr lvl="1"/>
            <a:r>
              <a:rPr lang="en-US" dirty="0" smtClean="0"/>
              <a:t>Risky Business (Cue Tom Cruise…)</a:t>
            </a:r>
          </a:p>
          <a:p>
            <a:r>
              <a:rPr lang="en-US" dirty="0" smtClean="0"/>
              <a:t>Alternate</a:t>
            </a:r>
          </a:p>
          <a:p>
            <a:pPr lvl="1"/>
            <a:r>
              <a:rPr lang="en-US" dirty="0" smtClean="0"/>
              <a:t>Read the column and then row</a:t>
            </a:r>
          </a:p>
          <a:p>
            <a:pPr lvl="1"/>
            <a:r>
              <a:rPr lang="en-US" dirty="0" smtClean="0"/>
              <a:t>This way is the…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901484"/>
            <a:ext cx="3656410" cy="19420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171355" y="4843309"/>
            <a:ext cx="4572000" cy="20774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750" dirty="0"/>
              <a:t>http://www.eng.auburn.edu/~</a:t>
            </a:r>
            <a:r>
              <a:rPr lang="en-US" sz="750" dirty="0"/>
              <a:t>nelson/courses/elec3040_3050</a:t>
            </a:r>
            <a:endParaRPr lang="en-US" sz="750" dirty="0"/>
          </a:p>
        </p:txBody>
      </p:sp>
      <p:sp>
        <p:nvSpPr>
          <p:cNvPr id="8" name="TextBox 7"/>
          <p:cNvSpPr txBox="1"/>
          <p:nvPr/>
        </p:nvSpPr>
        <p:spPr>
          <a:xfrm>
            <a:off x="6237637" y="6365417"/>
            <a:ext cx="280618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Tom Cruise Image: www.gstatic.com</a:t>
            </a:r>
            <a:endParaRPr lang="en-US" sz="7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83" y="5001742"/>
            <a:ext cx="750093" cy="7700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6165774" y="6508123"/>
            <a:ext cx="225414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Safeway Logo: vignette.wikia.nocookie.net/</a:t>
            </a:r>
            <a:r>
              <a:rPr lang="en-US" sz="750" dirty="0" err="1"/>
              <a:t>logopedia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1471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Pulse Width Modulation &amp; </a:t>
            </a:r>
            <a:r>
              <a:rPr lang="en-US" dirty="0" smtClean="0"/>
              <a:t>stopwatch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Both controlled by timers</a:t>
            </a:r>
          </a:p>
          <a:p>
            <a:r>
              <a:rPr lang="en-US" dirty="0" smtClean="0"/>
              <a:t>Basics of PWM</a:t>
            </a:r>
          </a:p>
          <a:p>
            <a:pPr lvl="1"/>
            <a:r>
              <a:rPr lang="en-US" dirty="0" smtClean="0"/>
              <a:t>Duty Cycle</a:t>
            </a:r>
          </a:p>
          <a:p>
            <a:pPr lvl="1"/>
            <a:r>
              <a:rPr lang="en-US" dirty="0" smtClean="0"/>
              <a:t>Period</a:t>
            </a:r>
          </a:p>
          <a:p>
            <a:r>
              <a:rPr lang="en-US" dirty="0" smtClean="0"/>
              <a:t>Stopwatch</a:t>
            </a:r>
          </a:p>
          <a:p>
            <a:pPr lvl="1"/>
            <a:r>
              <a:rPr lang="en-US" dirty="0" smtClean="0"/>
              <a:t>Timer 11 already sampled every 10 </a:t>
            </a:r>
            <a:r>
              <a:rPr lang="en-US" dirty="0" err="1" smtClean="0"/>
              <a:t>ms</a:t>
            </a:r>
            <a:r>
              <a:rPr lang="en-US" dirty="0" smtClean="0"/>
              <a:t>… and </a:t>
            </a:r>
            <a:r>
              <a:rPr lang="en-US" dirty="0" smtClean="0"/>
              <a:t>we needed </a:t>
            </a:r>
            <a:r>
              <a:rPr lang="en-US" dirty="0" smtClean="0"/>
              <a:t>100ms…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58" y="2930889"/>
            <a:ext cx="2569594" cy="1763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027923" y="4721951"/>
            <a:ext cx="83388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cdn.sparkfun.com</a:t>
            </a:r>
            <a:endParaRPr lang="en-US" sz="7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26" y="3258393"/>
            <a:ext cx="1846878" cy="1108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7232733" y="6330911"/>
            <a:ext cx="121219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Beautiful Mind: </a:t>
            </a:r>
            <a:r>
              <a:rPr lang="en-US" sz="750" dirty="0"/>
              <a:t>i.guim.co.uk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841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US" dirty="0"/>
          </a:p>
          <a:p>
            <a:r>
              <a:rPr lang="en-US" dirty="0" smtClean="0"/>
              <a:t>Noteworthy Circuitry</a:t>
            </a:r>
          </a:p>
          <a:p>
            <a:pPr lvl="1"/>
            <a:r>
              <a:rPr lang="en-US" dirty="0" smtClean="0"/>
              <a:t>LEDs</a:t>
            </a:r>
          </a:p>
          <a:p>
            <a:pPr lvl="1"/>
            <a:r>
              <a:rPr lang="en-US" dirty="0" smtClean="0"/>
              <a:t>Keypad</a:t>
            </a:r>
          </a:p>
          <a:p>
            <a:pPr lvl="2"/>
            <a:r>
              <a:rPr lang="en-US" dirty="0" smtClean="0"/>
              <a:t>AND gate chip</a:t>
            </a:r>
          </a:p>
          <a:p>
            <a:pPr lvl="1"/>
            <a:r>
              <a:rPr lang="en-US" dirty="0" smtClean="0"/>
              <a:t>“Fires”</a:t>
            </a:r>
          </a:p>
          <a:p>
            <a:pPr lvl="1"/>
            <a:r>
              <a:rPr lang="en-US" dirty="0" smtClean="0"/>
              <a:t>Tau and voltage divider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4" t="17300" r="4407"/>
          <a:stretch/>
        </p:blipFill>
        <p:spPr>
          <a:xfrm rot="10800000">
            <a:off x="4446752" y="2342143"/>
            <a:ext cx="3613208" cy="26562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21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Assign % of max speed from keypad</a:t>
            </a:r>
          </a:p>
          <a:p>
            <a:pPr lvl="1"/>
            <a:r>
              <a:rPr lang="en-US" dirty="0" smtClean="0"/>
              <a:t>Work with or without load</a:t>
            </a:r>
          </a:p>
          <a:p>
            <a:pPr lvl="1"/>
            <a:r>
              <a:rPr lang="en-US" dirty="0" smtClean="0"/>
              <a:t>Quickly vary speed</a:t>
            </a:r>
          </a:p>
          <a:p>
            <a:pPr lvl="1"/>
            <a:r>
              <a:rPr lang="en-US" dirty="0" smtClean="0"/>
              <a:t>Improve Open-Loop time</a:t>
            </a:r>
          </a:p>
          <a:p>
            <a:pPr lvl="1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59" y="2706979"/>
            <a:ext cx="3500803" cy="1969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620454" y="6097439"/>
            <a:ext cx="103353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/>
              <a:t>www-tc.pbs.org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36167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Target PWM amount</a:t>
            </a:r>
          </a:p>
          <a:p>
            <a:r>
              <a:rPr lang="en-US" dirty="0" smtClean="0"/>
              <a:t>Correction from target</a:t>
            </a:r>
          </a:p>
          <a:p>
            <a:r>
              <a:rPr lang="en-US" dirty="0" smtClean="0"/>
              <a:t>Load effects on target speed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44" y="2544550"/>
            <a:ext cx="3541222" cy="2655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2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72" y="1900212"/>
            <a:ext cx="2431455" cy="36745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(cont.)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09" y="1908151"/>
            <a:ext cx="3012631" cy="3666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946952" y="5574785"/>
            <a:ext cx="21926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System response without load</a:t>
            </a:r>
            <a:endParaRPr lang="en-US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5349884" y="5678659"/>
            <a:ext cx="21926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System response with load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639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171</TotalTime>
  <Words>738</Words>
  <Application>Microsoft Office PowerPoint</Application>
  <PresentationFormat>On-screen Show (4:3)</PresentationFormat>
  <Paragraphs>146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Motor controller </vt:lpstr>
      <vt:lpstr>Play By PLay</vt:lpstr>
      <vt:lpstr>Keypad</vt:lpstr>
      <vt:lpstr>Keypad (cont.)</vt:lpstr>
      <vt:lpstr>Pulse Width Modulation &amp; stopwatch</vt:lpstr>
      <vt:lpstr>Circuitry</vt:lpstr>
      <vt:lpstr>Control system</vt:lpstr>
      <vt:lpstr>Control System (cont.)</vt:lpstr>
      <vt:lpstr>Control System (cont.)</vt:lpstr>
      <vt:lpstr>Control system (cont.)</vt:lpstr>
      <vt:lpstr>Control system (cont.)</vt:lpstr>
      <vt:lpstr>Control System (cont.)</vt:lpstr>
      <vt:lpstr>Control System (cont.)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controller</dc:title>
  <dc:creator>Jake Neal</dc:creator>
  <cp:lastModifiedBy>Cameron Shea</cp:lastModifiedBy>
  <cp:revision>18</cp:revision>
  <dcterms:created xsi:type="dcterms:W3CDTF">2019-04-23T01:04:09Z</dcterms:created>
  <dcterms:modified xsi:type="dcterms:W3CDTF">2019-04-23T23:39:50Z</dcterms:modified>
</cp:coreProperties>
</file>