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0"/>
  </p:notesMasterIdLst>
  <p:sldIdLst>
    <p:sldId id="256" r:id="rId2"/>
    <p:sldId id="259" r:id="rId3"/>
    <p:sldId id="258" r:id="rId4"/>
    <p:sldId id="263" r:id="rId5"/>
    <p:sldId id="269" r:id="rId6"/>
    <p:sldId id="279" r:id="rId7"/>
    <p:sldId id="280" r:id="rId8"/>
    <p:sldId id="274" r:id="rId9"/>
    <p:sldId id="282" r:id="rId10"/>
    <p:sldId id="284" r:id="rId11"/>
    <p:sldId id="285" r:id="rId12"/>
    <p:sldId id="260" r:id="rId13"/>
    <p:sldId id="281" r:id="rId14"/>
    <p:sldId id="283" r:id="rId15"/>
    <p:sldId id="262" r:id="rId16"/>
    <p:sldId id="277" r:id="rId17"/>
    <p:sldId id="261" r:id="rId18"/>
    <p:sldId id="278" r:id="rId19"/>
  </p:sldIdLst>
  <p:sldSz cx="9144000" cy="5143500" type="screen16x9"/>
  <p:notesSz cx="6858000" cy="9144000"/>
  <p:embeddedFontLst>
    <p:embeddedFont>
      <p:font typeface="Advent Pro SemiBold" panose="020B0604020202020204" charset="0"/>
      <p:regular r:id="rId21"/>
      <p:bold r:id="rId22"/>
    </p:embeddedFont>
    <p:embeddedFont>
      <p:font typeface="Fira Sans Condensed Medium" panose="020B0604020202020204" charset="0"/>
      <p:regular r:id="rId23"/>
      <p:bold r:id="rId24"/>
      <p:italic r:id="rId25"/>
      <p:boldItalic r:id="rId26"/>
    </p:embeddedFon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Maven Pro" panose="020B0604020202020204" charset="0"/>
      <p:regular r:id="rId31"/>
      <p:bold r:id="rId32"/>
    </p:embeddedFont>
    <p:embeddedFont>
      <p:font typeface="Share Tech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E1C948-0530-4746-9ECB-621331DEC2A9}">
  <a:tblStyle styleId="{DBE1C948-0530-4746-9ECB-621331DEC2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6c60e245bf_1_31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6c60e245bf_1_31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795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6c60e245bf_1_31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6c60e245bf_1_31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429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348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6c60e245bf_1_31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6c60e245bf_1_31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077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321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6c60e245bf_1_31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6c60e245bf_1_31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6c60e245bf_1_31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6c60e245bf_1_31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48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6c60e245bf_1_31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6c60e245bf_1_31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706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59" r:id="rId9"/>
    <p:sldLayoutId id="2147483663" r:id="rId10"/>
    <p:sldLayoutId id="2147483665" r:id="rId11"/>
    <p:sldLayoutId id="2147483667" r:id="rId12"/>
    <p:sldLayoutId id="214748366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whatthemah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ctopars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Data Science Project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TWITTER </a:t>
            </a:r>
            <a:r>
              <a:rPr lang="en" dirty="0">
                <a:solidFill>
                  <a:schemeClr val="accent2"/>
                </a:solidFill>
              </a:rPr>
              <a:t>SENTIMENT</a:t>
            </a:r>
            <a:r>
              <a:rPr lang="en" dirty="0"/>
              <a:t> ANALYSIS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TEXTBLOB</a:t>
            </a:r>
            <a:endParaRPr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4C7E631-0AD0-4D59-BB5C-7720D69597B0}"/>
              </a:ext>
            </a:extLst>
          </p:cNvPr>
          <p:cNvSpPr txBox="1"/>
          <p:nvPr/>
        </p:nvSpPr>
        <p:spPr>
          <a:xfrm>
            <a:off x="745859" y="1743021"/>
            <a:ext cx="4642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TEXTBLOB IS PYTHON LIBRARY BUILT OVER</a:t>
            </a:r>
          </a:p>
          <a:p>
            <a:r>
              <a:rPr lang="en-US" dirty="0">
                <a:solidFill>
                  <a:schemeClr val="bg1"/>
                </a:solidFill>
              </a:rPr>
              <a:t>NLTK LIBRARY.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B03DD-89EA-4983-8228-DB9ED9630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07" t="34283" r="45522" b="22010"/>
          <a:stretch/>
        </p:blipFill>
        <p:spPr>
          <a:xfrm>
            <a:off x="4895556" y="671067"/>
            <a:ext cx="3774595" cy="2082018"/>
          </a:xfrm>
          <a:prstGeom prst="rect">
            <a:avLst/>
          </a:prstGeom>
        </p:spPr>
      </p:pic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4AD28EF-AFDB-4135-9DEA-A7A06850D8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077" t="30906" r="9154" b="20137"/>
          <a:stretch/>
        </p:blipFill>
        <p:spPr>
          <a:xfrm>
            <a:off x="5276186" y="2871566"/>
            <a:ext cx="2813538" cy="208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3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TEXTBLOB SENTIMENT</a:t>
            </a:r>
            <a:endParaRPr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1293E50-1476-4AD1-B2CA-A1BC7D95CF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5" t="44991" r="8077" b="16445"/>
          <a:stretch/>
        </p:blipFill>
        <p:spPr>
          <a:xfrm>
            <a:off x="618825" y="1533378"/>
            <a:ext cx="8018738" cy="266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2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 ANALYSIS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31234" y="1196026"/>
            <a:ext cx="2543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SUBJECTIVITY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31246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SUBJECTIVE SENTENCE REFERS TO OPINION, EMOTION AND JUDJEMENT.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LIES BETWEEN [0,1]</a:t>
            </a:r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6772425" y="1196025"/>
            <a:ext cx="141525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POLARITY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THE SENTIMENT PLOARITY CAN BE DETERMINED AS POSITIVE, NEGATIVE AND NEUTRAL.</a:t>
            </a:r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cxnSpLocks/>
            <a:stCxn id="572" idx="1"/>
          </p:cNvCxnSpPr>
          <p:nvPr/>
        </p:nvCxnSpPr>
        <p:spPr>
          <a:xfrm rot="10800000" flipH="1" flipV="1">
            <a:off x="931234" y="1484926"/>
            <a:ext cx="2543700" cy="2202000"/>
          </a:xfrm>
          <a:prstGeom prst="bentConnector3">
            <a:avLst>
              <a:gd name="adj1" fmla="val -8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</p:cNvCxnSpPr>
          <p:nvPr/>
        </p:nvCxnSpPr>
        <p:spPr>
          <a:xfrm rot="5400000">
            <a:off x="6224341" y="2275272"/>
            <a:ext cx="2908627" cy="132793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SUBJECTIVITY AND POLARITY</a:t>
            </a:r>
            <a:endParaRPr dirty="0"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4C3C85-B541-4DE7-80F4-FD7DEC9D9B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4" t="26120" r="60154" b="4000"/>
          <a:stretch/>
        </p:blipFill>
        <p:spPr>
          <a:xfrm>
            <a:off x="1751428" y="1163612"/>
            <a:ext cx="5746652" cy="35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8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</a:t>
            </a:r>
            <a:endParaRPr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4C7E631-0AD0-4D59-BB5C-7720D69597B0}"/>
              </a:ext>
            </a:extLst>
          </p:cNvPr>
          <p:cNvSpPr txBox="1"/>
          <p:nvPr/>
        </p:nvSpPr>
        <p:spPr>
          <a:xfrm>
            <a:off x="745859" y="1743021"/>
            <a:ext cx="4642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VISUAL REPRESENTATION OF VISUAL DATA, MOSTLY KEYWORD METADATA.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B03DD-89EA-4983-8228-DB9ED9630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92" t="45917" r="60910" b="12263"/>
          <a:stretch/>
        </p:blipFill>
        <p:spPr>
          <a:xfrm>
            <a:off x="4778391" y="1438439"/>
            <a:ext cx="4175695" cy="29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27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TEXT SENTIMENT</a:t>
            </a:r>
            <a:endParaRPr sz="3200" dirty="0"/>
          </a:p>
        </p:txBody>
      </p:sp>
      <p:sp>
        <p:nvSpPr>
          <p:cNvPr id="659" name="Google Shape;659;p31"/>
          <p:cNvSpPr/>
          <p:nvPr/>
        </p:nvSpPr>
        <p:spPr>
          <a:xfrm flipH="1">
            <a:off x="3891070" y="1308652"/>
            <a:ext cx="45719" cy="1956668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660" name="Google Shape;660;p31"/>
          <p:cNvSpPr/>
          <p:nvPr/>
        </p:nvSpPr>
        <p:spPr>
          <a:xfrm flipH="1">
            <a:off x="4876905" y="1308652"/>
            <a:ext cx="45719" cy="1956668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661" name="Google Shape;661;p31"/>
          <p:cNvSpPr/>
          <p:nvPr/>
        </p:nvSpPr>
        <p:spPr>
          <a:xfrm flipH="1">
            <a:off x="5862740" y="1308652"/>
            <a:ext cx="45719" cy="1956668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662" name="Google Shape;662;p31"/>
          <p:cNvSpPr/>
          <p:nvPr/>
        </p:nvSpPr>
        <p:spPr>
          <a:xfrm flipH="1">
            <a:off x="6813235" y="1308652"/>
            <a:ext cx="81238" cy="1956667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667" name="Google Shape;667;p31"/>
          <p:cNvSpPr/>
          <p:nvPr/>
        </p:nvSpPr>
        <p:spPr>
          <a:xfrm>
            <a:off x="3811498" y="2983302"/>
            <a:ext cx="4240568" cy="106403"/>
          </a:xfrm>
          <a:custGeom>
            <a:avLst/>
            <a:gdLst/>
            <a:ahLst/>
            <a:cxnLst/>
            <a:rect l="l" t="t" r="r" b="b"/>
            <a:pathLst>
              <a:path w="69772" h="1488" extrusionOk="0">
                <a:moveTo>
                  <a:pt x="744" y="1"/>
                </a:moveTo>
                <a:cubicBezTo>
                  <a:pt x="328" y="1"/>
                  <a:pt x="1" y="341"/>
                  <a:pt x="1" y="744"/>
                </a:cubicBezTo>
                <a:cubicBezTo>
                  <a:pt x="1" y="1147"/>
                  <a:pt x="328" y="1488"/>
                  <a:pt x="744" y="1488"/>
                </a:cubicBezTo>
                <a:lnTo>
                  <a:pt x="69028" y="1488"/>
                </a:lnTo>
                <a:cubicBezTo>
                  <a:pt x="69431" y="1488"/>
                  <a:pt x="69772" y="1147"/>
                  <a:pt x="69772" y="744"/>
                </a:cubicBezTo>
                <a:cubicBezTo>
                  <a:pt x="69772" y="341"/>
                  <a:pt x="69431" y="1"/>
                  <a:pt x="690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670" name="Google Shape;670;p31"/>
          <p:cNvSpPr/>
          <p:nvPr/>
        </p:nvSpPr>
        <p:spPr>
          <a:xfrm>
            <a:off x="3793472" y="2169574"/>
            <a:ext cx="2235767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674" name="Google Shape;674;p31"/>
          <p:cNvSpPr/>
          <p:nvPr/>
        </p:nvSpPr>
        <p:spPr>
          <a:xfrm>
            <a:off x="3771875" y="1552611"/>
            <a:ext cx="2876447" cy="105485"/>
          </a:xfrm>
          <a:custGeom>
            <a:avLst/>
            <a:gdLst/>
            <a:ahLst/>
            <a:cxnLst/>
            <a:rect l="l" t="t" r="r" b="b"/>
            <a:pathLst>
              <a:path w="40223" h="1475" extrusionOk="0">
                <a:moveTo>
                  <a:pt x="744" y="0"/>
                </a:moveTo>
                <a:cubicBezTo>
                  <a:pt x="340" y="0"/>
                  <a:pt x="13" y="328"/>
                  <a:pt x="0" y="744"/>
                </a:cubicBezTo>
                <a:cubicBezTo>
                  <a:pt x="0" y="1147"/>
                  <a:pt x="340" y="1475"/>
                  <a:pt x="744" y="1475"/>
                </a:cubicBezTo>
                <a:lnTo>
                  <a:pt x="39479" y="1475"/>
                </a:lnTo>
                <a:cubicBezTo>
                  <a:pt x="39895" y="1475"/>
                  <a:pt x="40222" y="1147"/>
                  <a:pt x="40222" y="744"/>
                </a:cubicBezTo>
                <a:cubicBezTo>
                  <a:pt x="40222" y="328"/>
                  <a:pt x="39895" y="0"/>
                  <a:pt x="394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675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12684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POSITIVE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676" name="Google Shape;676;p31"/>
          <p:cNvSpPr txBox="1">
            <a:spLocks noGrp="1"/>
          </p:cNvSpPr>
          <p:nvPr>
            <p:ph type="subTitle" idx="4294967295"/>
          </p:nvPr>
        </p:nvSpPr>
        <p:spPr>
          <a:xfrm>
            <a:off x="1289823" y="1479500"/>
            <a:ext cx="2235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27.5%</a:t>
            </a:r>
            <a:endParaRPr sz="1600" dirty="0"/>
          </a:p>
        </p:txBody>
      </p:sp>
      <p:sp>
        <p:nvSpPr>
          <p:cNvPr id="677" name="Google Shape;677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070231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NEAGTIVE</a:t>
            </a:r>
            <a:endParaRPr sz="2000" dirty="0">
              <a:solidFill>
                <a:schemeClr val="accent2"/>
              </a:solidFill>
            </a:endParaRPr>
          </a:p>
        </p:txBody>
      </p:sp>
      <p:sp>
        <p:nvSpPr>
          <p:cNvPr id="678" name="Google Shape;678;p31"/>
          <p:cNvSpPr txBox="1">
            <a:spLocks noGrp="1"/>
          </p:cNvSpPr>
          <p:nvPr>
            <p:ph type="subTitle" idx="4294967295"/>
          </p:nvPr>
        </p:nvSpPr>
        <p:spPr>
          <a:xfrm>
            <a:off x="1369424" y="2281300"/>
            <a:ext cx="2156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19.6%</a:t>
            </a:r>
            <a:endParaRPr sz="1600" dirty="0"/>
          </a:p>
        </p:txBody>
      </p:sp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8720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</a:rPr>
              <a:t>NEUTRAL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680" name="Google Shape;680;p31"/>
          <p:cNvSpPr txBox="1">
            <a:spLocks noGrp="1"/>
          </p:cNvSpPr>
          <p:nvPr>
            <p:ph type="subTitle" idx="4294967295"/>
          </p:nvPr>
        </p:nvSpPr>
        <p:spPr>
          <a:xfrm>
            <a:off x="1140825" y="3083100"/>
            <a:ext cx="2385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52.9%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30010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 ANALYSIS</a:t>
            </a:r>
            <a:endParaRPr dirty="0"/>
          </a:p>
        </p:txBody>
      </p:sp>
      <p:sp>
        <p:nvSpPr>
          <p:cNvPr id="1329" name="Google Shape;1329;p46"/>
          <p:cNvSpPr txBox="1">
            <a:spLocks noGrp="1"/>
          </p:cNvSpPr>
          <p:nvPr>
            <p:ph type="body" idx="1"/>
          </p:nvPr>
        </p:nvSpPr>
        <p:spPr>
          <a:xfrm>
            <a:off x="2370564" y="4160258"/>
            <a:ext cx="40467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REPRESENTATION OF SENTIMENT DATA IN GRAPHICAL FORM</a:t>
            </a:r>
            <a:endParaRPr dirty="0"/>
          </a:p>
        </p:txBody>
      </p:sp>
      <p:grpSp>
        <p:nvGrpSpPr>
          <p:cNvPr id="1330" name="Google Shape;1330;p46"/>
          <p:cNvGrpSpPr/>
          <p:nvPr/>
        </p:nvGrpSpPr>
        <p:grpSpPr>
          <a:xfrm>
            <a:off x="2497508" y="858129"/>
            <a:ext cx="4046699" cy="3274101"/>
            <a:chOff x="1153225" y="1597649"/>
            <a:chExt cx="3842140" cy="3019074"/>
          </a:xfrm>
        </p:grpSpPr>
        <p:grpSp>
          <p:nvGrpSpPr>
            <p:cNvPr id="1331" name="Google Shape;1331;p46"/>
            <p:cNvGrpSpPr/>
            <p:nvPr/>
          </p:nvGrpSpPr>
          <p:grpSpPr>
            <a:xfrm>
              <a:off x="1153225" y="1597649"/>
              <a:ext cx="3842140" cy="3019074"/>
              <a:chOff x="238125" y="1676700"/>
              <a:chExt cx="2045650" cy="1779275"/>
            </a:xfrm>
          </p:grpSpPr>
          <p:sp>
            <p:nvSpPr>
              <p:cNvPr id="1332" name="Google Shape;1332;p46"/>
              <p:cNvSpPr/>
              <p:nvPr/>
            </p:nvSpPr>
            <p:spPr>
              <a:xfrm>
                <a:off x="1006875" y="3190025"/>
                <a:ext cx="508150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6"/>
              <p:cNvSpPr/>
              <p:nvPr/>
            </p:nvSpPr>
            <p:spPr>
              <a:xfrm>
                <a:off x="1021625" y="3190025"/>
                <a:ext cx="45242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7901" extrusionOk="0">
                    <a:moveTo>
                      <a:pt x="2377" y="0"/>
                    </a:moveTo>
                    <a:lnTo>
                      <a:pt x="0" y="7901"/>
                    </a:lnTo>
                    <a:cubicBezTo>
                      <a:pt x="6032" y="6753"/>
                      <a:pt x="12064" y="5557"/>
                      <a:pt x="18096" y="4442"/>
                    </a:cubicBezTo>
                    <a:lnTo>
                      <a:pt x="167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6"/>
              <p:cNvSpPr/>
              <p:nvPr/>
            </p:nvSpPr>
            <p:spPr>
              <a:xfrm>
                <a:off x="968750" y="3417450"/>
                <a:ext cx="584375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6"/>
              <p:cNvSpPr/>
              <p:nvPr/>
            </p:nvSpPr>
            <p:spPr>
              <a:xfrm>
                <a:off x="238125" y="1777900"/>
                <a:ext cx="2045650" cy="14613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8452" extrusionOk="0">
                    <a:moveTo>
                      <a:pt x="1574" y="1"/>
                    </a:moveTo>
                    <a:cubicBezTo>
                      <a:pt x="705" y="1"/>
                      <a:pt x="0" y="689"/>
                      <a:pt x="0" y="1558"/>
                    </a:cubicBezTo>
                    <a:lnTo>
                      <a:pt x="0" y="56895"/>
                    </a:lnTo>
                    <a:cubicBezTo>
                      <a:pt x="0" y="57764"/>
                      <a:pt x="705" y="58452"/>
                      <a:pt x="1574" y="58452"/>
                    </a:cubicBezTo>
                    <a:lnTo>
                      <a:pt x="80252" y="58452"/>
                    </a:lnTo>
                    <a:cubicBezTo>
                      <a:pt x="81121" y="58452"/>
                      <a:pt x="81826" y="57764"/>
                      <a:pt x="81826" y="56895"/>
                    </a:cubicBezTo>
                    <a:lnTo>
                      <a:pt x="81826" y="1558"/>
                    </a:lnTo>
                    <a:cubicBezTo>
                      <a:pt x="81826" y="689"/>
                      <a:pt x="81121" y="1"/>
                      <a:pt x="80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6"/>
              <p:cNvSpPr/>
              <p:nvPr/>
            </p:nvSpPr>
            <p:spPr>
              <a:xfrm>
                <a:off x="238125" y="1676700"/>
                <a:ext cx="2045650" cy="13904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5616" extrusionOk="0">
                    <a:moveTo>
                      <a:pt x="2836" y="0"/>
                    </a:moveTo>
                    <a:cubicBezTo>
                      <a:pt x="1279" y="0"/>
                      <a:pt x="0" y="1279"/>
                      <a:pt x="0" y="2836"/>
                    </a:cubicBezTo>
                    <a:lnTo>
                      <a:pt x="0" y="55616"/>
                    </a:lnTo>
                    <a:lnTo>
                      <a:pt x="81826" y="55616"/>
                    </a:lnTo>
                    <a:lnTo>
                      <a:pt x="81826" y="2836"/>
                    </a:lnTo>
                    <a:cubicBezTo>
                      <a:pt x="81826" y="1279"/>
                      <a:pt x="80547" y="0"/>
                      <a:pt x="78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6"/>
              <p:cNvSpPr/>
              <p:nvPr/>
            </p:nvSpPr>
            <p:spPr>
              <a:xfrm>
                <a:off x="346300" y="1773800"/>
                <a:ext cx="1829300" cy="1140050"/>
              </a:xfrm>
              <a:custGeom>
                <a:avLst/>
                <a:gdLst/>
                <a:ahLst/>
                <a:cxn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6"/>
              <p:cNvSpPr/>
              <p:nvPr/>
            </p:nvSpPr>
            <p:spPr>
              <a:xfrm>
                <a:off x="1244550" y="1708650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9" name="Google Shape;1339;p46"/>
            <p:cNvSpPr/>
            <p:nvPr/>
          </p:nvSpPr>
          <p:spPr>
            <a:xfrm>
              <a:off x="3014150" y="4032725"/>
              <a:ext cx="120300" cy="120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Picture 3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C1F4A8-6C9E-414F-9539-EE2B709F21A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1" t="50434" r="68112" b="13151"/>
          <a:stretch/>
        </p:blipFill>
        <p:spPr bwMode="auto">
          <a:xfrm>
            <a:off x="2688951" y="1000905"/>
            <a:ext cx="3712476" cy="22534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PRACTICAL APPLICATIONS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TOOLS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907366" y="2778806"/>
            <a:ext cx="244515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ELECTION CAMPAIGN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Companies can get indirect feedback from customers.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 agencies can predict sentiments by the</a:t>
            </a:r>
            <a:r>
              <a:rPr lang="en-US" dirty="0"/>
              <a:t>ir</a:t>
            </a:r>
            <a:r>
              <a:rPr lang="en" dirty="0"/>
              <a:t> compaigns.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Text tools like Grammarly can predict sentiment.</a:t>
            </a:r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Social Media can directly predict what someone likes and dislikes.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LAUNCH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3295;p64">
            <a:extLst>
              <a:ext uri="{FF2B5EF4-FFF2-40B4-BE49-F238E27FC236}">
                <a16:creationId xmlns:a16="http://schemas.microsoft.com/office/drawing/2014/main" id="{1CD082F8-7804-41FD-BCB3-1F320B9B4266}"/>
              </a:ext>
            </a:extLst>
          </p:cNvPr>
          <p:cNvSpPr/>
          <p:nvPr/>
        </p:nvSpPr>
        <p:spPr>
          <a:xfrm>
            <a:off x="5018054" y="1713375"/>
            <a:ext cx="591297" cy="554297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4457928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Do you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4" y="1679175"/>
            <a:ext cx="3685383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Waseem Khalid (FA17-BSE-035)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Mahad Naveed  (FA17-BSE-111)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BY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SHOW THE RESULT IN GRAPHICAL FORM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3" y="3396800"/>
            <a:ext cx="15717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CALCULATING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GATHER DATA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CLEANING THE DATA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CALCULATING THE SENTIMENT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PROCESS</a:t>
            </a:r>
            <a:endParaRPr sz="4000"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RESULT</a:t>
            </a:r>
            <a:endParaRPr sz="3600"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848503" y="1365519"/>
            <a:ext cx="3363673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WHY TWITTER?</a:t>
            </a:r>
            <a:endParaRPr sz="4400"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810426" y="20473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TWITTER IS MICROBLOGGING WEBSITE WHERE USERS COMMUNICATES THROUGH TEXTUAL FORM CALLED ‘TWEETS.’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0450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OCTAPARSE</a:t>
            </a:r>
            <a:endParaRPr sz="1800" dirty="0"/>
          </a:p>
        </p:txBody>
      </p: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610438" y="148995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TWEETS EXTRACTED BY OCTAPARSE</a:t>
            </a:r>
            <a:endParaRPr sz="1400" dirty="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720389" y="3438422"/>
            <a:ext cx="1963329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MATPLOTLIB.PYPLOT</a:t>
            </a:r>
            <a:endParaRPr sz="1800" dirty="0"/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720378" y="366058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SENTIMENT CALCULATED AND SHOWIN IN GRAPHICAL FORM</a:t>
            </a:r>
            <a:endParaRPr sz="1400" dirty="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RE.</a:t>
            </a:r>
            <a:endParaRPr sz="1800" dirty="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32864" y="3660598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DATA CLEANED BY LIBRARY RE. TO REMOVE UNNCESSARY INFORMATION</a:t>
            </a:r>
            <a:endParaRPr sz="1400" dirty="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683963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TEXTBLOB</a:t>
            </a:r>
            <a:endParaRPr sz="1800" dirty="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569650" y="1489967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TWEETS’ SENTIMENT ANALYZED BY BUILT IN FUNCTIONS OF TEXTBLOB</a:t>
            </a:r>
            <a:endParaRPr sz="14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899" y="3282474"/>
            <a:ext cx="1624951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TWEETS EXTRACTION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49" y="2113408"/>
            <a:ext cx="1423369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DATA CLEANING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81399" y="3282474"/>
            <a:ext cx="1624707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SENTIMENT ANALYSIS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881159" y="2113408"/>
            <a:ext cx="1932245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4"/>
                </a:solidFill>
              </a:rPr>
              <a:t>GRAPHICAL REPRESENTATION</a:t>
            </a:r>
            <a:endParaRPr sz="2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grpSp>
        <p:nvGrpSpPr>
          <p:cNvPr id="1476" name="Google Shape;1476;p48"/>
          <p:cNvGrpSpPr/>
          <p:nvPr/>
        </p:nvGrpSpPr>
        <p:grpSpPr>
          <a:xfrm>
            <a:off x="5460093" y="1534281"/>
            <a:ext cx="2985798" cy="942856"/>
            <a:chOff x="238125" y="657975"/>
            <a:chExt cx="2136375" cy="674625"/>
          </a:xfrm>
        </p:grpSpPr>
        <p:sp>
          <p:nvSpPr>
            <p:cNvPr id="1477" name="Google Shape;1477;p48"/>
            <p:cNvSpPr/>
            <p:nvPr/>
          </p:nvSpPr>
          <p:spPr>
            <a:xfrm>
              <a:off x="238125" y="657975"/>
              <a:ext cx="2105475" cy="467800"/>
            </a:xfrm>
            <a:custGeom>
              <a:avLst/>
              <a:gdLst/>
              <a:ahLst/>
              <a:cxnLst/>
              <a:rect l="l" t="t" r="r" b="b"/>
              <a:pathLst>
                <a:path w="84219" h="18712" extrusionOk="0">
                  <a:moveTo>
                    <a:pt x="62798" y="10566"/>
                  </a:moveTo>
                  <a:cubicBezTo>
                    <a:pt x="62057" y="10566"/>
                    <a:pt x="61308" y="10684"/>
                    <a:pt x="60568" y="10800"/>
                  </a:cubicBezTo>
                  <a:cubicBezTo>
                    <a:pt x="59695" y="10965"/>
                    <a:pt x="58788" y="11047"/>
                    <a:pt x="57898" y="11047"/>
                  </a:cubicBezTo>
                  <a:lnTo>
                    <a:pt x="57865" y="11674"/>
                  </a:lnTo>
                  <a:cubicBezTo>
                    <a:pt x="57944" y="11675"/>
                    <a:pt x="58022" y="11676"/>
                    <a:pt x="58100" y="11676"/>
                  </a:cubicBezTo>
                  <a:cubicBezTo>
                    <a:pt x="58961" y="11676"/>
                    <a:pt x="59820" y="11593"/>
                    <a:pt x="60651" y="11426"/>
                  </a:cubicBezTo>
                  <a:cubicBezTo>
                    <a:pt x="61398" y="11309"/>
                    <a:pt x="62111" y="11197"/>
                    <a:pt x="62794" y="11197"/>
                  </a:cubicBezTo>
                  <a:cubicBezTo>
                    <a:pt x="64219" y="11197"/>
                    <a:pt x="65512" y="11685"/>
                    <a:pt x="66716" y="13635"/>
                  </a:cubicBezTo>
                  <a:cubicBezTo>
                    <a:pt x="67886" y="15514"/>
                    <a:pt x="69320" y="16107"/>
                    <a:pt x="70902" y="16107"/>
                  </a:cubicBezTo>
                  <a:cubicBezTo>
                    <a:pt x="72154" y="16107"/>
                    <a:pt x="73489" y="15728"/>
                    <a:pt x="74874" y="15365"/>
                  </a:cubicBezTo>
                  <a:cubicBezTo>
                    <a:pt x="76375" y="14946"/>
                    <a:pt x="77902" y="14522"/>
                    <a:pt x="79428" y="14522"/>
                  </a:cubicBezTo>
                  <a:cubicBezTo>
                    <a:pt x="80902" y="14522"/>
                    <a:pt x="82374" y="14917"/>
                    <a:pt x="83823" y="16091"/>
                  </a:cubicBezTo>
                  <a:lnTo>
                    <a:pt x="84219" y="15596"/>
                  </a:lnTo>
                  <a:cubicBezTo>
                    <a:pt x="82631" y="14312"/>
                    <a:pt x="81004" y="13888"/>
                    <a:pt x="79404" y="13888"/>
                  </a:cubicBezTo>
                  <a:cubicBezTo>
                    <a:pt x="77781" y="13888"/>
                    <a:pt x="76187" y="14324"/>
                    <a:pt x="74693" y="14739"/>
                  </a:cubicBezTo>
                  <a:cubicBezTo>
                    <a:pt x="73349" y="15110"/>
                    <a:pt x="72087" y="15461"/>
                    <a:pt x="70934" y="15461"/>
                  </a:cubicBezTo>
                  <a:cubicBezTo>
                    <a:pt x="69526" y="15461"/>
                    <a:pt x="68283" y="14938"/>
                    <a:pt x="67260" y="13289"/>
                  </a:cubicBezTo>
                  <a:cubicBezTo>
                    <a:pt x="65905" y="11095"/>
                    <a:pt x="64368" y="10566"/>
                    <a:pt x="62798" y="10566"/>
                  </a:cubicBezTo>
                  <a:close/>
                  <a:moveTo>
                    <a:pt x="36540" y="0"/>
                  </a:moveTo>
                  <a:cubicBezTo>
                    <a:pt x="36500" y="0"/>
                    <a:pt x="36461" y="2"/>
                    <a:pt x="36423" y="5"/>
                  </a:cubicBezTo>
                  <a:cubicBezTo>
                    <a:pt x="34924" y="137"/>
                    <a:pt x="34132" y="2790"/>
                    <a:pt x="33127" y="6169"/>
                  </a:cubicBezTo>
                  <a:cubicBezTo>
                    <a:pt x="32649" y="7768"/>
                    <a:pt x="32105" y="9581"/>
                    <a:pt x="31446" y="11245"/>
                  </a:cubicBezTo>
                  <a:cubicBezTo>
                    <a:pt x="30474" y="13684"/>
                    <a:pt x="29715" y="14245"/>
                    <a:pt x="29254" y="14278"/>
                  </a:cubicBezTo>
                  <a:cubicBezTo>
                    <a:pt x="29237" y="14279"/>
                    <a:pt x="29219" y="14280"/>
                    <a:pt x="29202" y="14280"/>
                  </a:cubicBezTo>
                  <a:cubicBezTo>
                    <a:pt x="28345" y="14280"/>
                    <a:pt x="27456" y="12698"/>
                    <a:pt x="26584" y="11179"/>
                  </a:cubicBezTo>
                  <a:cubicBezTo>
                    <a:pt x="26007" y="10190"/>
                    <a:pt x="25430" y="9185"/>
                    <a:pt x="24804" y="8460"/>
                  </a:cubicBezTo>
                  <a:cubicBezTo>
                    <a:pt x="24524" y="8147"/>
                    <a:pt x="24128" y="7965"/>
                    <a:pt x="23716" y="7965"/>
                  </a:cubicBezTo>
                  <a:cubicBezTo>
                    <a:pt x="22365" y="7998"/>
                    <a:pt x="20750" y="9976"/>
                    <a:pt x="19036" y="12069"/>
                  </a:cubicBezTo>
                  <a:cubicBezTo>
                    <a:pt x="17430" y="14043"/>
                    <a:pt x="15627" y="16254"/>
                    <a:pt x="14379" y="16254"/>
                  </a:cubicBezTo>
                  <a:cubicBezTo>
                    <a:pt x="14231" y="16254"/>
                    <a:pt x="14091" y="16223"/>
                    <a:pt x="13960" y="16156"/>
                  </a:cubicBezTo>
                  <a:cubicBezTo>
                    <a:pt x="13613" y="15992"/>
                    <a:pt x="13284" y="15810"/>
                    <a:pt x="12987" y="15646"/>
                  </a:cubicBezTo>
                  <a:cubicBezTo>
                    <a:pt x="11792" y="15014"/>
                    <a:pt x="10837" y="14516"/>
                    <a:pt x="9817" y="14516"/>
                  </a:cubicBezTo>
                  <a:cubicBezTo>
                    <a:pt x="8842" y="14516"/>
                    <a:pt x="7806" y="14973"/>
                    <a:pt x="6444" y="16206"/>
                  </a:cubicBezTo>
                  <a:cubicBezTo>
                    <a:pt x="4723" y="17755"/>
                    <a:pt x="2752" y="18054"/>
                    <a:pt x="1481" y="18054"/>
                  </a:cubicBezTo>
                  <a:cubicBezTo>
                    <a:pt x="683" y="18054"/>
                    <a:pt x="161" y="17936"/>
                    <a:pt x="148" y="17936"/>
                  </a:cubicBezTo>
                  <a:lnTo>
                    <a:pt x="0" y="18546"/>
                  </a:lnTo>
                  <a:cubicBezTo>
                    <a:pt x="511" y="18662"/>
                    <a:pt x="1022" y="18711"/>
                    <a:pt x="1549" y="18711"/>
                  </a:cubicBezTo>
                  <a:cubicBezTo>
                    <a:pt x="3510" y="18711"/>
                    <a:pt x="5406" y="18002"/>
                    <a:pt x="6856" y="16684"/>
                  </a:cubicBezTo>
                  <a:cubicBezTo>
                    <a:pt x="8078" y="15585"/>
                    <a:pt x="8953" y="15161"/>
                    <a:pt x="9804" y="15161"/>
                  </a:cubicBezTo>
                  <a:cubicBezTo>
                    <a:pt x="10676" y="15161"/>
                    <a:pt x="11523" y="15605"/>
                    <a:pt x="12690" y="16222"/>
                  </a:cubicBezTo>
                  <a:cubicBezTo>
                    <a:pt x="12987" y="16371"/>
                    <a:pt x="13317" y="16552"/>
                    <a:pt x="13679" y="16733"/>
                  </a:cubicBezTo>
                  <a:cubicBezTo>
                    <a:pt x="13894" y="16832"/>
                    <a:pt x="14141" y="16898"/>
                    <a:pt x="14388" y="16898"/>
                  </a:cubicBezTo>
                  <a:cubicBezTo>
                    <a:pt x="15921" y="16898"/>
                    <a:pt x="17684" y="14739"/>
                    <a:pt x="19530" y="12465"/>
                  </a:cubicBezTo>
                  <a:cubicBezTo>
                    <a:pt x="21079" y="10586"/>
                    <a:pt x="22678" y="8625"/>
                    <a:pt x="23733" y="8592"/>
                  </a:cubicBezTo>
                  <a:cubicBezTo>
                    <a:pt x="23964" y="8592"/>
                    <a:pt x="24194" y="8707"/>
                    <a:pt x="24343" y="8888"/>
                  </a:cubicBezTo>
                  <a:cubicBezTo>
                    <a:pt x="24919" y="9548"/>
                    <a:pt x="25496" y="10536"/>
                    <a:pt x="26040" y="11492"/>
                  </a:cubicBezTo>
                  <a:cubicBezTo>
                    <a:pt x="27034" y="13239"/>
                    <a:pt x="27996" y="14908"/>
                    <a:pt x="29200" y="14908"/>
                  </a:cubicBezTo>
                  <a:cubicBezTo>
                    <a:pt x="29234" y="14908"/>
                    <a:pt x="29269" y="14907"/>
                    <a:pt x="29303" y="14904"/>
                  </a:cubicBezTo>
                  <a:cubicBezTo>
                    <a:pt x="30259" y="14838"/>
                    <a:pt x="31133" y="13750"/>
                    <a:pt x="32039" y="11476"/>
                  </a:cubicBezTo>
                  <a:cubicBezTo>
                    <a:pt x="32715" y="9795"/>
                    <a:pt x="33259" y="7965"/>
                    <a:pt x="33737" y="6350"/>
                  </a:cubicBezTo>
                  <a:cubicBezTo>
                    <a:pt x="34594" y="3466"/>
                    <a:pt x="35418" y="730"/>
                    <a:pt x="36473" y="648"/>
                  </a:cubicBezTo>
                  <a:cubicBezTo>
                    <a:pt x="36493" y="646"/>
                    <a:pt x="36514" y="645"/>
                    <a:pt x="36535" y="645"/>
                  </a:cubicBezTo>
                  <a:cubicBezTo>
                    <a:pt x="37439" y="645"/>
                    <a:pt x="38736" y="2391"/>
                    <a:pt x="40412" y="5823"/>
                  </a:cubicBezTo>
                  <a:cubicBezTo>
                    <a:pt x="41829" y="8723"/>
                    <a:pt x="43098" y="10190"/>
                    <a:pt x="44400" y="10405"/>
                  </a:cubicBezTo>
                  <a:cubicBezTo>
                    <a:pt x="44517" y="10424"/>
                    <a:pt x="44632" y="10433"/>
                    <a:pt x="44744" y="10433"/>
                  </a:cubicBezTo>
                  <a:cubicBezTo>
                    <a:pt x="45888" y="10433"/>
                    <a:pt x="46831" y="9490"/>
                    <a:pt x="47746" y="8575"/>
                  </a:cubicBezTo>
                  <a:cubicBezTo>
                    <a:pt x="48635" y="7718"/>
                    <a:pt x="49463" y="6891"/>
                    <a:pt x="50378" y="6891"/>
                  </a:cubicBezTo>
                  <a:cubicBezTo>
                    <a:pt x="50412" y="6891"/>
                    <a:pt x="50447" y="6892"/>
                    <a:pt x="50482" y="6894"/>
                  </a:cubicBezTo>
                  <a:cubicBezTo>
                    <a:pt x="51174" y="6944"/>
                    <a:pt x="51899" y="7504"/>
                    <a:pt x="52690" y="8559"/>
                  </a:cubicBezTo>
                  <a:cubicBezTo>
                    <a:pt x="53218" y="9300"/>
                    <a:pt x="53844" y="9943"/>
                    <a:pt x="54569" y="10503"/>
                  </a:cubicBezTo>
                  <a:lnTo>
                    <a:pt x="54948" y="9993"/>
                  </a:lnTo>
                  <a:cubicBezTo>
                    <a:pt x="54272" y="9482"/>
                    <a:pt x="53696" y="8872"/>
                    <a:pt x="53201" y="8196"/>
                  </a:cubicBezTo>
                  <a:cubicBezTo>
                    <a:pt x="52295" y="6960"/>
                    <a:pt x="51421" y="6334"/>
                    <a:pt x="50531" y="6268"/>
                  </a:cubicBezTo>
                  <a:cubicBezTo>
                    <a:pt x="50474" y="6263"/>
                    <a:pt x="50418" y="6261"/>
                    <a:pt x="50362" y="6261"/>
                  </a:cubicBezTo>
                  <a:cubicBezTo>
                    <a:pt x="49201" y="6261"/>
                    <a:pt x="48229" y="7218"/>
                    <a:pt x="47301" y="8130"/>
                  </a:cubicBezTo>
                  <a:cubicBezTo>
                    <a:pt x="46439" y="8992"/>
                    <a:pt x="45619" y="9798"/>
                    <a:pt x="44738" y="9798"/>
                  </a:cubicBezTo>
                  <a:cubicBezTo>
                    <a:pt x="44659" y="9798"/>
                    <a:pt x="44579" y="9792"/>
                    <a:pt x="44499" y="9778"/>
                  </a:cubicBezTo>
                  <a:cubicBezTo>
                    <a:pt x="43428" y="9597"/>
                    <a:pt x="42291" y="8213"/>
                    <a:pt x="40989" y="5559"/>
                  </a:cubicBezTo>
                  <a:cubicBezTo>
                    <a:pt x="38644" y="744"/>
                    <a:pt x="37381" y="0"/>
                    <a:pt x="3654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1576375" y="885050"/>
              <a:ext cx="117450" cy="100625"/>
            </a:xfrm>
            <a:custGeom>
              <a:avLst/>
              <a:gdLst/>
              <a:ahLst/>
              <a:cxnLst/>
              <a:rect l="l" t="t" r="r" b="b"/>
              <a:pathLst>
                <a:path w="4698" h="4025" extrusionOk="0">
                  <a:moveTo>
                    <a:pt x="2687" y="629"/>
                  </a:moveTo>
                  <a:cubicBezTo>
                    <a:pt x="3445" y="629"/>
                    <a:pt x="4055" y="1256"/>
                    <a:pt x="4055" y="2014"/>
                  </a:cubicBezTo>
                  <a:cubicBezTo>
                    <a:pt x="4055" y="2840"/>
                    <a:pt x="3374" y="3386"/>
                    <a:pt x="2669" y="3386"/>
                  </a:cubicBezTo>
                  <a:cubicBezTo>
                    <a:pt x="2333" y="3386"/>
                    <a:pt x="1991" y="3263"/>
                    <a:pt x="1715" y="2986"/>
                  </a:cubicBezTo>
                  <a:cubicBezTo>
                    <a:pt x="841" y="2113"/>
                    <a:pt x="1451" y="629"/>
                    <a:pt x="2687" y="629"/>
                  </a:cubicBezTo>
                  <a:close/>
                  <a:moveTo>
                    <a:pt x="2669" y="0"/>
                  </a:moveTo>
                  <a:cubicBezTo>
                    <a:pt x="2172" y="0"/>
                    <a:pt x="1665" y="185"/>
                    <a:pt x="1253" y="596"/>
                  </a:cubicBezTo>
                  <a:cubicBezTo>
                    <a:pt x="1" y="1849"/>
                    <a:pt x="891" y="4024"/>
                    <a:pt x="2687" y="4024"/>
                  </a:cubicBezTo>
                  <a:cubicBezTo>
                    <a:pt x="3791" y="4024"/>
                    <a:pt x="4681" y="3118"/>
                    <a:pt x="4698" y="2014"/>
                  </a:cubicBezTo>
                  <a:cubicBezTo>
                    <a:pt x="4698" y="800"/>
                    <a:pt x="3705" y="0"/>
                    <a:pt x="266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268600" y="1284375"/>
              <a:ext cx="31750" cy="48225"/>
            </a:xfrm>
            <a:custGeom>
              <a:avLst/>
              <a:gdLst/>
              <a:ahLst/>
              <a:cxnLst/>
              <a:rect l="l" t="t" r="r" b="b"/>
              <a:pathLst>
                <a:path w="1270" h="1929" extrusionOk="0">
                  <a:moveTo>
                    <a:pt x="627" y="198"/>
                  </a:moveTo>
                  <a:cubicBezTo>
                    <a:pt x="759" y="198"/>
                    <a:pt x="858" y="264"/>
                    <a:pt x="924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4" y="1533"/>
                  </a:cubicBezTo>
                  <a:cubicBezTo>
                    <a:pt x="858" y="1665"/>
                    <a:pt x="759" y="1731"/>
                    <a:pt x="627" y="1731"/>
                  </a:cubicBezTo>
                  <a:cubicBezTo>
                    <a:pt x="512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2" y="198"/>
                    <a:pt x="627" y="198"/>
                  </a:cubicBezTo>
                  <a:close/>
                  <a:moveTo>
                    <a:pt x="627" y="0"/>
                  </a:moveTo>
                  <a:cubicBezTo>
                    <a:pt x="429" y="0"/>
                    <a:pt x="264" y="83"/>
                    <a:pt x="149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49" y="1681"/>
                  </a:cubicBezTo>
                  <a:cubicBezTo>
                    <a:pt x="264" y="1846"/>
                    <a:pt x="429" y="1929"/>
                    <a:pt x="627" y="1929"/>
                  </a:cubicBezTo>
                  <a:cubicBezTo>
                    <a:pt x="841" y="1929"/>
                    <a:pt x="1006" y="1846"/>
                    <a:pt x="1105" y="1681"/>
                  </a:cubicBezTo>
                  <a:cubicBezTo>
                    <a:pt x="1220" y="1517"/>
                    <a:pt x="1270" y="1269"/>
                    <a:pt x="1270" y="956"/>
                  </a:cubicBezTo>
                  <a:cubicBezTo>
                    <a:pt x="1270" y="643"/>
                    <a:pt x="1220" y="412"/>
                    <a:pt x="1105" y="247"/>
                  </a:cubicBezTo>
                  <a:cubicBezTo>
                    <a:pt x="1006" y="83"/>
                    <a:pt x="841" y="0"/>
                    <a:pt x="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311450" y="1285200"/>
              <a:ext cx="27625" cy="46175"/>
            </a:xfrm>
            <a:custGeom>
              <a:avLst/>
              <a:gdLst/>
              <a:ahLst/>
              <a:cxnLst/>
              <a:rect l="l" t="t" r="r" b="b"/>
              <a:pathLst>
                <a:path w="1105" h="1847" extrusionOk="0">
                  <a:moveTo>
                    <a:pt x="446" y="0"/>
                  </a:moveTo>
                  <a:lnTo>
                    <a:pt x="1" y="99"/>
                  </a:lnTo>
                  <a:lnTo>
                    <a:pt x="1" y="313"/>
                  </a:lnTo>
                  <a:lnTo>
                    <a:pt x="446" y="231"/>
                  </a:lnTo>
                  <a:lnTo>
                    <a:pt x="446" y="1648"/>
                  </a:lnTo>
                  <a:lnTo>
                    <a:pt x="50" y="1648"/>
                  </a:lnTo>
                  <a:lnTo>
                    <a:pt x="50" y="1846"/>
                  </a:lnTo>
                  <a:lnTo>
                    <a:pt x="1105" y="1846"/>
                  </a:lnTo>
                  <a:lnTo>
                    <a:pt x="1105" y="1648"/>
                  </a:lnTo>
                  <a:lnTo>
                    <a:pt x="693" y="1648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607700" y="1284375"/>
              <a:ext cx="31750" cy="48225"/>
            </a:xfrm>
            <a:custGeom>
              <a:avLst/>
              <a:gdLst/>
              <a:ahLst/>
              <a:cxnLst/>
              <a:rect l="l" t="t" r="r" b="b"/>
              <a:pathLst>
                <a:path w="1270" h="1929" extrusionOk="0">
                  <a:moveTo>
                    <a:pt x="643" y="198"/>
                  </a:moveTo>
                  <a:cubicBezTo>
                    <a:pt x="759" y="198"/>
                    <a:pt x="858" y="264"/>
                    <a:pt x="924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4" y="1533"/>
                  </a:cubicBezTo>
                  <a:cubicBezTo>
                    <a:pt x="858" y="1665"/>
                    <a:pt x="759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64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64" y="1846"/>
                    <a:pt x="429" y="1929"/>
                    <a:pt x="643" y="1929"/>
                  </a:cubicBezTo>
                  <a:cubicBezTo>
                    <a:pt x="841" y="1929"/>
                    <a:pt x="1006" y="1846"/>
                    <a:pt x="1105" y="1681"/>
                  </a:cubicBezTo>
                  <a:cubicBezTo>
                    <a:pt x="1220" y="1517"/>
                    <a:pt x="1270" y="1269"/>
                    <a:pt x="1270" y="956"/>
                  </a:cubicBezTo>
                  <a:cubicBezTo>
                    <a:pt x="1270" y="643"/>
                    <a:pt x="1220" y="412"/>
                    <a:pt x="1105" y="247"/>
                  </a:cubicBezTo>
                  <a:cubicBezTo>
                    <a:pt x="1006" y="83"/>
                    <a:pt x="841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648500" y="1284375"/>
              <a:ext cx="29275" cy="47000"/>
            </a:xfrm>
            <a:custGeom>
              <a:avLst/>
              <a:gdLst/>
              <a:ahLst/>
              <a:cxnLst/>
              <a:rect l="l" t="t" r="r" b="b"/>
              <a:pathLst>
                <a:path w="1171" h="1880" extrusionOk="0">
                  <a:moveTo>
                    <a:pt x="528" y="0"/>
                  </a:moveTo>
                  <a:cubicBezTo>
                    <a:pt x="462" y="0"/>
                    <a:pt x="379" y="17"/>
                    <a:pt x="297" y="33"/>
                  </a:cubicBezTo>
                  <a:cubicBezTo>
                    <a:pt x="214" y="50"/>
                    <a:pt x="116" y="83"/>
                    <a:pt x="17" y="132"/>
                  </a:cubicBezTo>
                  <a:lnTo>
                    <a:pt x="17" y="379"/>
                  </a:lnTo>
                  <a:cubicBezTo>
                    <a:pt x="116" y="330"/>
                    <a:pt x="198" y="280"/>
                    <a:pt x="297" y="247"/>
                  </a:cubicBezTo>
                  <a:cubicBezTo>
                    <a:pt x="379" y="231"/>
                    <a:pt x="462" y="214"/>
                    <a:pt x="544" y="214"/>
                  </a:cubicBezTo>
                  <a:cubicBezTo>
                    <a:pt x="643" y="214"/>
                    <a:pt x="742" y="247"/>
                    <a:pt x="808" y="313"/>
                  </a:cubicBezTo>
                  <a:cubicBezTo>
                    <a:pt x="874" y="363"/>
                    <a:pt x="907" y="445"/>
                    <a:pt x="907" y="544"/>
                  </a:cubicBezTo>
                  <a:cubicBezTo>
                    <a:pt x="907" y="610"/>
                    <a:pt x="890" y="659"/>
                    <a:pt x="857" y="725"/>
                  </a:cubicBezTo>
                  <a:cubicBezTo>
                    <a:pt x="841" y="791"/>
                    <a:pt x="775" y="874"/>
                    <a:pt x="692" y="956"/>
                  </a:cubicBezTo>
                  <a:cubicBezTo>
                    <a:pt x="659" y="1006"/>
                    <a:pt x="544" y="1121"/>
                    <a:pt x="379" y="1286"/>
                  </a:cubicBezTo>
                  <a:cubicBezTo>
                    <a:pt x="231" y="1451"/>
                    <a:pt x="99" y="1582"/>
                    <a:pt x="0" y="1681"/>
                  </a:cubicBezTo>
                  <a:lnTo>
                    <a:pt x="0" y="1879"/>
                  </a:lnTo>
                  <a:lnTo>
                    <a:pt x="1170" y="1879"/>
                  </a:lnTo>
                  <a:lnTo>
                    <a:pt x="1170" y="1681"/>
                  </a:lnTo>
                  <a:lnTo>
                    <a:pt x="297" y="1681"/>
                  </a:lnTo>
                  <a:cubicBezTo>
                    <a:pt x="495" y="1467"/>
                    <a:pt x="659" y="1302"/>
                    <a:pt x="775" y="1187"/>
                  </a:cubicBezTo>
                  <a:cubicBezTo>
                    <a:pt x="874" y="1088"/>
                    <a:pt x="940" y="1006"/>
                    <a:pt x="973" y="989"/>
                  </a:cubicBezTo>
                  <a:cubicBezTo>
                    <a:pt x="1039" y="890"/>
                    <a:pt x="1088" y="808"/>
                    <a:pt x="1121" y="742"/>
                  </a:cubicBezTo>
                  <a:cubicBezTo>
                    <a:pt x="1154" y="676"/>
                    <a:pt x="1170" y="610"/>
                    <a:pt x="1170" y="528"/>
                  </a:cubicBezTo>
                  <a:cubicBezTo>
                    <a:pt x="1170" y="363"/>
                    <a:pt x="1104" y="247"/>
                    <a:pt x="989" y="149"/>
                  </a:cubicBezTo>
                  <a:cubicBezTo>
                    <a:pt x="874" y="50"/>
                    <a:pt x="725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946800" y="1284375"/>
              <a:ext cx="32175" cy="48225"/>
            </a:xfrm>
            <a:custGeom>
              <a:avLst/>
              <a:gdLst/>
              <a:ahLst/>
              <a:cxnLst/>
              <a:rect l="l" t="t" r="r" b="b"/>
              <a:pathLst>
                <a:path w="1287" h="1929" extrusionOk="0">
                  <a:moveTo>
                    <a:pt x="643" y="198"/>
                  </a:moveTo>
                  <a:cubicBezTo>
                    <a:pt x="775" y="198"/>
                    <a:pt x="858" y="264"/>
                    <a:pt x="924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4" y="1533"/>
                  </a:cubicBezTo>
                  <a:cubicBezTo>
                    <a:pt x="858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64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64" y="1846"/>
                    <a:pt x="429" y="1929"/>
                    <a:pt x="643" y="1929"/>
                  </a:cubicBezTo>
                  <a:cubicBezTo>
                    <a:pt x="841" y="1929"/>
                    <a:pt x="1006" y="1846"/>
                    <a:pt x="1121" y="1681"/>
                  </a:cubicBezTo>
                  <a:cubicBezTo>
                    <a:pt x="1220" y="1517"/>
                    <a:pt x="1286" y="1269"/>
                    <a:pt x="1286" y="956"/>
                  </a:cubicBezTo>
                  <a:cubicBezTo>
                    <a:pt x="1286" y="643"/>
                    <a:pt x="1220" y="412"/>
                    <a:pt x="1121" y="247"/>
                  </a:cubicBezTo>
                  <a:cubicBezTo>
                    <a:pt x="1006" y="83"/>
                    <a:pt x="841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988000" y="1284375"/>
              <a:ext cx="30100" cy="48225"/>
            </a:xfrm>
            <a:custGeom>
              <a:avLst/>
              <a:gdLst/>
              <a:ahLst/>
              <a:cxnLst/>
              <a:rect l="l" t="t" r="r" b="b"/>
              <a:pathLst>
                <a:path w="1204" h="1929" extrusionOk="0">
                  <a:moveTo>
                    <a:pt x="545" y="0"/>
                  </a:moveTo>
                  <a:cubicBezTo>
                    <a:pt x="479" y="0"/>
                    <a:pt x="396" y="0"/>
                    <a:pt x="314" y="17"/>
                  </a:cubicBezTo>
                  <a:cubicBezTo>
                    <a:pt x="231" y="33"/>
                    <a:pt x="149" y="50"/>
                    <a:pt x="50" y="83"/>
                  </a:cubicBezTo>
                  <a:lnTo>
                    <a:pt x="50" y="297"/>
                  </a:lnTo>
                  <a:cubicBezTo>
                    <a:pt x="149" y="280"/>
                    <a:pt x="231" y="247"/>
                    <a:pt x="314" y="231"/>
                  </a:cubicBezTo>
                  <a:cubicBezTo>
                    <a:pt x="380" y="214"/>
                    <a:pt x="462" y="214"/>
                    <a:pt x="528" y="214"/>
                  </a:cubicBezTo>
                  <a:cubicBezTo>
                    <a:pt x="660" y="214"/>
                    <a:pt x="742" y="231"/>
                    <a:pt x="825" y="297"/>
                  </a:cubicBezTo>
                  <a:cubicBezTo>
                    <a:pt x="891" y="346"/>
                    <a:pt x="924" y="412"/>
                    <a:pt x="924" y="511"/>
                  </a:cubicBezTo>
                  <a:cubicBezTo>
                    <a:pt x="924" y="594"/>
                    <a:pt x="891" y="676"/>
                    <a:pt x="825" y="725"/>
                  </a:cubicBezTo>
                  <a:cubicBezTo>
                    <a:pt x="759" y="775"/>
                    <a:pt x="660" y="791"/>
                    <a:pt x="545" y="791"/>
                  </a:cubicBezTo>
                  <a:lnTo>
                    <a:pt x="314" y="791"/>
                  </a:lnTo>
                  <a:lnTo>
                    <a:pt x="314" y="1006"/>
                  </a:lnTo>
                  <a:lnTo>
                    <a:pt x="528" y="1006"/>
                  </a:lnTo>
                  <a:cubicBezTo>
                    <a:pt x="660" y="1006"/>
                    <a:pt x="775" y="1022"/>
                    <a:pt x="841" y="1088"/>
                  </a:cubicBezTo>
                  <a:cubicBezTo>
                    <a:pt x="924" y="1154"/>
                    <a:pt x="957" y="1236"/>
                    <a:pt x="957" y="1352"/>
                  </a:cubicBezTo>
                  <a:cubicBezTo>
                    <a:pt x="957" y="1467"/>
                    <a:pt x="924" y="1549"/>
                    <a:pt x="841" y="1615"/>
                  </a:cubicBezTo>
                  <a:cubicBezTo>
                    <a:pt x="759" y="1681"/>
                    <a:pt x="643" y="1714"/>
                    <a:pt x="479" y="1714"/>
                  </a:cubicBezTo>
                  <a:cubicBezTo>
                    <a:pt x="396" y="1714"/>
                    <a:pt x="297" y="1698"/>
                    <a:pt x="215" y="1681"/>
                  </a:cubicBezTo>
                  <a:cubicBezTo>
                    <a:pt x="133" y="1665"/>
                    <a:pt x="67" y="1632"/>
                    <a:pt x="1" y="1582"/>
                  </a:cubicBezTo>
                  <a:lnTo>
                    <a:pt x="1" y="1830"/>
                  </a:lnTo>
                  <a:cubicBezTo>
                    <a:pt x="83" y="1863"/>
                    <a:pt x="165" y="1879"/>
                    <a:pt x="248" y="1896"/>
                  </a:cubicBezTo>
                  <a:cubicBezTo>
                    <a:pt x="330" y="1912"/>
                    <a:pt x="413" y="1929"/>
                    <a:pt x="495" y="1929"/>
                  </a:cubicBezTo>
                  <a:cubicBezTo>
                    <a:pt x="726" y="1929"/>
                    <a:pt x="891" y="1879"/>
                    <a:pt x="1023" y="1764"/>
                  </a:cubicBezTo>
                  <a:cubicBezTo>
                    <a:pt x="1154" y="1665"/>
                    <a:pt x="1204" y="1533"/>
                    <a:pt x="1204" y="1352"/>
                  </a:cubicBezTo>
                  <a:cubicBezTo>
                    <a:pt x="1204" y="1236"/>
                    <a:pt x="1171" y="1121"/>
                    <a:pt x="1105" y="1055"/>
                  </a:cubicBezTo>
                  <a:cubicBezTo>
                    <a:pt x="1039" y="973"/>
                    <a:pt x="957" y="907"/>
                    <a:pt x="825" y="890"/>
                  </a:cubicBezTo>
                  <a:cubicBezTo>
                    <a:pt x="940" y="857"/>
                    <a:pt x="1023" y="808"/>
                    <a:pt x="1072" y="742"/>
                  </a:cubicBezTo>
                  <a:cubicBezTo>
                    <a:pt x="1138" y="676"/>
                    <a:pt x="1171" y="577"/>
                    <a:pt x="1171" y="478"/>
                  </a:cubicBezTo>
                  <a:cubicBezTo>
                    <a:pt x="1171" y="330"/>
                    <a:pt x="1105" y="214"/>
                    <a:pt x="1006" y="132"/>
                  </a:cubicBezTo>
                  <a:cubicBezTo>
                    <a:pt x="891" y="50"/>
                    <a:pt x="742" y="0"/>
                    <a:pt x="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1285900" y="1284375"/>
              <a:ext cx="32175" cy="48225"/>
            </a:xfrm>
            <a:custGeom>
              <a:avLst/>
              <a:gdLst/>
              <a:ahLst/>
              <a:cxnLst/>
              <a:rect l="l" t="t" r="r" b="b"/>
              <a:pathLst>
                <a:path w="1287" h="1929" extrusionOk="0">
                  <a:moveTo>
                    <a:pt x="643" y="198"/>
                  </a:moveTo>
                  <a:cubicBezTo>
                    <a:pt x="775" y="198"/>
                    <a:pt x="874" y="264"/>
                    <a:pt x="923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3" y="1533"/>
                  </a:cubicBezTo>
                  <a:cubicBezTo>
                    <a:pt x="874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81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81" y="1846"/>
                    <a:pt x="429" y="1929"/>
                    <a:pt x="643" y="1929"/>
                  </a:cubicBezTo>
                  <a:cubicBezTo>
                    <a:pt x="841" y="1929"/>
                    <a:pt x="1006" y="1846"/>
                    <a:pt x="1121" y="1681"/>
                  </a:cubicBezTo>
                  <a:cubicBezTo>
                    <a:pt x="1220" y="1517"/>
                    <a:pt x="1286" y="1269"/>
                    <a:pt x="1286" y="956"/>
                  </a:cubicBezTo>
                  <a:cubicBezTo>
                    <a:pt x="1286" y="643"/>
                    <a:pt x="1220" y="412"/>
                    <a:pt x="1121" y="247"/>
                  </a:cubicBezTo>
                  <a:cubicBezTo>
                    <a:pt x="1006" y="83"/>
                    <a:pt x="841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1325050" y="1285200"/>
              <a:ext cx="33800" cy="46175"/>
            </a:xfrm>
            <a:custGeom>
              <a:avLst/>
              <a:gdLst/>
              <a:ahLst/>
              <a:cxnLst/>
              <a:rect l="l" t="t" r="r" b="b"/>
              <a:pathLst>
                <a:path w="1352" h="1847" extrusionOk="0">
                  <a:moveTo>
                    <a:pt x="841" y="214"/>
                  </a:moveTo>
                  <a:lnTo>
                    <a:pt x="841" y="1203"/>
                  </a:lnTo>
                  <a:lnTo>
                    <a:pt x="215" y="1203"/>
                  </a:lnTo>
                  <a:lnTo>
                    <a:pt x="841" y="214"/>
                  </a:lnTo>
                  <a:close/>
                  <a:moveTo>
                    <a:pt x="775" y="0"/>
                  </a:moveTo>
                  <a:lnTo>
                    <a:pt x="0" y="1170"/>
                  </a:lnTo>
                  <a:lnTo>
                    <a:pt x="0" y="1418"/>
                  </a:lnTo>
                  <a:lnTo>
                    <a:pt x="841" y="1418"/>
                  </a:lnTo>
                  <a:lnTo>
                    <a:pt x="841" y="1846"/>
                  </a:lnTo>
                  <a:lnTo>
                    <a:pt x="1088" y="1846"/>
                  </a:lnTo>
                  <a:lnTo>
                    <a:pt x="1088" y="1418"/>
                  </a:lnTo>
                  <a:lnTo>
                    <a:pt x="1352" y="1418"/>
                  </a:lnTo>
                  <a:lnTo>
                    <a:pt x="1352" y="1203"/>
                  </a:lnTo>
                  <a:lnTo>
                    <a:pt x="1088" y="1203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1625000" y="1284375"/>
              <a:ext cx="32175" cy="48225"/>
            </a:xfrm>
            <a:custGeom>
              <a:avLst/>
              <a:gdLst/>
              <a:ahLst/>
              <a:cxnLst/>
              <a:rect l="l" t="t" r="r" b="b"/>
              <a:pathLst>
                <a:path w="1287" h="1929" extrusionOk="0">
                  <a:moveTo>
                    <a:pt x="643" y="198"/>
                  </a:moveTo>
                  <a:cubicBezTo>
                    <a:pt x="775" y="198"/>
                    <a:pt x="874" y="264"/>
                    <a:pt x="940" y="396"/>
                  </a:cubicBezTo>
                  <a:cubicBezTo>
                    <a:pt x="1006" y="511"/>
                    <a:pt x="1039" y="709"/>
                    <a:pt x="1039" y="956"/>
                  </a:cubicBezTo>
                  <a:cubicBezTo>
                    <a:pt x="1039" y="1220"/>
                    <a:pt x="1006" y="1401"/>
                    <a:pt x="940" y="1533"/>
                  </a:cubicBezTo>
                  <a:cubicBezTo>
                    <a:pt x="874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81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81" y="1846"/>
                    <a:pt x="429" y="1929"/>
                    <a:pt x="643" y="1929"/>
                  </a:cubicBezTo>
                  <a:cubicBezTo>
                    <a:pt x="858" y="1929"/>
                    <a:pt x="1006" y="1846"/>
                    <a:pt x="1121" y="1681"/>
                  </a:cubicBezTo>
                  <a:cubicBezTo>
                    <a:pt x="1220" y="1517"/>
                    <a:pt x="1286" y="1269"/>
                    <a:pt x="1286" y="956"/>
                  </a:cubicBezTo>
                  <a:cubicBezTo>
                    <a:pt x="1286" y="643"/>
                    <a:pt x="1220" y="412"/>
                    <a:pt x="1121" y="247"/>
                  </a:cubicBezTo>
                  <a:cubicBezTo>
                    <a:pt x="1006" y="83"/>
                    <a:pt x="858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1666200" y="1285200"/>
              <a:ext cx="30100" cy="47400"/>
            </a:xfrm>
            <a:custGeom>
              <a:avLst/>
              <a:gdLst/>
              <a:ahLst/>
              <a:cxnLst/>
              <a:rect l="l" t="t" r="r" b="b"/>
              <a:pathLst>
                <a:path w="1204" h="1896" extrusionOk="0">
                  <a:moveTo>
                    <a:pt x="83" y="0"/>
                  </a:moveTo>
                  <a:lnTo>
                    <a:pt x="83" y="940"/>
                  </a:lnTo>
                  <a:cubicBezTo>
                    <a:pt x="149" y="907"/>
                    <a:pt x="215" y="874"/>
                    <a:pt x="281" y="857"/>
                  </a:cubicBezTo>
                  <a:cubicBezTo>
                    <a:pt x="347" y="841"/>
                    <a:pt x="413" y="841"/>
                    <a:pt x="479" y="841"/>
                  </a:cubicBezTo>
                  <a:cubicBezTo>
                    <a:pt x="627" y="841"/>
                    <a:pt x="742" y="874"/>
                    <a:pt x="825" y="956"/>
                  </a:cubicBezTo>
                  <a:cubicBezTo>
                    <a:pt x="907" y="1022"/>
                    <a:pt x="940" y="1137"/>
                    <a:pt x="940" y="1253"/>
                  </a:cubicBezTo>
                  <a:cubicBezTo>
                    <a:pt x="940" y="1385"/>
                    <a:pt x="907" y="1484"/>
                    <a:pt x="825" y="1566"/>
                  </a:cubicBezTo>
                  <a:cubicBezTo>
                    <a:pt x="742" y="1632"/>
                    <a:pt x="627" y="1681"/>
                    <a:pt x="479" y="1681"/>
                  </a:cubicBezTo>
                  <a:cubicBezTo>
                    <a:pt x="396" y="1681"/>
                    <a:pt x="314" y="1665"/>
                    <a:pt x="231" y="1648"/>
                  </a:cubicBezTo>
                  <a:cubicBezTo>
                    <a:pt x="149" y="1632"/>
                    <a:pt x="67" y="1599"/>
                    <a:pt x="1" y="1549"/>
                  </a:cubicBezTo>
                  <a:lnTo>
                    <a:pt x="1" y="1813"/>
                  </a:lnTo>
                  <a:cubicBezTo>
                    <a:pt x="83" y="1830"/>
                    <a:pt x="165" y="1863"/>
                    <a:pt x="248" y="1863"/>
                  </a:cubicBezTo>
                  <a:cubicBezTo>
                    <a:pt x="330" y="1879"/>
                    <a:pt x="413" y="1896"/>
                    <a:pt x="479" y="1896"/>
                  </a:cubicBezTo>
                  <a:cubicBezTo>
                    <a:pt x="709" y="1896"/>
                    <a:pt x="891" y="1830"/>
                    <a:pt x="1006" y="1731"/>
                  </a:cubicBezTo>
                  <a:cubicBezTo>
                    <a:pt x="1138" y="1615"/>
                    <a:pt x="1204" y="1451"/>
                    <a:pt x="1204" y="1253"/>
                  </a:cubicBezTo>
                  <a:cubicBezTo>
                    <a:pt x="1204" y="1071"/>
                    <a:pt x="1138" y="907"/>
                    <a:pt x="1022" y="791"/>
                  </a:cubicBezTo>
                  <a:cubicBezTo>
                    <a:pt x="891" y="692"/>
                    <a:pt x="726" y="626"/>
                    <a:pt x="528" y="626"/>
                  </a:cubicBezTo>
                  <a:cubicBezTo>
                    <a:pt x="495" y="626"/>
                    <a:pt x="446" y="626"/>
                    <a:pt x="413" y="643"/>
                  </a:cubicBezTo>
                  <a:cubicBezTo>
                    <a:pt x="380" y="643"/>
                    <a:pt x="347" y="659"/>
                    <a:pt x="314" y="659"/>
                  </a:cubicBezTo>
                  <a:lnTo>
                    <a:pt x="314" y="214"/>
                  </a:lnTo>
                  <a:lnTo>
                    <a:pt x="1055" y="214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1964100" y="1284375"/>
              <a:ext cx="32175" cy="48225"/>
            </a:xfrm>
            <a:custGeom>
              <a:avLst/>
              <a:gdLst/>
              <a:ahLst/>
              <a:cxnLst/>
              <a:rect l="l" t="t" r="r" b="b"/>
              <a:pathLst>
                <a:path w="1287" h="1929" extrusionOk="0">
                  <a:moveTo>
                    <a:pt x="643" y="198"/>
                  </a:moveTo>
                  <a:cubicBezTo>
                    <a:pt x="775" y="198"/>
                    <a:pt x="874" y="264"/>
                    <a:pt x="940" y="396"/>
                  </a:cubicBezTo>
                  <a:cubicBezTo>
                    <a:pt x="1006" y="511"/>
                    <a:pt x="1039" y="709"/>
                    <a:pt x="1039" y="956"/>
                  </a:cubicBezTo>
                  <a:cubicBezTo>
                    <a:pt x="1039" y="1220"/>
                    <a:pt x="1006" y="1401"/>
                    <a:pt x="940" y="1533"/>
                  </a:cubicBezTo>
                  <a:cubicBezTo>
                    <a:pt x="874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63" y="1533"/>
                  </a:cubicBezTo>
                  <a:cubicBezTo>
                    <a:pt x="297" y="1401"/>
                    <a:pt x="264" y="1220"/>
                    <a:pt x="264" y="956"/>
                  </a:cubicBezTo>
                  <a:cubicBezTo>
                    <a:pt x="264" y="709"/>
                    <a:pt x="297" y="511"/>
                    <a:pt x="363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45" y="0"/>
                    <a:pt x="281" y="83"/>
                    <a:pt x="165" y="247"/>
                  </a:cubicBezTo>
                  <a:cubicBezTo>
                    <a:pt x="66" y="412"/>
                    <a:pt x="0" y="643"/>
                    <a:pt x="0" y="956"/>
                  </a:cubicBezTo>
                  <a:cubicBezTo>
                    <a:pt x="0" y="1269"/>
                    <a:pt x="66" y="1517"/>
                    <a:pt x="165" y="1681"/>
                  </a:cubicBezTo>
                  <a:cubicBezTo>
                    <a:pt x="281" y="1846"/>
                    <a:pt x="445" y="1929"/>
                    <a:pt x="643" y="1929"/>
                  </a:cubicBezTo>
                  <a:cubicBezTo>
                    <a:pt x="858" y="1929"/>
                    <a:pt x="1006" y="1846"/>
                    <a:pt x="1121" y="1681"/>
                  </a:cubicBezTo>
                  <a:cubicBezTo>
                    <a:pt x="1237" y="1517"/>
                    <a:pt x="1286" y="1269"/>
                    <a:pt x="1286" y="956"/>
                  </a:cubicBezTo>
                  <a:cubicBezTo>
                    <a:pt x="1286" y="643"/>
                    <a:pt x="1237" y="412"/>
                    <a:pt x="1121" y="247"/>
                  </a:cubicBezTo>
                  <a:cubicBezTo>
                    <a:pt x="1006" y="83"/>
                    <a:pt x="858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2004900" y="1284375"/>
              <a:ext cx="32150" cy="48225"/>
            </a:xfrm>
            <a:custGeom>
              <a:avLst/>
              <a:gdLst/>
              <a:ahLst/>
              <a:cxnLst/>
              <a:rect l="l" t="t" r="r" b="b"/>
              <a:pathLst>
                <a:path w="1286" h="1929" extrusionOk="0">
                  <a:moveTo>
                    <a:pt x="659" y="857"/>
                  </a:moveTo>
                  <a:cubicBezTo>
                    <a:pt x="775" y="857"/>
                    <a:pt x="857" y="907"/>
                    <a:pt x="923" y="973"/>
                  </a:cubicBezTo>
                  <a:cubicBezTo>
                    <a:pt x="989" y="1055"/>
                    <a:pt x="1022" y="1154"/>
                    <a:pt x="1022" y="1286"/>
                  </a:cubicBezTo>
                  <a:cubicBezTo>
                    <a:pt x="1022" y="1418"/>
                    <a:pt x="989" y="1533"/>
                    <a:pt x="923" y="1615"/>
                  </a:cubicBezTo>
                  <a:cubicBezTo>
                    <a:pt x="857" y="1681"/>
                    <a:pt x="775" y="1731"/>
                    <a:pt x="659" y="1731"/>
                  </a:cubicBezTo>
                  <a:cubicBezTo>
                    <a:pt x="544" y="1731"/>
                    <a:pt x="462" y="1681"/>
                    <a:pt x="396" y="1615"/>
                  </a:cubicBezTo>
                  <a:cubicBezTo>
                    <a:pt x="330" y="1533"/>
                    <a:pt x="297" y="1418"/>
                    <a:pt x="297" y="1286"/>
                  </a:cubicBezTo>
                  <a:cubicBezTo>
                    <a:pt x="297" y="1154"/>
                    <a:pt x="330" y="1055"/>
                    <a:pt x="396" y="973"/>
                  </a:cubicBezTo>
                  <a:cubicBezTo>
                    <a:pt x="462" y="907"/>
                    <a:pt x="544" y="857"/>
                    <a:pt x="659" y="857"/>
                  </a:cubicBezTo>
                  <a:close/>
                  <a:moveTo>
                    <a:pt x="775" y="0"/>
                  </a:moveTo>
                  <a:cubicBezTo>
                    <a:pt x="528" y="0"/>
                    <a:pt x="346" y="83"/>
                    <a:pt x="214" y="264"/>
                  </a:cubicBezTo>
                  <a:cubicBezTo>
                    <a:pt x="66" y="429"/>
                    <a:pt x="0" y="676"/>
                    <a:pt x="0" y="956"/>
                  </a:cubicBezTo>
                  <a:cubicBezTo>
                    <a:pt x="0" y="1269"/>
                    <a:pt x="50" y="1517"/>
                    <a:pt x="165" y="1681"/>
                  </a:cubicBezTo>
                  <a:cubicBezTo>
                    <a:pt x="280" y="1846"/>
                    <a:pt x="445" y="1929"/>
                    <a:pt x="659" y="1929"/>
                  </a:cubicBezTo>
                  <a:cubicBezTo>
                    <a:pt x="841" y="1929"/>
                    <a:pt x="1005" y="1863"/>
                    <a:pt x="1104" y="1747"/>
                  </a:cubicBezTo>
                  <a:cubicBezTo>
                    <a:pt x="1220" y="1632"/>
                    <a:pt x="1286" y="1484"/>
                    <a:pt x="1286" y="1286"/>
                  </a:cubicBezTo>
                  <a:cubicBezTo>
                    <a:pt x="1286" y="1104"/>
                    <a:pt x="1220" y="940"/>
                    <a:pt x="1121" y="824"/>
                  </a:cubicBezTo>
                  <a:cubicBezTo>
                    <a:pt x="1005" y="725"/>
                    <a:pt x="857" y="659"/>
                    <a:pt x="676" y="659"/>
                  </a:cubicBezTo>
                  <a:cubicBezTo>
                    <a:pt x="593" y="659"/>
                    <a:pt x="511" y="676"/>
                    <a:pt x="429" y="725"/>
                  </a:cubicBezTo>
                  <a:cubicBezTo>
                    <a:pt x="363" y="758"/>
                    <a:pt x="297" y="808"/>
                    <a:pt x="247" y="890"/>
                  </a:cubicBezTo>
                  <a:cubicBezTo>
                    <a:pt x="264" y="659"/>
                    <a:pt x="313" y="495"/>
                    <a:pt x="396" y="379"/>
                  </a:cubicBezTo>
                  <a:cubicBezTo>
                    <a:pt x="495" y="264"/>
                    <a:pt x="610" y="214"/>
                    <a:pt x="775" y="214"/>
                  </a:cubicBezTo>
                  <a:cubicBezTo>
                    <a:pt x="841" y="214"/>
                    <a:pt x="907" y="214"/>
                    <a:pt x="973" y="231"/>
                  </a:cubicBezTo>
                  <a:cubicBezTo>
                    <a:pt x="1038" y="247"/>
                    <a:pt x="1088" y="280"/>
                    <a:pt x="1154" y="297"/>
                  </a:cubicBezTo>
                  <a:lnTo>
                    <a:pt x="1154" y="83"/>
                  </a:lnTo>
                  <a:cubicBezTo>
                    <a:pt x="1088" y="50"/>
                    <a:pt x="1022" y="33"/>
                    <a:pt x="956" y="17"/>
                  </a:cubicBezTo>
                  <a:cubicBezTo>
                    <a:pt x="890" y="0"/>
                    <a:pt x="824" y="0"/>
                    <a:pt x="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2303600" y="1284375"/>
              <a:ext cx="31750" cy="48225"/>
            </a:xfrm>
            <a:custGeom>
              <a:avLst/>
              <a:gdLst/>
              <a:ahLst/>
              <a:cxnLst/>
              <a:rect l="l" t="t" r="r" b="b"/>
              <a:pathLst>
                <a:path w="1270" h="1929" extrusionOk="0">
                  <a:moveTo>
                    <a:pt x="627" y="198"/>
                  </a:moveTo>
                  <a:cubicBezTo>
                    <a:pt x="759" y="198"/>
                    <a:pt x="858" y="264"/>
                    <a:pt x="924" y="396"/>
                  </a:cubicBezTo>
                  <a:cubicBezTo>
                    <a:pt x="990" y="511"/>
                    <a:pt x="1023" y="709"/>
                    <a:pt x="1023" y="956"/>
                  </a:cubicBezTo>
                  <a:cubicBezTo>
                    <a:pt x="1023" y="1220"/>
                    <a:pt x="990" y="1401"/>
                    <a:pt x="924" y="1533"/>
                  </a:cubicBezTo>
                  <a:cubicBezTo>
                    <a:pt x="858" y="1665"/>
                    <a:pt x="759" y="1731"/>
                    <a:pt x="627" y="1731"/>
                  </a:cubicBezTo>
                  <a:cubicBezTo>
                    <a:pt x="512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2" y="198"/>
                    <a:pt x="627" y="198"/>
                  </a:cubicBezTo>
                  <a:close/>
                  <a:moveTo>
                    <a:pt x="627" y="0"/>
                  </a:moveTo>
                  <a:cubicBezTo>
                    <a:pt x="429" y="0"/>
                    <a:pt x="265" y="83"/>
                    <a:pt x="149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49" y="1681"/>
                  </a:cubicBezTo>
                  <a:cubicBezTo>
                    <a:pt x="265" y="1846"/>
                    <a:pt x="429" y="1929"/>
                    <a:pt x="627" y="1929"/>
                  </a:cubicBezTo>
                  <a:cubicBezTo>
                    <a:pt x="841" y="1929"/>
                    <a:pt x="1006" y="1846"/>
                    <a:pt x="1105" y="1681"/>
                  </a:cubicBezTo>
                  <a:cubicBezTo>
                    <a:pt x="1221" y="1517"/>
                    <a:pt x="1270" y="1269"/>
                    <a:pt x="1270" y="956"/>
                  </a:cubicBezTo>
                  <a:cubicBezTo>
                    <a:pt x="1270" y="643"/>
                    <a:pt x="1221" y="412"/>
                    <a:pt x="1105" y="247"/>
                  </a:cubicBezTo>
                  <a:cubicBezTo>
                    <a:pt x="1006" y="83"/>
                    <a:pt x="841" y="0"/>
                    <a:pt x="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2344825" y="1285200"/>
              <a:ext cx="29675" cy="46175"/>
            </a:xfrm>
            <a:custGeom>
              <a:avLst/>
              <a:gdLst/>
              <a:ahLst/>
              <a:cxnLst/>
              <a:rect l="l" t="t" r="r" b="b"/>
              <a:pathLst>
                <a:path w="1187" h="1847" extrusionOk="0">
                  <a:moveTo>
                    <a:pt x="0" y="0"/>
                  </a:moveTo>
                  <a:lnTo>
                    <a:pt x="0" y="214"/>
                  </a:lnTo>
                  <a:lnTo>
                    <a:pt x="890" y="214"/>
                  </a:lnTo>
                  <a:lnTo>
                    <a:pt x="264" y="1846"/>
                  </a:lnTo>
                  <a:lnTo>
                    <a:pt x="511" y="1846"/>
                  </a:lnTo>
                  <a:lnTo>
                    <a:pt x="1187" y="116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48"/>
          <p:cNvGrpSpPr/>
          <p:nvPr/>
        </p:nvGrpSpPr>
        <p:grpSpPr>
          <a:xfrm>
            <a:off x="3741258" y="3001436"/>
            <a:ext cx="1783614" cy="1537747"/>
            <a:chOff x="5496475" y="713700"/>
            <a:chExt cx="1382325" cy="1191775"/>
          </a:xfrm>
        </p:grpSpPr>
        <p:sp>
          <p:nvSpPr>
            <p:cNvPr id="1531" name="Google Shape;1531;p48"/>
            <p:cNvSpPr/>
            <p:nvPr/>
          </p:nvSpPr>
          <p:spPr>
            <a:xfrm>
              <a:off x="5754750" y="713700"/>
              <a:ext cx="929150" cy="929150"/>
            </a:xfrm>
            <a:custGeom>
              <a:avLst/>
              <a:gdLst/>
              <a:ahLst/>
              <a:cxnLst/>
              <a:rect l="l" t="t" r="r" b="b"/>
              <a:pathLst>
                <a:path w="37166" h="37166" extrusionOk="0">
                  <a:moveTo>
                    <a:pt x="18575" y="1"/>
                  </a:moveTo>
                  <a:cubicBezTo>
                    <a:pt x="8324" y="1"/>
                    <a:pt x="1" y="8324"/>
                    <a:pt x="1" y="18592"/>
                  </a:cubicBezTo>
                  <a:cubicBezTo>
                    <a:pt x="1" y="28859"/>
                    <a:pt x="8324" y="37166"/>
                    <a:pt x="18575" y="37166"/>
                  </a:cubicBezTo>
                  <a:cubicBezTo>
                    <a:pt x="28843" y="37166"/>
                    <a:pt x="37166" y="28859"/>
                    <a:pt x="37166" y="18592"/>
                  </a:cubicBezTo>
                  <a:cubicBezTo>
                    <a:pt x="37166" y="8324"/>
                    <a:pt x="28843" y="1"/>
                    <a:pt x="18575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8"/>
            <p:cNvSpPr/>
            <p:nvPr/>
          </p:nvSpPr>
          <p:spPr>
            <a:xfrm rot="1576680">
              <a:off x="6293477" y="878587"/>
              <a:ext cx="454816" cy="417565"/>
            </a:xfrm>
            <a:custGeom>
              <a:avLst/>
              <a:gdLst/>
              <a:ahLst/>
              <a:cxnLst/>
              <a:rect l="l" t="t" r="r" b="b"/>
              <a:pathLst>
                <a:path w="19597" h="18279" extrusionOk="0">
                  <a:moveTo>
                    <a:pt x="9362" y="1"/>
                  </a:moveTo>
                  <a:lnTo>
                    <a:pt x="0" y="18279"/>
                  </a:lnTo>
                  <a:lnTo>
                    <a:pt x="0" y="18279"/>
                  </a:lnTo>
                  <a:lnTo>
                    <a:pt x="19597" y="12115"/>
                  </a:lnTo>
                  <a:cubicBezTo>
                    <a:pt x="17932" y="6874"/>
                    <a:pt x="14257" y="2506"/>
                    <a:pt x="93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5732541" y="713702"/>
              <a:ext cx="656800" cy="554100"/>
            </a:xfrm>
            <a:custGeom>
              <a:avLst/>
              <a:gdLst/>
              <a:ahLst/>
              <a:cxnLst/>
              <a:rect l="l" t="t" r="r" b="b"/>
              <a:pathLst>
                <a:path w="26272" h="22164" extrusionOk="0">
                  <a:moveTo>
                    <a:pt x="19533" y="0"/>
                  </a:moveTo>
                  <a:cubicBezTo>
                    <a:pt x="15242" y="0"/>
                    <a:pt x="11004" y="1485"/>
                    <a:pt x="7598" y="4331"/>
                  </a:cubicBezTo>
                  <a:cubicBezTo>
                    <a:pt x="2406" y="8682"/>
                    <a:pt x="0" y="15522"/>
                    <a:pt x="1302" y="22163"/>
                  </a:cubicBezTo>
                  <a:lnTo>
                    <a:pt x="19530" y="18571"/>
                  </a:lnTo>
                  <a:lnTo>
                    <a:pt x="26271" y="1265"/>
                  </a:lnTo>
                  <a:cubicBezTo>
                    <a:pt x="24087" y="416"/>
                    <a:pt x="21803" y="0"/>
                    <a:pt x="1953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5765332" y="1173513"/>
              <a:ext cx="829529" cy="484097"/>
            </a:xfrm>
            <a:custGeom>
              <a:avLst/>
              <a:gdLst/>
              <a:ahLst/>
              <a:cxnLst/>
              <a:rect l="l" t="t" r="r" b="b"/>
              <a:pathLst>
                <a:path w="36523" h="20657" extrusionOk="0">
                  <a:moveTo>
                    <a:pt x="20272" y="0"/>
                  </a:moveTo>
                  <a:lnTo>
                    <a:pt x="1" y="3989"/>
                  </a:lnTo>
                  <a:cubicBezTo>
                    <a:pt x="1566" y="11916"/>
                    <a:pt x="7598" y="18212"/>
                    <a:pt x="15460" y="20091"/>
                  </a:cubicBezTo>
                  <a:cubicBezTo>
                    <a:pt x="17054" y="20472"/>
                    <a:pt x="18663" y="20657"/>
                    <a:pt x="20257" y="20657"/>
                  </a:cubicBezTo>
                  <a:cubicBezTo>
                    <a:pt x="26523" y="20657"/>
                    <a:pt x="32555" y="17795"/>
                    <a:pt x="36523" y="12724"/>
                  </a:cubicBezTo>
                  <a:lnTo>
                    <a:pt x="20272" y="0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6772875" y="1814650"/>
              <a:ext cx="105925" cy="90775"/>
            </a:xfrm>
            <a:custGeom>
              <a:avLst/>
              <a:gdLst/>
              <a:ahLst/>
              <a:cxnLst/>
              <a:rect l="l" t="t" r="r" b="b"/>
              <a:pathLst>
                <a:path w="4237" h="3631" extrusionOk="0">
                  <a:moveTo>
                    <a:pt x="2424" y="0"/>
                  </a:moveTo>
                  <a:cubicBezTo>
                    <a:pt x="808" y="0"/>
                    <a:pt x="1" y="1962"/>
                    <a:pt x="1138" y="3099"/>
                  </a:cubicBezTo>
                  <a:cubicBezTo>
                    <a:pt x="1505" y="3466"/>
                    <a:pt x="1958" y="3630"/>
                    <a:pt x="2403" y="3630"/>
                  </a:cubicBezTo>
                  <a:cubicBezTo>
                    <a:pt x="3337" y="3630"/>
                    <a:pt x="4237" y="2907"/>
                    <a:pt x="4237" y="1813"/>
                  </a:cubicBezTo>
                  <a:cubicBezTo>
                    <a:pt x="4237" y="808"/>
                    <a:pt x="3429" y="0"/>
                    <a:pt x="2424" y="0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5921625" y="1814650"/>
              <a:ext cx="105925" cy="90775"/>
            </a:xfrm>
            <a:custGeom>
              <a:avLst/>
              <a:gdLst/>
              <a:ahLst/>
              <a:cxnLst/>
              <a:rect l="l" t="t" r="r" b="b"/>
              <a:pathLst>
                <a:path w="4237" h="3631" extrusionOk="0">
                  <a:moveTo>
                    <a:pt x="2424" y="0"/>
                  </a:moveTo>
                  <a:cubicBezTo>
                    <a:pt x="808" y="0"/>
                    <a:pt x="1" y="1962"/>
                    <a:pt x="1138" y="3099"/>
                  </a:cubicBezTo>
                  <a:cubicBezTo>
                    <a:pt x="1511" y="3466"/>
                    <a:pt x="1965" y="3630"/>
                    <a:pt x="2411" y="3630"/>
                  </a:cubicBezTo>
                  <a:cubicBezTo>
                    <a:pt x="3345" y="3630"/>
                    <a:pt x="4237" y="2907"/>
                    <a:pt x="4237" y="1813"/>
                  </a:cubicBezTo>
                  <a:cubicBezTo>
                    <a:pt x="4237" y="808"/>
                    <a:pt x="3429" y="0"/>
                    <a:pt x="242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6362500" y="1814650"/>
              <a:ext cx="90675" cy="90675"/>
            </a:xfrm>
            <a:custGeom>
              <a:avLst/>
              <a:gdLst/>
              <a:ahLst/>
              <a:cxnLst/>
              <a:rect l="l" t="t" r="r" b="b"/>
              <a:pathLst>
                <a:path w="3627" h="3627" extrusionOk="0">
                  <a:moveTo>
                    <a:pt x="1814" y="0"/>
                  </a:moveTo>
                  <a:cubicBezTo>
                    <a:pt x="808" y="0"/>
                    <a:pt x="1" y="808"/>
                    <a:pt x="1" y="1813"/>
                  </a:cubicBezTo>
                  <a:cubicBezTo>
                    <a:pt x="1" y="2819"/>
                    <a:pt x="808" y="3626"/>
                    <a:pt x="1814" y="3626"/>
                  </a:cubicBezTo>
                  <a:cubicBezTo>
                    <a:pt x="2819" y="3626"/>
                    <a:pt x="3627" y="2819"/>
                    <a:pt x="3627" y="1813"/>
                  </a:cubicBezTo>
                  <a:cubicBezTo>
                    <a:pt x="3627" y="808"/>
                    <a:pt x="2819" y="0"/>
                    <a:pt x="181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5496475" y="1814600"/>
              <a:ext cx="106675" cy="90875"/>
            </a:xfrm>
            <a:custGeom>
              <a:avLst/>
              <a:gdLst/>
              <a:ahLst/>
              <a:cxnLst/>
              <a:rect l="l" t="t" r="r" b="b"/>
              <a:pathLst>
                <a:path w="4267" h="3635" extrusionOk="0">
                  <a:moveTo>
                    <a:pt x="2390" y="1"/>
                  </a:moveTo>
                  <a:cubicBezTo>
                    <a:pt x="827" y="1"/>
                    <a:pt x="0" y="1885"/>
                    <a:pt x="1086" y="3051"/>
                  </a:cubicBezTo>
                  <a:cubicBezTo>
                    <a:pt x="1461" y="3454"/>
                    <a:pt x="1936" y="3634"/>
                    <a:pt x="2402" y="3634"/>
                  </a:cubicBezTo>
                  <a:cubicBezTo>
                    <a:pt x="3312" y="3634"/>
                    <a:pt x="4190" y="2949"/>
                    <a:pt x="4234" y="1881"/>
                  </a:cubicBezTo>
                  <a:cubicBezTo>
                    <a:pt x="4267" y="876"/>
                    <a:pt x="3476" y="35"/>
                    <a:pt x="2470" y="2"/>
                  </a:cubicBezTo>
                  <a:cubicBezTo>
                    <a:pt x="2443" y="1"/>
                    <a:pt x="2417" y="1"/>
                    <a:pt x="2390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48"/>
          <p:cNvGrpSpPr/>
          <p:nvPr/>
        </p:nvGrpSpPr>
        <p:grpSpPr>
          <a:xfrm>
            <a:off x="6044762" y="3020260"/>
            <a:ext cx="2069811" cy="1553187"/>
            <a:chOff x="3139200" y="4215125"/>
            <a:chExt cx="1046575" cy="785350"/>
          </a:xfrm>
        </p:grpSpPr>
        <p:sp>
          <p:nvSpPr>
            <p:cNvPr id="1568" name="Google Shape;1568;p48"/>
            <p:cNvSpPr/>
            <p:nvPr/>
          </p:nvSpPr>
          <p:spPr>
            <a:xfrm>
              <a:off x="3273525" y="4573575"/>
              <a:ext cx="315225" cy="77325"/>
            </a:xfrm>
            <a:custGeom>
              <a:avLst/>
              <a:gdLst/>
              <a:ahLst/>
              <a:cxnLst/>
              <a:rect l="l" t="t" r="r" b="b"/>
              <a:pathLst>
                <a:path w="12609" h="3093" extrusionOk="0">
                  <a:moveTo>
                    <a:pt x="2061" y="1"/>
                  </a:moveTo>
                  <a:cubicBezTo>
                    <a:pt x="693" y="1"/>
                    <a:pt x="1" y="1665"/>
                    <a:pt x="973" y="2638"/>
                  </a:cubicBezTo>
                  <a:cubicBezTo>
                    <a:pt x="1287" y="2952"/>
                    <a:pt x="1672" y="3092"/>
                    <a:pt x="2049" y="3092"/>
                  </a:cubicBezTo>
                  <a:cubicBezTo>
                    <a:pt x="2840" y="3092"/>
                    <a:pt x="3599" y="2476"/>
                    <a:pt x="3610" y="1550"/>
                  </a:cubicBezTo>
                  <a:cubicBezTo>
                    <a:pt x="3610" y="693"/>
                    <a:pt x="2918" y="1"/>
                    <a:pt x="2061" y="1"/>
                  </a:cubicBezTo>
                  <a:close/>
                  <a:moveTo>
                    <a:pt x="6560" y="1"/>
                  </a:moveTo>
                  <a:cubicBezTo>
                    <a:pt x="5192" y="1"/>
                    <a:pt x="4500" y="1665"/>
                    <a:pt x="5472" y="2638"/>
                  </a:cubicBezTo>
                  <a:cubicBezTo>
                    <a:pt x="5786" y="2952"/>
                    <a:pt x="6173" y="3092"/>
                    <a:pt x="6552" y="3092"/>
                  </a:cubicBezTo>
                  <a:cubicBezTo>
                    <a:pt x="7347" y="3092"/>
                    <a:pt x="8109" y="2476"/>
                    <a:pt x="8109" y="1550"/>
                  </a:cubicBezTo>
                  <a:cubicBezTo>
                    <a:pt x="8109" y="693"/>
                    <a:pt x="7417" y="1"/>
                    <a:pt x="6560" y="1"/>
                  </a:cubicBezTo>
                  <a:close/>
                  <a:moveTo>
                    <a:pt x="11076" y="1"/>
                  </a:moveTo>
                  <a:cubicBezTo>
                    <a:pt x="9691" y="1"/>
                    <a:pt x="9016" y="1665"/>
                    <a:pt x="9988" y="2638"/>
                  </a:cubicBezTo>
                  <a:cubicBezTo>
                    <a:pt x="10297" y="2952"/>
                    <a:pt x="10680" y="3092"/>
                    <a:pt x="11057" y="3092"/>
                  </a:cubicBezTo>
                  <a:cubicBezTo>
                    <a:pt x="11846" y="3092"/>
                    <a:pt x="12609" y="2476"/>
                    <a:pt x="12609" y="1550"/>
                  </a:cubicBezTo>
                  <a:cubicBezTo>
                    <a:pt x="12609" y="693"/>
                    <a:pt x="11933" y="1"/>
                    <a:pt x="1107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3273525" y="4312775"/>
              <a:ext cx="653500" cy="77300"/>
            </a:xfrm>
            <a:custGeom>
              <a:avLst/>
              <a:gdLst/>
              <a:ahLst/>
              <a:cxnLst/>
              <a:rect l="l" t="t" r="r" b="b"/>
              <a:pathLst>
                <a:path w="26140" h="3092" extrusionOk="0">
                  <a:moveTo>
                    <a:pt x="2061" y="0"/>
                  </a:moveTo>
                  <a:cubicBezTo>
                    <a:pt x="693" y="0"/>
                    <a:pt x="1" y="1665"/>
                    <a:pt x="973" y="2637"/>
                  </a:cubicBezTo>
                  <a:cubicBezTo>
                    <a:pt x="1287" y="2951"/>
                    <a:pt x="1674" y="3092"/>
                    <a:pt x="2053" y="3092"/>
                  </a:cubicBezTo>
                  <a:cubicBezTo>
                    <a:pt x="2847" y="3092"/>
                    <a:pt x="3610" y="2475"/>
                    <a:pt x="3610" y="1549"/>
                  </a:cubicBezTo>
                  <a:cubicBezTo>
                    <a:pt x="3610" y="692"/>
                    <a:pt x="2918" y="0"/>
                    <a:pt x="2061" y="0"/>
                  </a:cubicBezTo>
                  <a:close/>
                  <a:moveTo>
                    <a:pt x="6560" y="0"/>
                  </a:moveTo>
                  <a:cubicBezTo>
                    <a:pt x="5192" y="0"/>
                    <a:pt x="4500" y="1665"/>
                    <a:pt x="5472" y="2637"/>
                  </a:cubicBezTo>
                  <a:cubicBezTo>
                    <a:pt x="5786" y="2951"/>
                    <a:pt x="6173" y="3092"/>
                    <a:pt x="6552" y="3092"/>
                  </a:cubicBezTo>
                  <a:cubicBezTo>
                    <a:pt x="7347" y="3092"/>
                    <a:pt x="8109" y="2475"/>
                    <a:pt x="8109" y="1549"/>
                  </a:cubicBezTo>
                  <a:cubicBezTo>
                    <a:pt x="8109" y="692"/>
                    <a:pt x="7417" y="0"/>
                    <a:pt x="6560" y="0"/>
                  </a:cubicBezTo>
                  <a:close/>
                  <a:moveTo>
                    <a:pt x="11076" y="0"/>
                  </a:moveTo>
                  <a:cubicBezTo>
                    <a:pt x="9691" y="0"/>
                    <a:pt x="9016" y="1665"/>
                    <a:pt x="9988" y="2637"/>
                  </a:cubicBezTo>
                  <a:cubicBezTo>
                    <a:pt x="10302" y="2951"/>
                    <a:pt x="10687" y="3092"/>
                    <a:pt x="11064" y="3092"/>
                  </a:cubicBezTo>
                  <a:cubicBezTo>
                    <a:pt x="11853" y="3092"/>
                    <a:pt x="12609" y="2475"/>
                    <a:pt x="12609" y="1549"/>
                  </a:cubicBezTo>
                  <a:cubicBezTo>
                    <a:pt x="12609" y="692"/>
                    <a:pt x="11933" y="0"/>
                    <a:pt x="11076" y="0"/>
                  </a:cubicBezTo>
                  <a:close/>
                  <a:moveTo>
                    <a:pt x="15575" y="0"/>
                  </a:moveTo>
                  <a:cubicBezTo>
                    <a:pt x="14207" y="0"/>
                    <a:pt x="13515" y="1665"/>
                    <a:pt x="14487" y="2637"/>
                  </a:cubicBezTo>
                  <a:cubicBezTo>
                    <a:pt x="14802" y="2951"/>
                    <a:pt x="15188" y="3092"/>
                    <a:pt x="15567" y="3092"/>
                  </a:cubicBezTo>
                  <a:cubicBezTo>
                    <a:pt x="16362" y="3092"/>
                    <a:pt x="17124" y="2475"/>
                    <a:pt x="17124" y="1549"/>
                  </a:cubicBezTo>
                  <a:cubicBezTo>
                    <a:pt x="17124" y="692"/>
                    <a:pt x="16432" y="0"/>
                    <a:pt x="15592" y="0"/>
                  </a:cubicBezTo>
                  <a:close/>
                  <a:moveTo>
                    <a:pt x="20091" y="0"/>
                  </a:moveTo>
                  <a:cubicBezTo>
                    <a:pt x="18707" y="0"/>
                    <a:pt x="18031" y="1665"/>
                    <a:pt x="19003" y="2637"/>
                  </a:cubicBezTo>
                  <a:cubicBezTo>
                    <a:pt x="19317" y="2951"/>
                    <a:pt x="19702" y="3092"/>
                    <a:pt x="20079" y="3092"/>
                  </a:cubicBezTo>
                  <a:cubicBezTo>
                    <a:pt x="20869" y="3092"/>
                    <a:pt x="21624" y="2475"/>
                    <a:pt x="21624" y="1549"/>
                  </a:cubicBezTo>
                  <a:cubicBezTo>
                    <a:pt x="21624" y="692"/>
                    <a:pt x="20948" y="0"/>
                    <a:pt x="20091" y="0"/>
                  </a:cubicBezTo>
                  <a:close/>
                  <a:moveTo>
                    <a:pt x="24590" y="0"/>
                  </a:moveTo>
                  <a:cubicBezTo>
                    <a:pt x="23222" y="0"/>
                    <a:pt x="22530" y="1665"/>
                    <a:pt x="23503" y="2637"/>
                  </a:cubicBezTo>
                  <a:cubicBezTo>
                    <a:pt x="23817" y="2951"/>
                    <a:pt x="24203" y="3092"/>
                    <a:pt x="24582" y="3092"/>
                  </a:cubicBezTo>
                  <a:cubicBezTo>
                    <a:pt x="25377" y="3092"/>
                    <a:pt x="26140" y="2475"/>
                    <a:pt x="26140" y="1549"/>
                  </a:cubicBezTo>
                  <a:cubicBezTo>
                    <a:pt x="26140" y="692"/>
                    <a:pt x="25447" y="0"/>
                    <a:pt x="24590" y="0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3273525" y="4721900"/>
              <a:ext cx="540600" cy="77325"/>
            </a:xfrm>
            <a:custGeom>
              <a:avLst/>
              <a:gdLst/>
              <a:ahLst/>
              <a:cxnLst/>
              <a:rect l="l" t="t" r="r" b="b"/>
              <a:pathLst>
                <a:path w="21624" h="3093" extrusionOk="0">
                  <a:moveTo>
                    <a:pt x="2061" y="1"/>
                  </a:moveTo>
                  <a:cubicBezTo>
                    <a:pt x="693" y="1"/>
                    <a:pt x="1" y="1665"/>
                    <a:pt x="973" y="2638"/>
                  </a:cubicBezTo>
                  <a:cubicBezTo>
                    <a:pt x="1287" y="2952"/>
                    <a:pt x="1674" y="3092"/>
                    <a:pt x="2053" y="3092"/>
                  </a:cubicBezTo>
                  <a:cubicBezTo>
                    <a:pt x="2847" y="3092"/>
                    <a:pt x="3610" y="2476"/>
                    <a:pt x="3610" y="1550"/>
                  </a:cubicBezTo>
                  <a:cubicBezTo>
                    <a:pt x="3610" y="693"/>
                    <a:pt x="2918" y="1"/>
                    <a:pt x="2061" y="1"/>
                  </a:cubicBezTo>
                  <a:close/>
                  <a:moveTo>
                    <a:pt x="6560" y="1"/>
                  </a:moveTo>
                  <a:cubicBezTo>
                    <a:pt x="5192" y="1"/>
                    <a:pt x="4500" y="1665"/>
                    <a:pt x="5472" y="2638"/>
                  </a:cubicBezTo>
                  <a:cubicBezTo>
                    <a:pt x="5786" y="2952"/>
                    <a:pt x="6173" y="3092"/>
                    <a:pt x="6552" y="3092"/>
                  </a:cubicBezTo>
                  <a:cubicBezTo>
                    <a:pt x="7347" y="3092"/>
                    <a:pt x="8109" y="2476"/>
                    <a:pt x="8109" y="1550"/>
                  </a:cubicBezTo>
                  <a:cubicBezTo>
                    <a:pt x="8109" y="693"/>
                    <a:pt x="7417" y="1"/>
                    <a:pt x="6560" y="1"/>
                  </a:cubicBezTo>
                  <a:close/>
                  <a:moveTo>
                    <a:pt x="11076" y="1"/>
                  </a:moveTo>
                  <a:cubicBezTo>
                    <a:pt x="9691" y="1"/>
                    <a:pt x="9016" y="1665"/>
                    <a:pt x="9988" y="2638"/>
                  </a:cubicBezTo>
                  <a:cubicBezTo>
                    <a:pt x="10302" y="2952"/>
                    <a:pt x="10687" y="3092"/>
                    <a:pt x="11064" y="3092"/>
                  </a:cubicBezTo>
                  <a:cubicBezTo>
                    <a:pt x="11853" y="3092"/>
                    <a:pt x="12609" y="2476"/>
                    <a:pt x="12609" y="1550"/>
                  </a:cubicBezTo>
                  <a:cubicBezTo>
                    <a:pt x="12609" y="693"/>
                    <a:pt x="11933" y="1"/>
                    <a:pt x="11076" y="1"/>
                  </a:cubicBezTo>
                  <a:close/>
                  <a:moveTo>
                    <a:pt x="15575" y="1"/>
                  </a:moveTo>
                  <a:cubicBezTo>
                    <a:pt x="14207" y="1"/>
                    <a:pt x="13515" y="1665"/>
                    <a:pt x="14487" y="2638"/>
                  </a:cubicBezTo>
                  <a:cubicBezTo>
                    <a:pt x="14802" y="2952"/>
                    <a:pt x="15188" y="3092"/>
                    <a:pt x="15567" y="3092"/>
                  </a:cubicBezTo>
                  <a:cubicBezTo>
                    <a:pt x="16362" y="3092"/>
                    <a:pt x="17124" y="2476"/>
                    <a:pt x="17124" y="1550"/>
                  </a:cubicBezTo>
                  <a:cubicBezTo>
                    <a:pt x="17124" y="693"/>
                    <a:pt x="16432" y="1"/>
                    <a:pt x="15592" y="1"/>
                  </a:cubicBezTo>
                  <a:close/>
                  <a:moveTo>
                    <a:pt x="20091" y="1"/>
                  </a:moveTo>
                  <a:cubicBezTo>
                    <a:pt x="18707" y="1"/>
                    <a:pt x="18031" y="1665"/>
                    <a:pt x="19003" y="2638"/>
                  </a:cubicBezTo>
                  <a:cubicBezTo>
                    <a:pt x="19317" y="2952"/>
                    <a:pt x="19702" y="3092"/>
                    <a:pt x="20079" y="3092"/>
                  </a:cubicBezTo>
                  <a:cubicBezTo>
                    <a:pt x="20869" y="3092"/>
                    <a:pt x="21624" y="2476"/>
                    <a:pt x="21624" y="1550"/>
                  </a:cubicBezTo>
                  <a:cubicBezTo>
                    <a:pt x="21624" y="693"/>
                    <a:pt x="20948" y="1"/>
                    <a:pt x="2009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3273525" y="4443375"/>
              <a:ext cx="902375" cy="77300"/>
            </a:xfrm>
            <a:custGeom>
              <a:avLst/>
              <a:gdLst/>
              <a:ahLst/>
              <a:cxnLst/>
              <a:rect l="l" t="t" r="r" b="b"/>
              <a:pathLst>
                <a:path w="36095" h="3092" extrusionOk="0">
                  <a:moveTo>
                    <a:pt x="2061" y="1"/>
                  </a:moveTo>
                  <a:cubicBezTo>
                    <a:pt x="693" y="1"/>
                    <a:pt x="1" y="1649"/>
                    <a:pt x="973" y="2638"/>
                  </a:cubicBezTo>
                  <a:cubicBezTo>
                    <a:pt x="1286" y="2951"/>
                    <a:pt x="1670" y="3092"/>
                    <a:pt x="2047" y="3092"/>
                  </a:cubicBezTo>
                  <a:cubicBezTo>
                    <a:pt x="2839" y="3092"/>
                    <a:pt x="3599" y="2471"/>
                    <a:pt x="3610" y="1533"/>
                  </a:cubicBezTo>
                  <a:cubicBezTo>
                    <a:pt x="3610" y="693"/>
                    <a:pt x="2918" y="1"/>
                    <a:pt x="2061" y="1"/>
                  </a:cubicBezTo>
                  <a:close/>
                  <a:moveTo>
                    <a:pt x="6692" y="1"/>
                  </a:moveTo>
                  <a:cubicBezTo>
                    <a:pt x="5324" y="1"/>
                    <a:pt x="4632" y="1665"/>
                    <a:pt x="5604" y="2638"/>
                  </a:cubicBezTo>
                  <a:cubicBezTo>
                    <a:pt x="5918" y="2951"/>
                    <a:pt x="6303" y="3092"/>
                    <a:pt x="6682" y="3092"/>
                  </a:cubicBezTo>
                  <a:cubicBezTo>
                    <a:pt x="7477" y="3092"/>
                    <a:pt x="8241" y="2471"/>
                    <a:pt x="8241" y="1533"/>
                  </a:cubicBezTo>
                  <a:cubicBezTo>
                    <a:pt x="8241" y="693"/>
                    <a:pt x="7549" y="1"/>
                    <a:pt x="6708" y="1"/>
                  </a:cubicBezTo>
                  <a:close/>
                  <a:moveTo>
                    <a:pt x="11340" y="1"/>
                  </a:moveTo>
                  <a:cubicBezTo>
                    <a:pt x="9955" y="1"/>
                    <a:pt x="9263" y="1649"/>
                    <a:pt x="10235" y="2638"/>
                  </a:cubicBezTo>
                  <a:cubicBezTo>
                    <a:pt x="10549" y="2951"/>
                    <a:pt x="10934" y="3092"/>
                    <a:pt x="11313" y="3092"/>
                  </a:cubicBezTo>
                  <a:cubicBezTo>
                    <a:pt x="12108" y="3092"/>
                    <a:pt x="12872" y="2471"/>
                    <a:pt x="12872" y="1533"/>
                  </a:cubicBezTo>
                  <a:cubicBezTo>
                    <a:pt x="12872" y="693"/>
                    <a:pt x="12197" y="1"/>
                    <a:pt x="11340" y="1"/>
                  </a:cubicBezTo>
                  <a:close/>
                  <a:moveTo>
                    <a:pt x="15971" y="1"/>
                  </a:moveTo>
                  <a:cubicBezTo>
                    <a:pt x="14603" y="1"/>
                    <a:pt x="13911" y="1665"/>
                    <a:pt x="14883" y="2638"/>
                  </a:cubicBezTo>
                  <a:cubicBezTo>
                    <a:pt x="15197" y="2951"/>
                    <a:pt x="15582" y="3092"/>
                    <a:pt x="15961" y="3092"/>
                  </a:cubicBezTo>
                  <a:cubicBezTo>
                    <a:pt x="16756" y="3092"/>
                    <a:pt x="17520" y="2471"/>
                    <a:pt x="17520" y="1533"/>
                  </a:cubicBezTo>
                  <a:cubicBezTo>
                    <a:pt x="17520" y="693"/>
                    <a:pt x="16844" y="1"/>
                    <a:pt x="16004" y="1"/>
                  </a:cubicBezTo>
                  <a:close/>
                  <a:moveTo>
                    <a:pt x="20618" y="1"/>
                  </a:moveTo>
                  <a:cubicBezTo>
                    <a:pt x="19251" y="1"/>
                    <a:pt x="18558" y="1649"/>
                    <a:pt x="19531" y="2638"/>
                  </a:cubicBezTo>
                  <a:cubicBezTo>
                    <a:pt x="19844" y="2951"/>
                    <a:pt x="20230" y="3092"/>
                    <a:pt x="20608" y="3092"/>
                  </a:cubicBezTo>
                  <a:cubicBezTo>
                    <a:pt x="21404" y="3092"/>
                    <a:pt x="22168" y="2471"/>
                    <a:pt x="22168" y="1533"/>
                  </a:cubicBezTo>
                  <a:cubicBezTo>
                    <a:pt x="22168" y="693"/>
                    <a:pt x="21475" y="1"/>
                    <a:pt x="20635" y="1"/>
                  </a:cubicBezTo>
                  <a:close/>
                  <a:moveTo>
                    <a:pt x="25266" y="1"/>
                  </a:moveTo>
                  <a:cubicBezTo>
                    <a:pt x="23882" y="1"/>
                    <a:pt x="23206" y="1665"/>
                    <a:pt x="24178" y="2638"/>
                  </a:cubicBezTo>
                  <a:cubicBezTo>
                    <a:pt x="24492" y="2951"/>
                    <a:pt x="24876" y="3092"/>
                    <a:pt x="25252" y="3092"/>
                  </a:cubicBezTo>
                  <a:cubicBezTo>
                    <a:pt x="26042" y="3092"/>
                    <a:pt x="26799" y="2471"/>
                    <a:pt x="26799" y="1533"/>
                  </a:cubicBezTo>
                  <a:cubicBezTo>
                    <a:pt x="26799" y="693"/>
                    <a:pt x="26123" y="1"/>
                    <a:pt x="25266" y="1"/>
                  </a:cubicBezTo>
                  <a:close/>
                  <a:moveTo>
                    <a:pt x="29897" y="1"/>
                  </a:moveTo>
                  <a:cubicBezTo>
                    <a:pt x="28529" y="1"/>
                    <a:pt x="27837" y="1649"/>
                    <a:pt x="28810" y="2638"/>
                  </a:cubicBezTo>
                  <a:cubicBezTo>
                    <a:pt x="29123" y="2951"/>
                    <a:pt x="29509" y="3092"/>
                    <a:pt x="29887" y="3092"/>
                  </a:cubicBezTo>
                  <a:cubicBezTo>
                    <a:pt x="30682" y="3092"/>
                    <a:pt x="31447" y="2471"/>
                    <a:pt x="31447" y="1533"/>
                  </a:cubicBezTo>
                  <a:cubicBezTo>
                    <a:pt x="31447" y="693"/>
                    <a:pt x="30771" y="1"/>
                    <a:pt x="29914" y="1"/>
                  </a:cubicBezTo>
                  <a:close/>
                  <a:moveTo>
                    <a:pt x="34545" y="1"/>
                  </a:moveTo>
                  <a:cubicBezTo>
                    <a:pt x="33177" y="1"/>
                    <a:pt x="32485" y="1665"/>
                    <a:pt x="33457" y="2638"/>
                  </a:cubicBezTo>
                  <a:cubicBezTo>
                    <a:pt x="33771" y="2951"/>
                    <a:pt x="34156" y="3092"/>
                    <a:pt x="34535" y="3092"/>
                  </a:cubicBezTo>
                  <a:cubicBezTo>
                    <a:pt x="35330" y="3092"/>
                    <a:pt x="36094" y="2471"/>
                    <a:pt x="36094" y="1533"/>
                  </a:cubicBezTo>
                  <a:cubicBezTo>
                    <a:pt x="36094" y="693"/>
                    <a:pt x="35402" y="1"/>
                    <a:pt x="345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3139200" y="4881775"/>
              <a:ext cx="1046575" cy="3725"/>
            </a:xfrm>
            <a:custGeom>
              <a:avLst/>
              <a:gdLst/>
              <a:ahLst/>
              <a:cxnLst/>
              <a:rect l="l" t="t" r="r" b="b"/>
              <a:pathLst>
                <a:path w="41863" h="149" extrusionOk="0">
                  <a:moveTo>
                    <a:pt x="1" y="1"/>
                  </a:moveTo>
                  <a:lnTo>
                    <a:pt x="1" y="149"/>
                  </a:lnTo>
                  <a:lnTo>
                    <a:pt x="41863" y="149"/>
                  </a:lnTo>
                  <a:lnTo>
                    <a:pt x="418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8"/>
            <p:cNvSpPr/>
            <p:nvPr/>
          </p:nvSpPr>
          <p:spPr>
            <a:xfrm>
              <a:off x="3182050" y="4215125"/>
              <a:ext cx="4150" cy="721475"/>
            </a:xfrm>
            <a:custGeom>
              <a:avLst/>
              <a:gdLst/>
              <a:ahLst/>
              <a:cxnLst/>
              <a:rect l="l" t="t" r="r" b="b"/>
              <a:pathLst>
                <a:path w="166" h="28859" extrusionOk="0">
                  <a:moveTo>
                    <a:pt x="1" y="0"/>
                  </a:moveTo>
                  <a:lnTo>
                    <a:pt x="1" y="28859"/>
                  </a:lnTo>
                  <a:lnTo>
                    <a:pt x="166" y="2885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3293300" y="4966250"/>
              <a:ext cx="22700" cy="34225"/>
            </a:xfrm>
            <a:custGeom>
              <a:avLst/>
              <a:gdLst/>
              <a:ahLst/>
              <a:cxnLst/>
              <a:rect l="l" t="t" r="r" b="b"/>
              <a:pathLst>
                <a:path w="908" h="1369" extrusionOk="0">
                  <a:moveTo>
                    <a:pt x="462" y="132"/>
                  </a:moveTo>
                  <a:cubicBezTo>
                    <a:pt x="545" y="132"/>
                    <a:pt x="627" y="181"/>
                    <a:pt x="660" y="280"/>
                  </a:cubicBezTo>
                  <a:cubicBezTo>
                    <a:pt x="709" y="363"/>
                    <a:pt x="742" y="495"/>
                    <a:pt x="742" y="676"/>
                  </a:cubicBezTo>
                  <a:cubicBezTo>
                    <a:pt x="742" y="857"/>
                    <a:pt x="709" y="1006"/>
                    <a:pt x="660" y="1088"/>
                  </a:cubicBezTo>
                  <a:cubicBezTo>
                    <a:pt x="627" y="1187"/>
                    <a:pt x="545" y="1220"/>
                    <a:pt x="462" y="1220"/>
                  </a:cubicBezTo>
                  <a:cubicBezTo>
                    <a:pt x="363" y="1220"/>
                    <a:pt x="297" y="1187"/>
                    <a:pt x="248" y="1088"/>
                  </a:cubicBezTo>
                  <a:cubicBezTo>
                    <a:pt x="198" y="1006"/>
                    <a:pt x="182" y="857"/>
                    <a:pt x="182" y="676"/>
                  </a:cubicBezTo>
                  <a:cubicBezTo>
                    <a:pt x="182" y="495"/>
                    <a:pt x="198" y="363"/>
                    <a:pt x="248" y="280"/>
                  </a:cubicBezTo>
                  <a:cubicBezTo>
                    <a:pt x="297" y="181"/>
                    <a:pt x="363" y="132"/>
                    <a:pt x="462" y="132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50"/>
                    <a:pt x="116" y="181"/>
                  </a:cubicBezTo>
                  <a:cubicBezTo>
                    <a:pt x="34" y="297"/>
                    <a:pt x="1" y="462"/>
                    <a:pt x="1" y="676"/>
                  </a:cubicBezTo>
                  <a:cubicBezTo>
                    <a:pt x="1" y="907"/>
                    <a:pt x="34" y="1071"/>
                    <a:pt x="116" y="1187"/>
                  </a:cubicBezTo>
                  <a:cubicBezTo>
                    <a:pt x="198" y="1319"/>
                    <a:pt x="314" y="1368"/>
                    <a:pt x="462" y="1368"/>
                  </a:cubicBezTo>
                  <a:cubicBezTo>
                    <a:pt x="610" y="1368"/>
                    <a:pt x="726" y="1319"/>
                    <a:pt x="792" y="1187"/>
                  </a:cubicBezTo>
                  <a:cubicBezTo>
                    <a:pt x="874" y="1071"/>
                    <a:pt x="907" y="907"/>
                    <a:pt x="907" y="676"/>
                  </a:cubicBezTo>
                  <a:cubicBezTo>
                    <a:pt x="907" y="462"/>
                    <a:pt x="874" y="297"/>
                    <a:pt x="792" y="181"/>
                  </a:cubicBezTo>
                  <a:cubicBezTo>
                    <a:pt x="726" y="50"/>
                    <a:pt x="610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3324200" y="4966650"/>
              <a:ext cx="19800" cy="33400"/>
            </a:xfrm>
            <a:custGeom>
              <a:avLst/>
              <a:gdLst/>
              <a:ahLst/>
              <a:cxnLst/>
              <a:rect l="l" t="t" r="r" b="b"/>
              <a:pathLst>
                <a:path w="792" h="1336" extrusionOk="0">
                  <a:moveTo>
                    <a:pt x="314" y="1"/>
                  </a:moveTo>
                  <a:lnTo>
                    <a:pt x="1" y="67"/>
                  </a:lnTo>
                  <a:lnTo>
                    <a:pt x="1" y="231"/>
                  </a:lnTo>
                  <a:lnTo>
                    <a:pt x="314" y="165"/>
                  </a:lnTo>
                  <a:lnTo>
                    <a:pt x="314" y="1171"/>
                  </a:lnTo>
                  <a:lnTo>
                    <a:pt x="17" y="1171"/>
                  </a:lnTo>
                  <a:lnTo>
                    <a:pt x="17" y="1336"/>
                  </a:lnTo>
                  <a:lnTo>
                    <a:pt x="792" y="1336"/>
                  </a:lnTo>
                  <a:lnTo>
                    <a:pt x="792" y="1171"/>
                  </a:lnTo>
                  <a:lnTo>
                    <a:pt x="495" y="1171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3535575" y="4966250"/>
              <a:ext cx="23100" cy="34225"/>
            </a:xfrm>
            <a:custGeom>
              <a:avLst/>
              <a:gdLst/>
              <a:ahLst/>
              <a:cxnLst/>
              <a:rect l="l" t="t" r="r" b="b"/>
              <a:pathLst>
                <a:path w="924" h="1369" extrusionOk="0">
                  <a:moveTo>
                    <a:pt x="462" y="132"/>
                  </a:moveTo>
                  <a:cubicBezTo>
                    <a:pt x="561" y="132"/>
                    <a:pt x="627" y="181"/>
                    <a:pt x="676" y="280"/>
                  </a:cubicBezTo>
                  <a:cubicBezTo>
                    <a:pt x="726" y="363"/>
                    <a:pt x="742" y="495"/>
                    <a:pt x="742" y="676"/>
                  </a:cubicBezTo>
                  <a:cubicBezTo>
                    <a:pt x="742" y="857"/>
                    <a:pt x="726" y="1006"/>
                    <a:pt x="676" y="1088"/>
                  </a:cubicBezTo>
                  <a:cubicBezTo>
                    <a:pt x="627" y="1187"/>
                    <a:pt x="561" y="1220"/>
                    <a:pt x="462" y="1220"/>
                  </a:cubicBezTo>
                  <a:cubicBezTo>
                    <a:pt x="380" y="1220"/>
                    <a:pt x="297" y="1187"/>
                    <a:pt x="248" y="1088"/>
                  </a:cubicBezTo>
                  <a:cubicBezTo>
                    <a:pt x="215" y="1006"/>
                    <a:pt x="182" y="857"/>
                    <a:pt x="182" y="676"/>
                  </a:cubicBezTo>
                  <a:cubicBezTo>
                    <a:pt x="182" y="495"/>
                    <a:pt x="215" y="363"/>
                    <a:pt x="248" y="280"/>
                  </a:cubicBezTo>
                  <a:cubicBezTo>
                    <a:pt x="297" y="181"/>
                    <a:pt x="380" y="132"/>
                    <a:pt x="462" y="132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50"/>
                    <a:pt x="116" y="181"/>
                  </a:cubicBezTo>
                  <a:cubicBezTo>
                    <a:pt x="50" y="297"/>
                    <a:pt x="1" y="462"/>
                    <a:pt x="1" y="676"/>
                  </a:cubicBezTo>
                  <a:cubicBezTo>
                    <a:pt x="1" y="907"/>
                    <a:pt x="50" y="1071"/>
                    <a:pt x="116" y="1187"/>
                  </a:cubicBezTo>
                  <a:cubicBezTo>
                    <a:pt x="198" y="1319"/>
                    <a:pt x="314" y="1368"/>
                    <a:pt x="462" y="1368"/>
                  </a:cubicBezTo>
                  <a:cubicBezTo>
                    <a:pt x="610" y="1368"/>
                    <a:pt x="726" y="1319"/>
                    <a:pt x="808" y="1187"/>
                  </a:cubicBezTo>
                  <a:cubicBezTo>
                    <a:pt x="874" y="1071"/>
                    <a:pt x="924" y="907"/>
                    <a:pt x="924" y="676"/>
                  </a:cubicBezTo>
                  <a:cubicBezTo>
                    <a:pt x="924" y="462"/>
                    <a:pt x="874" y="297"/>
                    <a:pt x="808" y="181"/>
                  </a:cubicBezTo>
                  <a:cubicBezTo>
                    <a:pt x="726" y="50"/>
                    <a:pt x="610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3564825" y="4966250"/>
              <a:ext cx="21050" cy="33800"/>
            </a:xfrm>
            <a:custGeom>
              <a:avLst/>
              <a:gdLst/>
              <a:ahLst/>
              <a:cxnLst/>
              <a:rect l="l" t="t" r="r" b="b"/>
              <a:pathLst>
                <a:path w="842" h="1352" extrusionOk="0">
                  <a:moveTo>
                    <a:pt x="380" y="0"/>
                  </a:moveTo>
                  <a:cubicBezTo>
                    <a:pt x="330" y="0"/>
                    <a:pt x="281" y="0"/>
                    <a:pt x="215" y="17"/>
                  </a:cubicBezTo>
                  <a:cubicBezTo>
                    <a:pt x="149" y="33"/>
                    <a:pt x="83" y="50"/>
                    <a:pt x="17" y="83"/>
                  </a:cubicBezTo>
                  <a:lnTo>
                    <a:pt x="17" y="264"/>
                  </a:lnTo>
                  <a:cubicBezTo>
                    <a:pt x="83" y="231"/>
                    <a:pt x="149" y="198"/>
                    <a:pt x="215" y="181"/>
                  </a:cubicBezTo>
                  <a:cubicBezTo>
                    <a:pt x="281" y="165"/>
                    <a:pt x="330" y="149"/>
                    <a:pt x="396" y="149"/>
                  </a:cubicBezTo>
                  <a:cubicBezTo>
                    <a:pt x="462" y="149"/>
                    <a:pt x="528" y="165"/>
                    <a:pt x="578" y="214"/>
                  </a:cubicBezTo>
                  <a:cubicBezTo>
                    <a:pt x="627" y="264"/>
                    <a:pt x="660" y="313"/>
                    <a:pt x="660" y="379"/>
                  </a:cubicBezTo>
                  <a:cubicBezTo>
                    <a:pt x="660" y="429"/>
                    <a:pt x="643" y="478"/>
                    <a:pt x="627" y="511"/>
                  </a:cubicBezTo>
                  <a:cubicBezTo>
                    <a:pt x="594" y="561"/>
                    <a:pt x="561" y="610"/>
                    <a:pt x="495" y="676"/>
                  </a:cubicBezTo>
                  <a:cubicBezTo>
                    <a:pt x="479" y="709"/>
                    <a:pt x="396" y="791"/>
                    <a:pt x="281" y="907"/>
                  </a:cubicBezTo>
                  <a:cubicBezTo>
                    <a:pt x="166" y="1022"/>
                    <a:pt x="67" y="1121"/>
                    <a:pt x="1" y="1187"/>
                  </a:cubicBezTo>
                  <a:lnTo>
                    <a:pt x="1" y="1352"/>
                  </a:lnTo>
                  <a:lnTo>
                    <a:pt x="841" y="1352"/>
                  </a:lnTo>
                  <a:lnTo>
                    <a:pt x="841" y="1187"/>
                  </a:lnTo>
                  <a:lnTo>
                    <a:pt x="215" y="1187"/>
                  </a:lnTo>
                  <a:cubicBezTo>
                    <a:pt x="363" y="1038"/>
                    <a:pt x="479" y="940"/>
                    <a:pt x="561" y="857"/>
                  </a:cubicBezTo>
                  <a:cubicBezTo>
                    <a:pt x="627" y="775"/>
                    <a:pt x="676" y="725"/>
                    <a:pt x="693" y="709"/>
                  </a:cubicBezTo>
                  <a:cubicBezTo>
                    <a:pt x="742" y="643"/>
                    <a:pt x="792" y="577"/>
                    <a:pt x="808" y="528"/>
                  </a:cubicBezTo>
                  <a:cubicBezTo>
                    <a:pt x="825" y="478"/>
                    <a:pt x="841" y="429"/>
                    <a:pt x="841" y="379"/>
                  </a:cubicBezTo>
                  <a:cubicBezTo>
                    <a:pt x="841" y="264"/>
                    <a:pt x="792" y="165"/>
                    <a:pt x="709" y="99"/>
                  </a:cubicBezTo>
                  <a:cubicBezTo>
                    <a:pt x="627" y="33"/>
                    <a:pt x="528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3778250" y="4966250"/>
              <a:ext cx="22700" cy="34225"/>
            </a:xfrm>
            <a:custGeom>
              <a:avLst/>
              <a:gdLst/>
              <a:ahLst/>
              <a:cxnLst/>
              <a:rect l="l" t="t" r="r" b="b"/>
              <a:pathLst>
                <a:path w="908" h="1369" extrusionOk="0">
                  <a:moveTo>
                    <a:pt x="446" y="132"/>
                  </a:moveTo>
                  <a:cubicBezTo>
                    <a:pt x="545" y="132"/>
                    <a:pt x="611" y="181"/>
                    <a:pt x="660" y="280"/>
                  </a:cubicBezTo>
                  <a:cubicBezTo>
                    <a:pt x="710" y="363"/>
                    <a:pt x="726" y="495"/>
                    <a:pt x="726" y="676"/>
                  </a:cubicBezTo>
                  <a:cubicBezTo>
                    <a:pt x="726" y="857"/>
                    <a:pt x="710" y="1006"/>
                    <a:pt x="660" y="1088"/>
                  </a:cubicBezTo>
                  <a:cubicBezTo>
                    <a:pt x="611" y="1187"/>
                    <a:pt x="545" y="1220"/>
                    <a:pt x="446" y="1220"/>
                  </a:cubicBezTo>
                  <a:cubicBezTo>
                    <a:pt x="364" y="1220"/>
                    <a:pt x="298" y="1187"/>
                    <a:pt x="248" y="1088"/>
                  </a:cubicBezTo>
                  <a:cubicBezTo>
                    <a:pt x="199" y="1006"/>
                    <a:pt x="182" y="857"/>
                    <a:pt x="182" y="676"/>
                  </a:cubicBezTo>
                  <a:cubicBezTo>
                    <a:pt x="182" y="495"/>
                    <a:pt x="199" y="363"/>
                    <a:pt x="248" y="280"/>
                  </a:cubicBezTo>
                  <a:cubicBezTo>
                    <a:pt x="298" y="181"/>
                    <a:pt x="364" y="132"/>
                    <a:pt x="446" y="132"/>
                  </a:cubicBezTo>
                  <a:close/>
                  <a:moveTo>
                    <a:pt x="446" y="0"/>
                  </a:moveTo>
                  <a:cubicBezTo>
                    <a:pt x="298" y="0"/>
                    <a:pt x="199" y="50"/>
                    <a:pt x="116" y="181"/>
                  </a:cubicBezTo>
                  <a:cubicBezTo>
                    <a:pt x="34" y="297"/>
                    <a:pt x="1" y="462"/>
                    <a:pt x="1" y="676"/>
                  </a:cubicBezTo>
                  <a:cubicBezTo>
                    <a:pt x="1" y="907"/>
                    <a:pt x="34" y="1071"/>
                    <a:pt x="116" y="1187"/>
                  </a:cubicBezTo>
                  <a:cubicBezTo>
                    <a:pt x="199" y="1319"/>
                    <a:pt x="298" y="1368"/>
                    <a:pt x="446" y="1368"/>
                  </a:cubicBezTo>
                  <a:cubicBezTo>
                    <a:pt x="594" y="1368"/>
                    <a:pt x="710" y="1319"/>
                    <a:pt x="792" y="1187"/>
                  </a:cubicBezTo>
                  <a:cubicBezTo>
                    <a:pt x="874" y="1071"/>
                    <a:pt x="907" y="907"/>
                    <a:pt x="907" y="676"/>
                  </a:cubicBezTo>
                  <a:cubicBezTo>
                    <a:pt x="907" y="462"/>
                    <a:pt x="874" y="297"/>
                    <a:pt x="792" y="181"/>
                  </a:cubicBezTo>
                  <a:cubicBezTo>
                    <a:pt x="710" y="50"/>
                    <a:pt x="594" y="0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3807525" y="4966250"/>
              <a:ext cx="21850" cy="34225"/>
            </a:xfrm>
            <a:custGeom>
              <a:avLst/>
              <a:gdLst/>
              <a:ahLst/>
              <a:cxnLst/>
              <a:rect l="l" t="t" r="r" b="b"/>
              <a:pathLst>
                <a:path w="874" h="1369" extrusionOk="0">
                  <a:moveTo>
                    <a:pt x="396" y="0"/>
                  </a:moveTo>
                  <a:cubicBezTo>
                    <a:pt x="346" y="0"/>
                    <a:pt x="280" y="0"/>
                    <a:pt x="231" y="17"/>
                  </a:cubicBezTo>
                  <a:cubicBezTo>
                    <a:pt x="165" y="17"/>
                    <a:pt x="99" y="33"/>
                    <a:pt x="33" y="50"/>
                  </a:cubicBezTo>
                  <a:lnTo>
                    <a:pt x="33" y="214"/>
                  </a:lnTo>
                  <a:cubicBezTo>
                    <a:pt x="99" y="198"/>
                    <a:pt x="165" y="181"/>
                    <a:pt x="231" y="165"/>
                  </a:cubicBezTo>
                  <a:cubicBezTo>
                    <a:pt x="280" y="149"/>
                    <a:pt x="330" y="149"/>
                    <a:pt x="379" y="149"/>
                  </a:cubicBezTo>
                  <a:cubicBezTo>
                    <a:pt x="478" y="149"/>
                    <a:pt x="544" y="165"/>
                    <a:pt x="593" y="198"/>
                  </a:cubicBezTo>
                  <a:cubicBezTo>
                    <a:pt x="643" y="247"/>
                    <a:pt x="659" y="297"/>
                    <a:pt x="659" y="363"/>
                  </a:cubicBezTo>
                  <a:cubicBezTo>
                    <a:pt x="659" y="429"/>
                    <a:pt x="643" y="478"/>
                    <a:pt x="593" y="511"/>
                  </a:cubicBezTo>
                  <a:cubicBezTo>
                    <a:pt x="544" y="544"/>
                    <a:pt x="478" y="561"/>
                    <a:pt x="396" y="561"/>
                  </a:cubicBezTo>
                  <a:lnTo>
                    <a:pt x="231" y="561"/>
                  </a:lnTo>
                  <a:lnTo>
                    <a:pt x="231" y="709"/>
                  </a:lnTo>
                  <a:lnTo>
                    <a:pt x="379" y="709"/>
                  </a:lnTo>
                  <a:cubicBezTo>
                    <a:pt x="478" y="709"/>
                    <a:pt x="560" y="725"/>
                    <a:pt x="610" y="775"/>
                  </a:cubicBezTo>
                  <a:cubicBezTo>
                    <a:pt x="659" y="824"/>
                    <a:pt x="692" y="874"/>
                    <a:pt x="692" y="956"/>
                  </a:cubicBezTo>
                  <a:cubicBezTo>
                    <a:pt x="692" y="1038"/>
                    <a:pt x="659" y="1104"/>
                    <a:pt x="610" y="1154"/>
                  </a:cubicBezTo>
                  <a:cubicBezTo>
                    <a:pt x="544" y="1203"/>
                    <a:pt x="462" y="1220"/>
                    <a:pt x="346" y="1220"/>
                  </a:cubicBezTo>
                  <a:cubicBezTo>
                    <a:pt x="280" y="1220"/>
                    <a:pt x="214" y="1203"/>
                    <a:pt x="165" y="1203"/>
                  </a:cubicBezTo>
                  <a:cubicBezTo>
                    <a:pt x="99" y="1187"/>
                    <a:pt x="50" y="1154"/>
                    <a:pt x="0" y="1137"/>
                  </a:cubicBezTo>
                  <a:lnTo>
                    <a:pt x="0" y="1302"/>
                  </a:lnTo>
                  <a:cubicBezTo>
                    <a:pt x="66" y="1319"/>
                    <a:pt x="115" y="1335"/>
                    <a:pt x="181" y="1352"/>
                  </a:cubicBezTo>
                  <a:cubicBezTo>
                    <a:pt x="247" y="1368"/>
                    <a:pt x="297" y="1368"/>
                    <a:pt x="346" y="1368"/>
                  </a:cubicBezTo>
                  <a:cubicBezTo>
                    <a:pt x="511" y="1368"/>
                    <a:pt x="643" y="1335"/>
                    <a:pt x="742" y="1269"/>
                  </a:cubicBezTo>
                  <a:cubicBezTo>
                    <a:pt x="824" y="1187"/>
                    <a:pt x="874" y="1088"/>
                    <a:pt x="874" y="956"/>
                  </a:cubicBezTo>
                  <a:cubicBezTo>
                    <a:pt x="874" y="874"/>
                    <a:pt x="841" y="808"/>
                    <a:pt x="791" y="742"/>
                  </a:cubicBezTo>
                  <a:cubicBezTo>
                    <a:pt x="742" y="692"/>
                    <a:pt x="676" y="643"/>
                    <a:pt x="593" y="626"/>
                  </a:cubicBezTo>
                  <a:cubicBezTo>
                    <a:pt x="676" y="610"/>
                    <a:pt x="725" y="577"/>
                    <a:pt x="775" y="528"/>
                  </a:cubicBezTo>
                  <a:cubicBezTo>
                    <a:pt x="824" y="478"/>
                    <a:pt x="841" y="412"/>
                    <a:pt x="841" y="346"/>
                  </a:cubicBezTo>
                  <a:cubicBezTo>
                    <a:pt x="841" y="231"/>
                    <a:pt x="791" y="149"/>
                    <a:pt x="725" y="83"/>
                  </a:cubicBezTo>
                  <a:cubicBezTo>
                    <a:pt x="643" y="33"/>
                    <a:pt x="528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4020525" y="4966250"/>
              <a:ext cx="23100" cy="34225"/>
            </a:xfrm>
            <a:custGeom>
              <a:avLst/>
              <a:gdLst/>
              <a:ahLst/>
              <a:cxnLst/>
              <a:rect l="l" t="t" r="r" b="b"/>
              <a:pathLst>
                <a:path w="924" h="1369" extrusionOk="0">
                  <a:moveTo>
                    <a:pt x="462" y="132"/>
                  </a:moveTo>
                  <a:cubicBezTo>
                    <a:pt x="545" y="132"/>
                    <a:pt x="627" y="181"/>
                    <a:pt x="660" y="280"/>
                  </a:cubicBezTo>
                  <a:cubicBezTo>
                    <a:pt x="710" y="363"/>
                    <a:pt x="743" y="495"/>
                    <a:pt x="743" y="676"/>
                  </a:cubicBezTo>
                  <a:cubicBezTo>
                    <a:pt x="743" y="857"/>
                    <a:pt x="710" y="1006"/>
                    <a:pt x="660" y="1088"/>
                  </a:cubicBezTo>
                  <a:cubicBezTo>
                    <a:pt x="627" y="1187"/>
                    <a:pt x="545" y="1220"/>
                    <a:pt x="462" y="1220"/>
                  </a:cubicBezTo>
                  <a:cubicBezTo>
                    <a:pt x="363" y="1220"/>
                    <a:pt x="298" y="1187"/>
                    <a:pt x="248" y="1088"/>
                  </a:cubicBezTo>
                  <a:cubicBezTo>
                    <a:pt x="199" y="1006"/>
                    <a:pt x="182" y="857"/>
                    <a:pt x="182" y="676"/>
                  </a:cubicBezTo>
                  <a:cubicBezTo>
                    <a:pt x="182" y="495"/>
                    <a:pt x="199" y="363"/>
                    <a:pt x="248" y="280"/>
                  </a:cubicBezTo>
                  <a:cubicBezTo>
                    <a:pt x="298" y="181"/>
                    <a:pt x="363" y="132"/>
                    <a:pt x="462" y="132"/>
                  </a:cubicBezTo>
                  <a:close/>
                  <a:moveTo>
                    <a:pt x="462" y="0"/>
                  </a:moveTo>
                  <a:cubicBezTo>
                    <a:pt x="314" y="0"/>
                    <a:pt x="199" y="50"/>
                    <a:pt x="116" y="181"/>
                  </a:cubicBezTo>
                  <a:cubicBezTo>
                    <a:pt x="34" y="297"/>
                    <a:pt x="1" y="462"/>
                    <a:pt x="1" y="676"/>
                  </a:cubicBezTo>
                  <a:cubicBezTo>
                    <a:pt x="1" y="907"/>
                    <a:pt x="34" y="1071"/>
                    <a:pt x="116" y="1187"/>
                  </a:cubicBezTo>
                  <a:cubicBezTo>
                    <a:pt x="199" y="1319"/>
                    <a:pt x="314" y="1368"/>
                    <a:pt x="462" y="1368"/>
                  </a:cubicBezTo>
                  <a:cubicBezTo>
                    <a:pt x="611" y="1368"/>
                    <a:pt x="726" y="1319"/>
                    <a:pt x="792" y="1187"/>
                  </a:cubicBezTo>
                  <a:cubicBezTo>
                    <a:pt x="874" y="1071"/>
                    <a:pt x="924" y="907"/>
                    <a:pt x="924" y="676"/>
                  </a:cubicBezTo>
                  <a:cubicBezTo>
                    <a:pt x="924" y="462"/>
                    <a:pt x="874" y="297"/>
                    <a:pt x="792" y="181"/>
                  </a:cubicBezTo>
                  <a:cubicBezTo>
                    <a:pt x="726" y="50"/>
                    <a:pt x="611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4048550" y="4966650"/>
              <a:ext cx="24325" cy="33400"/>
            </a:xfrm>
            <a:custGeom>
              <a:avLst/>
              <a:gdLst/>
              <a:ahLst/>
              <a:cxnLst/>
              <a:rect l="l" t="t" r="r" b="b"/>
              <a:pathLst>
                <a:path w="973" h="1336" extrusionOk="0">
                  <a:moveTo>
                    <a:pt x="594" y="165"/>
                  </a:moveTo>
                  <a:lnTo>
                    <a:pt x="594" y="874"/>
                  </a:lnTo>
                  <a:lnTo>
                    <a:pt x="149" y="874"/>
                  </a:lnTo>
                  <a:lnTo>
                    <a:pt x="594" y="165"/>
                  </a:lnTo>
                  <a:close/>
                  <a:moveTo>
                    <a:pt x="561" y="1"/>
                  </a:moveTo>
                  <a:lnTo>
                    <a:pt x="1" y="841"/>
                  </a:lnTo>
                  <a:lnTo>
                    <a:pt x="1" y="1022"/>
                  </a:lnTo>
                  <a:lnTo>
                    <a:pt x="594" y="1022"/>
                  </a:lnTo>
                  <a:lnTo>
                    <a:pt x="594" y="1336"/>
                  </a:lnTo>
                  <a:lnTo>
                    <a:pt x="775" y="1336"/>
                  </a:lnTo>
                  <a:lnTo>
                    <a:pt x="775" y="1022"/>
                  </a:lnTo>
                  <a:lnTo>
                    <a:pt x="973" y="1022"/>
                  </a:lnTo>
                  <a:lnTo>
                    <a:pt x="973" y="874"/>
                  </a:lnTo>
                  <a:lnTo>
                    <a:pt x="775" y="87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14C7E631-0AD0-4D59-BB5C-7720D69597B0}"/>
              </a:ext>
            </a:extLst>
          </p:cNvPr>
          <p:cNvSpPr txBox="1"/>
          <p:nvPr/>
        </p:nvSpPr>
        <p:spPr>
          <a:xfrm>
            <a:off x="745859" y="1743021"/>
            <a:ext cx="464233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bg1"/>
                </a:solidFill>
              </a:rPr>
              <a:t>DATASET FOR THIS PROJECT WAS EXTRACTED</a:t>
            </a:r>
          </a:p>
          <a:p>
            <a:r>
              <a:rPr lang="en" dirty="0">
                <a:solidFill>
                  <a:schemeClr val="bg1"/>
                </a:solidFill>
              </a:rPr>
              <a:t>FROM FOLLOWING TWITTER HANDLE:</a:t>
            </a:r>
          </a:p>
          <a:p>
            <a:endParaRPr lang="en" dirty="0">
              <a:solidFill>
                <a:schemeClr val="bg1"/>
              </a:solidFill>
            </a:endParaRPr>
          </a:p>
          <a:p>
            <a:r>
              <a:rPr lang="en" dirty="0">
                <a:solidFill>
                  <a:schemeClr val="bg1"/>
                </a:solidFill>
                <a:hlinkClick r:id="rId3"/>
              </a:rPr>
              <a:t>https://twitter.com/whatthemahad</a:t>
            </a:r>
            <a:endParaRPr lang="en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EXTRACTION</a:t>
            </a:r>
            <a:endParaRPr dirty="0"/>
          </a:p>
        </p:txBody>
      </p:sp>
      <p:grpSp>
        <p:nvGrpSpPr>
          <p:cNvPr id="1567" name="Google Shape;1567;p48"/>
          <p:cNvGrpSpPr/>
          <p:nvPr/>
        </p:nvGrpSpPr>
        <p:grpSpPr>
          <a:xfrm>
            <a:off x="6044762" y="3020260"/>
            <a:ext cx="2069811" cy="1553187"/>
            <a:chOff x="3139200" y="4215125"/>
            <a:chExt cx="1046575" cy="785350"/>
          </a:xfrm>
        </p:grpSpPr>
        <p:sp>
          <p:nvSpPr>
            <p:cNvPr id="1568" name="Google Shape;1568;p48"/>
            <p:cNvSpPr/>
            <p:nvPr/>
          </p:nvSpPr>
          <p:spPr>
            <a:xfrm>
              <a:off x="3273525" y="4573575"/>
              <a:ext cx="315225" cy="77325"/>
            </a:xfrm>
            <a:custGeom>
              <a:avLst/>
              <a:gdLst/>
              <a:ahLst/>
              <a:cxnLst/>
              <a:rect l="l" t="t" r="r" b="b"/>
              <a:pathLst>
                <a:path w="12609" h="3093" extrusionOk="0">
                  <a:moveTo>
                    <a:pt x="2061" y="1"/>
                  </a:moveTo>
                  <a:cubicBezTo>
                    <a:pt x="693" y="1"/>
                    <a:pt x="1" y="1665"/>
                    <a:pt x="973" y="2638"/>
                  </a:cubicBezTo>
                  <a:cubicBezTo>
                    <a:pt x="1287" y="2952"/>
                    <a:pt x="1672" y="3092"/>
                    <a:pt x="2049" y="3092"/>
                  </a:cubicBezTo>
                  <a:cubicBezTo>
                    <a:pt x="2840" y="3092"/>
                    <a:pt x="3599" y="2476"/>
                    <a:pt x="3610" y="1550"/>
                  </a:cubicBezTo>
                  <a:cubicBezTo>
                    <a:pt x="3610" y="693"/>
                    <a:pt x="2918" y="1"/>
                    <a:pt x="2061" y="1"/>
                  </a:cubicBezTo>
                  <a:close/>
                  <a:moveTo>
                    <a:pt x="6560" y="1"/>
                  </a:moveTo>
                  <a:cubicBezTo>
                    <a:pt x="5192" y="1"/>
                    <a:pt x="4500" y="1665"/>
                    <a:pt x="5472" y="2638"/>
                  </a:cubicBezTo>
                  <a:cubicBezTo>
                    <a:pt x="5786" y="2952"/>
                    <a:pt x="6173" y="3092"/>
                    <a:pt x="6552" y="3092"/>
                  </a:cubicBezTo>
                  <a:cubicBezTo>
                    <a:pt x="7347" y="3092"/>
                    <a:pt x="8109" y="2476"/>
                    <a:pt x="8109" y="1550"/>
                  </a:cubicBezTo>
                  <a:cubicBezTo>
                    <a:pt x="8109" y="693"/>
                    <a:pt x="7417" y="1"/>
                    <a:pt x="6560" y="1"/>
                  </a:cubicBezTo>
                  <a:close/>
                  <a:moveTo>
                    <a:pt x="11076" y="1"/>
                  </a:moveTo>
                  <a:cubicBezTo>
                    <a:pt x="9691" y="1"/>
                    <a:pt x="9016" y="1665"/>
                    <a:pt x="9988" y="2638"/>
                  </a:cubicBezTo>
                  <a:cubicBezTo>
                    <a:pt x="10297" y="2952"/>
                    <a:pt x="10680" y="3092"/>
                    <a:pt x="11057" y="3092"/>
                  </a:cubicBezTo>
                  <a:cubicBezTo>
                    <a:pt x="11846" y="3092"/>
                    <a:pt x="12609" y="2476"/>
                    <a:pt x="12609" y="1550"/>
                  </a:cubicBezTo>
                  <a:cubicBezTo>
                    <a:pt x="12609" y="693"/>
                    <a:pt x="11933" y="1"/>
                    <a:pt x="1107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3273525" y="4312775"/>
              <a:ext cx="653500" cy="77300"/>
            </a:xfrm>
            <a:custGeom>
              <a:avLst/>
              <a:gdLst/>
              <a:ahLst/>
              <a:cxnLst/>
              <a:rect l="l" t="t" r="r" b="b"/>
              <a:pathLst>
                <a:path w="26140" h="3092" extrusionOk="0">
                  <a:moveTo>
                    <a:pt x="2061" y="0"/>
                  </a:moveTo>
                  <a:cubicBezTo>
                    <a:pt x="693" y="0"/>
                    <a:pt x="1" y="1665"/>
                    <a:pt x="973" y="2637"/>
                  </a:cubicBezTo>
                  <a:cubicBezTo>
                    <a:pt x="1287" y="2951"/>
                    <a:pt x="1674" y="3092"/>
                    <a:pt x="2053" y="3092"/>
                  </a:cubicBezTo>
                  <a:cubicBezTo>
                    <a:pt x="2847" y="3092"/>
                    <a:pt x="3610" y="2475"/>
                    <a:pt x="3610" y="1549"/>
                  </a:cubicBezTo>
                  <a:cubicBezTo>
                    <a:pt x="3610" y="692"/>
                    <a:pt x="2918" y="0"/>
                    <a:pt x="2061" y="0"/>
                  </a:cubicBezTo>
                  <a:close/>
                  <a:moveTo>
                    <a:pt x="6560" y="0"/>
                  </a:moveTo>
                  <a:cubicBezTo>
                    <a:pt x="5192" y="0"/>
                    <a:pt x="4500" y="1665"/>
                    <a:pt x="5472" y="2637"/>
                  </a:cubicBezTo>
                  <a:cubicBezTo>
                    <a:pt x="5786" y="2951"/>
                    <a:pt x="6173" y="3092"/>
                    <a:pt x="6552" y="3092"/>
                  </a:cubicBezTo>
                  <a:cubicBezTo>
                    <a:pt x="7347" y="3092"/>
                    <a:pt x="8109" y="2475"/>
                    <a:pt x="8109" y="1549"/>
                  </a:cubicBezTo>
                  <a:cubicBezTo>
                    <a:pt x="8109" y="692"/>
                    <a:pt x="7417" y="0"/>
                    <a:pt x="6560" y="0"/>
                  </a:cubicBezTo>
                  <a:close/>
                  <a:moveTo>
                    <a:pt x="11076" y="0"/>
                  </a:moveTo>
                  <a:cubicBezTo>
                    <a:pt x="9691" y="0"/>
                    <a:pt x="9016" y="1665"/>
                    <a:pt x="9988" y="2637"/>
                  </a:cubicBezTo>
                  <a:cubicBezTo>
                    <a:pt x="10302" y="2951"/>
                    <a:pt x="10687" y="3092"/>
                    <a:pt x="11064" y="3092"/>
                  </a:cubicBezTo>
                  <a:cubicBezTo>
                    <a:pt x="11853" y="3092"/>
                    <a:pt x="12609" y="2475"/>
                    <a:pt x="12609" y="1549"/>
                  </a:cubicBezTo>
                  <a:cubicBezTo>
                    <a:pt x="12609" y="692"/>
                    <a:pt x="11933" y="0"/>
                    <a:pt x="11076" y="0"/>
                  </a:cubicBezTo>
                  <a:close/>
                  <a:moveTo>
                    <a:pt x="15575" y="0"/>
                  </a:moveTo>
                  <a:cubicBezTo>
                    <a:pt x="14207" y="0"/>
                    <a:pt x="13515" y="1665"/>
                    <a:pt x="14487" y="2637"/>
                  </a:cubicBezTo>
                  <a:cubicBezTo>
                    <a:pt x="14802" y="2951"/>
                    <a:pt x="15188" y="3092"/>
                    <a:pt x="15567" y="3092"/>
                  </a:cubicBezTo>
                  <a:cubicBezTo>
                    <a:pt x="16362" y="3092"/>
                    <a:pt x="17124" y="2475"/>
                    <a:pt x="17124" y="1549"/>
                  </a:cubicBezTo>
                  <a:cubicBezTo>
                    <a:pt x="17124" y="692"/>
                    <a:pt x="16432" y="0"/>
                    <a:pt x="15592" y="0"/>
                  </a:cubicBezTo>
                  <a:close/>
                  <a:moveTo>
                    <a:pt x="20091" y="0"/>
                  </a:moveTo>
                  <a:cubicBezTo>
                    <a:pt x="18707" y="0"/>
                    <a:pt x="18031" y="1665"/>
                    <a:pt x="19003" y="2637"/>
                  </a:cubicBezTo>
                  <a:cubicBezTo>
                    <a:pt x="19317" y="2951"/>
                    <a:pt x="19702" y="3092"/>
                    <a:pt x="20079" y="3092"/>
                  </a:cubicBezTo>
                  <a:cubicBezTo>
                    <a:pt x="20869" y="3092"/>
                    <a:pt x="21624" y="2475"/>
                    <a:pt x="21624" y="1549"/>
                  </a:cubicBezTo>
                  <a:cubicBezTo>
                    <a:pt x="21624" y="692"/>
                    <a:pt x="20948" y="0"/>
                    <a:pt x="20091" y="0"/>
                  </a:cubicBezTo>
                  <a:close/>
                  <a:moveTo>
                    <a:pt x="24590" y="0"/>
                  </a:moveTo>
                  <a:cubicBezTo>
                    <a:pt x="23222" y="0"/>
                    <a:pt x="22530" y="1665"/>
                    <a:pt x="23503" y="2637"/>
                  </a:cubicBezTo>
                  <a:cubicBezTo>
                    <a:pt x="23817" y="2951"/>
                    <a:pt x="24203" y="3092"/>
                    <a:pt x="24582" y="3092"/>
                  </a:cubicBezTo>
                  <a:cubicBezTo>
                    <a:pt x="25377" y="3092"/>
                    <a:pt x="26140" y="2475"/>
                    <a:pt x="26140" y="1549"/>
                  </a:cubicBezTo>
                  <a:cubicBezTo>
                    <a:pt x="26140" y="692"/>
                    <a:pt x="25447" y="0"/>
                    <a:pt x="24590" y="0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3273525" y="4721900"/>
              <a:ext cx="540600" cy="77325"/>
            </a:xfrm>
            <a:custGeom>
              <a:avLst/>
              <a:gdLst/>
              <a:ahLst/>
              <a:cxnLst/>
              <a:rect l="l" t="t" r="r" b="b"/>
              <a:pathLst>
                <a:path w="21624" h="3093" extrusionOk="0">
                  <a:moveTo>
                    <a:pt x="2061" y="1"/>
                  </a:moveTo>
                  <a:cubicBezTo>
                    <a:pt x="693" y="1"/>
                    <a:pt x="1" y="1665"/>
                    <a:pt x="973" y="2638"/>
                  </a:cubicBezTo>
                  <a:cubicBezTo>
                    <a:pt x="1287" y="2952"/>
                    <a:pt x="1674" y="3092"/>
                    <a:pt x="2053" y="3092"/>
                  </a:cubicBezTo>
                  <a:cubicBezTo>
                    <a:pt x="2847" y="3092"/>
                    <a:pt x="3610" y="2476"/>
                    <a:pt x="3610" y="1550"/>
                  </a:cubicBezTo>
                  <a:cubicBezTo>
                    <a:pt x="3610" y="693"/>
                    <a:pt x="2918" y="1"/>
                    <a:pt x="2061" y="1"/>
                  </a:cubicBezTo>
                  <a:close/>
                  <a:moveTo>
                    <a:pt x="6560" y="1"/>
                  </a:moveTo>
                  <a:cubicBezTo>
                    <a:pt x="5192" y="1"/>
                    <a:pt x="4500" y="1665"/>
                    <a:pt x="5472" y="2638"/>
                  </a:cubicBezTo>
                  <a:cubicBezTo>
                    <a:pt x="5786" y="2952"/>
                    <a:pt x="6173" y="3092"/>
                    <a:pt x="6552" y="3092"/>
                  </a:cubicBezTo>
                  <a:cubicBezTo>
                    <a:pt x="7347" y="3092"/>
                    <a:pt x="8109" y="2476"/>
                    <a:pt x="8109" y="1550"/>
                  </a:cubicBezTo>
                  <a:cubicBezTo>
                    <a:pt x="8109" y="693"/>
                    <a:pt x="7417" y="1"/>
                    <a:pt x="6560" y="1"/>
                  </a:cubicBezTo>
                  <a:close/>
                  <a:moveTo>
                    <a:pt x="11076" y="1"/>
                  </a:moveTo>
                  <a:cubicBezTo>
                    <a:pt x="9691" y="1"/>
                    <a:pt x="9016" y="1665"/>
                    <a:pt x="9988" y="2638"/>
                  </a:cubicBezTo>
                  <a:cubicBezTo>
                    <a:pt x="10302" y="2952"/>
                    <a:pt x="10687" y="3092"/>
                    <a:pt x="11064" y="3092"/>
                  </a:cubicBezTo>
                  <a:cubicBezTo>
                    <a:pt x="11853" y="3092"/>
                    <a:pt x="12609" y="2476"/>
                    <a:pt x="12609" y="1550"/>
                  </a:cubicBezTo>
                  <a:cubicBezTo>
                    <a:pt x="12609" y="693"/>
                    <a:pt x="11933" y="1"/>
                    <a:pt x="11076" y="1"/>
                  </a:cubicBezTo>
                  <a:close/>
                  <a:moveTo>
                    <a:pt x="15575" y="1"/>
                  </a:moveTo>
                  <a:cubicBezTo>
                    <a:pt x="14207" y="1"/>
                    <a:pt x="13515" y="1665"/>
                    <a:pt x="14487" y="2638"/>
                  </a:cubicBezTo>
                  <a:cubicBezTo>
                    <a:pt x="14802" y="2952"/>
                    <a:pt x="15188" y="3092"/>
                    <a:pt x="15567" y="3092"/>
                  </a:cubicBezTo>
                  <a:cubicBezTo>
                    <a:pt x="16362" y="3092"/>
                    <a:pt x="17124" y="2476"/>
                    <a:pt x="17124" y="1550"/>
                  </a:cubicBezTo>
                  <a:cubicBezTo>
                    <a:pt x="17124" y="693"/>
                    <a:pt x="16432" y="1"/>
                    <a:pt x="15592" y="1"/>
                  </a:cubicBezTo>
                  <a:close/>
                  <a:moveTo>
                    <a:pt x="20091" y="1"/>
                  </a:moveTo>
                  <a:cubicBezTo>
                    <a:pt x="18707" y="1"/>
                    <a:pt x="18031" y="1665"/>
                    <a:pt x="19003" y="2638"/>
                  </a:cubicBezTo>
                  <a:cubicBezTo>
                    <a:pt x="19317" y="2952"/>
                    <a:pt x="19702" y="3092"/>
                    <a:pt x="20079" y="3092"/>
                  </a:cubicBezTo>
                  <a:cubicBezTo>
                    <a:pt x="20869" y="3092"/>
                    <a:pt x="21624" y="2476"/>
                    <a:pt x="21624" y="1550"/>
                  </a:cubicBezTo>
                  <a:cubicBezTo>
                    <a:pt x="21624" y="693"/>
                    <a:pt x="20948" y="1"/>
                    <a:pt x="2009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3273525" y="4443375"/>
              <a:ext cx="902375" cy="77300"/>
            </a:xfrm>
            <a:custGeom>
              <a:avLst/>
              <a:gdLst/>
              <a:ahLst/>
              <a:cxnLst/>
              <a:rect l="l" t="t" r="r" b="b"/>
              <a:pathLst>
                <a:path w="36095" h="3092" extrusionOk="0">
                  <a:moveTo>
                    <a:pt x="2061" y="1"/>
                  </a:moveTo>
                  <a:cubicBezTo>
                    <a:pt x="693" y="1"/>
                    <a:pt x="1" y="1649"/>
                    <a:pt x="973" y="2638"/>
                  </a:cubicBezTo>
                  <a:cubicBezTo>
                    <a:pt x="1286" y="2951"/>
                    <a:pt x="1670" y="3092"/>
                    <a:pt x="2047" y="3092"/>
                  </a:cubicBezTo>
                  <a:cubicBezTo>
                    <a:pt x="2839" y="3092"/>
                    <a:pt x="3599" y="2471"/>
                    <a:pt x="3610" y="1533"/>
                  </a:cubicBezTo>
                  <a:cubicBezTo>
                    <a:pt x="3610" y="693"/>
                    <a:pt x="2918" y="1"/>
                    <a:pt x="2061" y="1"/>
                  </a:cubicBezTo>
                  <a:close/>
                  <a:moveTo>
                    <a:pt x="6692" y="1"/>
                  </a:moveTo>
                  <a:cubicBezTo>
                    <a:pt x="5324" y="1"/>
                    <a:pt x="4632" y="1665"/>
                    <a:pt x="5604" y="2638"/>
                  </a:cubicBezTo>
                  <a:cubicBezTo>
                    <a:pt x="5918" y="2951"/>
                    <a:pt x="6303" y="3092"/>
                    <a:pt x="6682" y="3092"/>
                  </a:cubicBezTo>
                  <a:cubicBezTo>
                    <a:pt x="7477" y="3092"/>
                    <a:pt x="8241" y="2471"/>
                    <a:pt x="8241" y="1533"/>
                  </a:cubicBezTo>
                  <a:cubicBezTo>
                    <a:pt x="8241" y="693"/>
                    <a:pt x="7549" y="1"/>
                    <a:pt x="6708" y="1"/>
                  </a:cubicBezTo>
                  <a:close/>
                  <a:moveTo>
                    <a:pt x="11340" y="1"/>
                  </a:moveTo>
                  <a:cubicBezTo>
                    <a:pt x="9955" y="1"/>
                    <a:pt x="9263" y="1649"/>
                    <a:pt x="10235" y="2638"/>
                  </a:cubicBezTo>
                  <a:cubicBezTo>
                    <a:pt x="10549" y="2951"/>
                    <a:pt x="10934" y="3092"/>
                    <a:pt x="11313" y="3092"/>
                  </a:cubicBezTo>
                  <a:cubicBezTo>
                    <a:pt x="12108" y="3092"/>
                    <a:pt x="12872" y="2471"/>
                    <a:pt x="12872" y="1533"/>
                  </a:cubicBezTo>
                  <a:cubicBezTo>
                    <a:pt x="12872" y="693"/>
                    <a:pt x="12197" y="1"/>
                    <a:pt x="11340" y="1"/>
                  </a:cubicBezTo>
                  <a:close/>
                  <a:moveTo>
                    <a:pt x="15971" y="1"/>
                  </a:moveTo>
                  <a:cubicBezTo>
                    <a:pt x="14603" y="1"/>
                    <a:pt x="13911" y="1665"/>
                    <a:pt x="14883" y="2638"/>
                  </a:cubicBezTo>
                  <a:cubicBezTo>
                    <a:pt x="15197" y="2951"/>
                    <a:pt x="15582" y="3092"/>
                    <a:pt x="15961" y="3092"/>
                  </a:cubicBezTo>
                  <a:cubicBezTo>
                    <a:pt x="16756" y="3092"/>
                    <a:pt x="17520" y="2471"/>
                    <a:pt x="17520" y="1533"/>
                  </a:cubicBezTo>
                  <a:cubicBezTo>
                    <a:pt x="17520" y="693"/>
                    <a:pt x="16844" y="1"/>
                    <a:pt x="16004" y="1"/>
                  </a:cubicBezTo>
                  <a:close/>
                  <a:moveTo>
                    <a:pt x="20618" y="1"/>
                  </a:moveTo>
                  <a:cubicBezTo>
                    <a:pt x="19251" y="1"/>
                    <a:pt x="18558" y="1649"/>
                    <a:pt x="19531" y="2638"/>
                  </a:cubicBezTo>
                  <a:cubicBezTo>
                    <a:pt x="19844" y="2951"/>
                    <a:pt x="20230" y="3092"/>
                    <a:pt x="20608" y="3092"/>
                  </a:cubicBezTo>
                  <a:cubicBezTo>
                    <a:pt x="21404" y="3092"/>
                    <a:pt x="22168" y="2471"/>
                    <a:pt x="22168" y="1533"/>
                  </a:cubicBezTo>
                  <a:cubicBezTo>
                    <a:pt x="22168" y="693"/>
                    <a:pt x="21475" y="1"/>
                    <a:pt x="20635" y="1"/>
                  </a:cubicBezTo>
                  <a:close/>
                  <a:moveTo>
                    <a:pt x="25266" y="1"/>
                  </a:moveTo>
                  <a:cubicBezTo>
                    <a:pt x="23882" y="1"/>
                    <a:pt x="23206" y="1665"/>
                    <a:pt x="24178" y="2638"/>
                  </a:cubicBezTo>
                  <a:cubicBezTo>
                    <a:pt x="24492" y="2951"/>
                    <a:pt x="24876" y="3092"/>
                    <a:pt x="25252" y="3092"/>
                  </a:cubicBezTo>
                  <a:cubicBezTo>
                    <a:pt x="26042" y="3092"/>
                    <a:pt x="26799" y="2471"/>
                    <a:pt x="26799" y="1533"/>
                  </a:cubicBezTo>
                  <a:cubicBezTo>
                    <a:pt x="26799" y="693"/>
                    <a:pt x="26123" y="1"/>
                    <a:pt x="25266" y="1"/>
                  </a:cubicBezTo>
                  <a:close/>
                  <a:moveTo>
                    <a:pt x="29897" y="1"/>
                  </a:moveTo>
                  <a:cubicBezTo>
                    <a:pt x="28529" y="1"/>
                    <a:pt x="27837" y="1649"/>
                    <a:pt x="28810" y="2638"/>
                  </a:cubicBezTo>
                  <a:cubicBezTo>
                    <a:pt x="29123" y="2951"/>
                    <a:pt x="29509" y="3092"/>
                    <a:pt x="29887" y="3092"/>
                  </a:cubicBezTo>
                  <a:cubicBezTo>
                    <a:pt x="30682" y="3092"/>
                    <a:pt x="31447" y="2471"/>
                    <a:pt x="31447" y="1533"/>
                  </a:cubicBezTo>
                  <a:cubicBezTo>
                    <a:pt x="31447" y="693"/>
                    <a:pt x="30771" y="1"/>
                    <a:pt x="29914" y="1"/>
                  </a:cubicBezTo>
                  <a:close/>
                  <a:moveTo>
                    <a:pt x="34545" y="1"/>
                  </a:moveTo>
                  <a:cubicBezTo>
                    <a:pt x="33177" y="1"/>
                    <a:pt x="32485" y="1665"/>
                    <a:pt x="33457" y="2638"/>
                  </a:cubicBezTo>
                  <a:cubicBezTo>
                    <a:pt x="33771" y="2951"/>
                    <a:pt x="34156" y="3092"/>
                    <a:pt x="34535" y="3092"/>
                  </a:cubicBezTo>
                  <a:cubicBezTo>
                    <a:pt x="35330" y="3092"/>
                    <a:pt x="36094" y="2471"/>
                    <a:pt x="36094" y="1533"/>
                  </a:cubicBezTo>
                  <a:cubicBezTo>
                    <a:pt x="36094" y="693"/>
                    <a:pt x="35402" y="1"/>
                    <a:pt x="345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3139200" y="4881775"/>
              <a:ext cx="1046575" cy="3725"/>
            </a:xfrm>
            <a:custGeom>
              <a:avLst/>
              <a:gdLst/>
              <a:ahLst/>
              <a:cxnLst/>
              <a:rect l="l" t="t" r="r" b="b"/>
              <a:pathLst>
                <a:path w="41863" h="149" extrusionOk="0">
                  <a:moveTo>
                    <a:pt x="1" y="1"/>
                  </a:moveTo>
                  <a:lnTo>
                    <a:pt x="1" y="149"/>
                  </a:lnTo>
                  <a:lnTo>
                    <a:pt x="41863" y="149"/>
                  </a:lnTo>
                  <a:lnTo>
                    <a:pt x="418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8"/>
            <p:cNvSpPr/>
            <p:nvPr/>
          </p:nvSpPr>
          <p:spPr>
            <a:xfrm>
              <a:off x="3182050" y="4215125"/>
              <a:ext cx="4150" cy="721475"/>
            </a:xfrm>
            <a:custGeom>
              <a:avLst/>
              <a:gdLst/>
              <a:ahLst/>
              <a:cxnLst/>
              <a:rect l="l" t="t" r="r" b="b"/>
              <a:pathLst>
                <a:path w="166" h="28859" extrusionOk="0">
                  <a:moveTo>
                    <a:pt x="1" y="0"/>
                  </a:moveTo>
                  <a:lnTo>
                    <a:pt x="1" y="28859"/>
                  </a:lnTo>
                  <a:lnTo>
                    <a:pt x="166" y="2885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3293300" y="4966250"/>
              <a:ext cx="22700" cy="34225"/>
            </a:xfrm>
            <a:custGeom>
              <a:avLst/>
              <a:gdLst/>
              <a:ahLst/>
              <a:cxnLst/>
              <a:rect l="l" t="t" r="r" b="b"/>
              <a:pathLst>
                <a:path w="908" h="1369" extrusionOk="0">
                  <a:moveTo>
                    <a:pt x="462" y="132"/>
                  </a:moveTo>
                  <a:cubicBezTo>
                    <a:pt x="545" y="132"/>
                    <a:pt x="627" y="181"/>
                    <a:pt x="660" y="280"/>
                  </a:cubicBezTo>
                  <a:cubicBezTo>
                    <a:pt x="709" y="363"/>
                    <a:pt x="742" y="495"/>
                    <a:pt x="742" y="676"/>
                  </a:cubicBezTo>
                  <a:cubicBezTo>
                    <a:pt x="742" y="857"/>
                    <a:pt x="709" y="1006"/>
                    <a:pt x="660" y="1088"/>
                  </a:cubicBezTo>
                  <a:cubicBezTo>
                    <a:pt x="627" y="1187"/>
                    <a:pt x="545" y="1220"/>
                    <a:pt x="462" y="1220"/>
                  </a:cubicBezTo>
                  <a:cubicBezTo>
                    <a:pt x="363" y="1220"/>
                    <a:pt x="297" y="1187"/>
                    <a:pt x="248" y="1088"/>
                  </a:cubicBezTo>
                  <a:cubicBezTo>
                    <a:pt x="198" y="1006"/>
                    <a:pt x="182" y="857"/>
                    <a:pt x="182" y="676"/>
                  </a:cubicBezTo>
                  <a:cubicBezTo>
                    <a:pt x="182" y="495"/>
                    <a:pt x="198" y="363"/>
                    <a:pt x="248" y="280"/>
                  </a:cubicBezTo>
                  <a:cubicBezTo>
                    <a:pt x="297" y="181"/>
                    <a:pt x="363" y="132"/>
                    <a:pt x="462" y="132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50"/>
                    <a:pt x="116" y="181"/>
                  </a:cubicBezTo>
                  <a:cubicBezTo>
                    <a:pt x="34" y="297"/>
                    <a:pt x="1" y="462"/>
                    <a:pt x="1" y="676"/>
                  </a:cubicBezTo>
                  <a:cubicBezTo>
                    <a:pt x="1" y="907"/>
                    <a:pt x="34" y="1071"/>
                    <a:pt x="116" y="1187"/>
                  </a:cubicBezTo>
                  <a:cubicBezTo>
                    <a:pt x="198" y="1319"/>
                    <a:pt x="314" y="1368"/>
                    <a:pt x="462" y="1368"/>
                  </a:cubicBezTo>
                  <a:cubicBezTo>
                    <a:pt x="610" y="1368"/>
                    <a:pt x="726" y="1319"/>
                    <a:pt x="792" y="1187"/>
                  </a:cubicBezTo>
                  <a:cubicBezTo>
                    <a:pt x="874" y="1071"/>
                    <a:pt x="907" y="907"/>
                    <a:pt x="907" y="676"/>
                  </a:cubicBezTo>
                  <a:cubicBezTo>
                    <a:pt x="907" y="462"/>
                    <a:pt x="874" y="297"/>
                    <a:pt x="792" y="181"/>
                  </a:cubicBezTo>
                  <a:cubicBezTo>
                    <a:pt x="726" y="50"/>
                    <a:pt x="610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3324200" y="4966650"/>
              <a:ext cx="19800" cy="33400"/>
            </a:xfrm>
            <a:custGeom>
              <a:avLst/>
              <a:gdLst/>
              <a:ahLst/>
              <a:cxnLst/>
              <a:rect l="l" t="t" r="r" b="b"/>
              <a:pathLst>
                <a:path w="792" h="1336" extrusionOk="0">
                  <a:moveTo>
                    <a:pt x="314" y="1"/>
                  </a:moveTo>
                  <a:lnTo>
                    <a:pt x="1" y="67"/>
                  </a:lnTo>
                  <a:lnTo>
                    <a:pt x="1" y="231"/>
                  </a:lnTo>
                  <a:lnTo>
                    <a:pt x="314" y="165"/>
                  </a:lnTo>
                  <a:lnTo>
                    <a:pt x="314" y="1171"/>
                  </a:lnTo>
                  <a:lnTo>
                    <a:pt x="17" y="1171"/>
                  </a:lnTo>
                  <a:lnTo>
                    <a:pt x="17" y="1336"/>
                  </a:lnTo>
                  <a:lnTo>
                    <a:pt x="792" y="1336"/>
                  </a:lnTo>
                  <a:lnTo>
                    <a:pt x="792" y="1171"/>
                  </a:lnTo>
                  <a:lnTo>
                    <a:pt x="495" y="1171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3535575" y="4966250"/>
              <a:ext cx="23100" cy="34225"/>
            </a:xfrm>
            <a:custGeom>
              <a:avLst/>
              <a:gdLst/>
              <a:ahLst/>
              <a:cxnLst/>
              <a:rect l="l" t="t" r="r" b="b"/>
              <a:pathLst>
                <a:path w="924" h="1369" extrusionOk="0">
                  <a:moveTo>
                    <a:pt x="462" y="132"/>
                  </a:moveTo>
                  <a:cubicBezTo>
                    <a:pt x="561" y="132"/>
                    <a:pt x="627" y="181"/>
                    <a:pt x="676" y="280"/>
                  </a:cubicBezTo>
                  <a:cubicBezTo>
                    <a:pt x="726" y="363"/>
                    <a:pt x="742" y="495"/>
                    <a:pt x="742" y="676"/>
                  </a:cubicBezTo>
                  <a:cubicBezTo>
                    <a:pt x="742" y="857"/>
                    <a:pt x="726" y="1006"/>
                    <a:pt x="676" y="1088"/>
                  </a:cubicBezTo>
                  <a:cubicBezTo>
                    <a:pt x="627" y="1187"/>
                    <a:pt x="561" y="1220"/>
                    <a:pt x="462" y="1220"/>
                  </a:cubicBezTo>
                  <a:cubicBezTo>
                    <a:pt x="380" y="1220"/>
                    <a:pt x="297" y="1187"/>
                    <a:pt x="248" y="1088"/>
                  </a:cubicBezTo>
                  <a:cubicBezTo>
                    <a:pt x="215" y="1006"/>
                    <a:pt x="182" y="857"/>
                    <a:pt x="182" y="676"/>
                  </a:cubicBezTo>
                  <a:cubicBezTo>
                    <a:pt x="182" y="495"/>
                    <a:pt x="215" y="363"/>
                    <a:pt x="248" y="280"/>
                  </a:cubicBezTo>
                  <a:cubicBezTo>
                    <a:pt x="297" y="181"/>
                    <a:pt x="380" y="132"/>
                    <a:pt x="462" y="132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50"/>
                    <a:pt x="116" y="181"/>
                  </a:cubicBezTo>
                  <a:cubicBezTo>
                    <a:pt x="50" y="297"/>
                    <a:pt x="1" y="462"/>
                    <a:pt x="1" y="676"/>
                  </a:cubicBezTo>
                  <a:cubicBezTo>
                    <a:pt x="1" y="907"/>
                    <a:pt x="50" y="1071"/>
                    <a:pt x="116" y="1187"/>
                  </a:cubicBezTo>
                  <a:cubicBezTo>
                    <a:pt x="198" y="1319"/>
                    <a:pt x="314" y="1368"/>
                    <a:pt x="462" y="1368"/>
                  </a:cubicBezTo>
                  <a:cubicBezTo>
                    <a:pt x="610" y="1368"/>
                    <a:pt x="726" y="1319"/>
                    <a:pt x="808" y="1187"/>
                  </a:cubicBezTo>
                  <a:cubicBezTo>
                    <a:pt x="874" y="1071"/>
                    <a:pt x="924" y="907"/>
                    <a:pt x="924" y="676"/>
                  </a:cubicBezTo>
                  <a:cubicBezTo>
                    <a:pt x="924" y="462"/>
                    <a:pt x="874" y="297"/>
                    <a:pt x="808" y="181"/>
                  </a:cubicBezTo>
                  <a:cubicBezTo>
                    <a:pt x="726" y="50"/>
                    <a:pt x="610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3564825" y="4966250"/>
              <a:ext cx="21050" cy="33800"/>
            </a:xfrm>
            <a:custGeom>
              <a:avLst/>
              <a:gdLst/>
              <a:ahLst/>
              <a:cxnLst/>
              <a:rect l="l" t="t" r="r" b="b"/>
              <a:pathLst>
                <a:path w="842" h="1352" extrusionOk="0">
                  <a:moveTo>
                    <a:pt x="380" y="0"/>
                  </a:moveTo>
                  <a:cubicBezTo>
                    <a:pt x="330" y="0"/>
                    <a:pt x="281" y="0"/>
                    <a:pt x="215" y="17"/>
                  </a:cubicBezTo>
                  <a:cubicBezTo>
                    <a:pt x="149" y="33"/>
                    <a:pt x="83" y="50"/>
                    <a:pt x="17" y="83"/>
                  </a:cubicBezTo>
                  <a:lnTo>
                    <a:pt x="17" y="264"/>
                  </a:lnTo>
                  <a:cubicBezTo>
                    <a:pt x="83" y="231"/>
                    <a:pt x="149" y="198"/>
                    <a:pt x="215" y="181"/>
                  </a:cubicBezTo>
                  <a:cubicBezTo>
                    <a:pt x="281" y="165"/>
                    <a:pt x="330" y="149"/>
                    <a:pt x="396" y="149"/>
                  </a:cubicBezTo>
                  <a:cubicBezTo>
                    <a:pt x="462" y="149"/>
                    <a:pt x="528" y="165"/>
                    <a:pt x="578" y="214"/>
                  </a:cubicBezTo>
                  <a:cubicBezTo>
                    <a:pt x="627" y="264"/>
                    <a:pt x="660" y="313"/>
                    <a:pt x="660" y="379"/>
                  </a:cubicBezTo>
                  <a:cubicBezTo>
                    <a:pt x="660" y="429"/>
                    <a:pt x="643" y="478"/>
                    <a:pt x="627" y="511"/>
                  </a:cubicBezTo>
                  <a:cubicBezTo>
                    <a:pt x="594" y="561"/>
                    <a:pt x="561" y="610"/>
                    <a:pt x="495" y="676"/>
                  </a:cubicBezTo>
                  <a:cubicBezTo>
                    <a:pt x="479" y="709"/>
                    <a:pt x="396" y="791"/>
                    <a:pt x="281" y="907"/>
                  </a:cubicBezTo>
                  <a:cubicBezTo>
                    <a:pt x="166" y="1022"/>
                    <a:pt x="67" y="1121"/>
                    <a:pt x="1" y="1187"/>
                  </a:cubicBezTo>
                  <a:lnTo>
                    <a:pt x="1" y="1352"/>
                  </a:lnTo>
                  <a:lnTo>
                    <a:pt x="841" y="1352"/>
                  </a:lnTo>
                  <a:lnTo>
                    <a:pt x="841" y="1187"/>
                  </a:lnTo>
                  <a:lnTo>
                    <a:pt x="215" y="1187"/>
                  </a:lnTo>
                  <a:cubicBezTo>
                    <a:pt x="363" y="1038"/>
                    <a:pt x="479" y="940"/>
                    <a:pt x="561" y="857"/>
                  </a:cubicBezTo>
                  <a:cubicBezTo>
                    <a:pt x="627" y="775"/>
                    <a:pt x="676" y="725"/>
                    <a:pt x="693" y="709"/>
                  </a:cubicBezTo>
                  <a:cubicBezTo>
                    <a:pt x="742" y="643"/>
                    <a:pt x="792" y="577"/>
                    <a:pt x="808" y="528"/>
                  </a:cubicBezTo>
                  <a:cubicBezTo>
                    <a:pt x="825" y="478"/>
                    <a:pt x="841" y="429"/>
                    <a:pt x="841" y="379"/>
                  </a:cubicBezTo>
                  <a:cubicBezTo>
                    <a:pt x="841" y="264"/>
                    <a:pt x="792" y="165"/>
                    <a:pt x="709" y="99"/>
                  </a:cubicBezTo>
                  <a:cubicBezTo>
                    <a:pt x="627" y="33"/>
                    <a:pt x="528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3778250" y="4966250"/>
              <a:ext cx="22700" cy="34225"/>
            </a:xfrm>
            <a:custGeom>
              <a:avLst/>
              <a:gdLst/>
              <a:ahLst/>
              <a:cxnLst/>
              <a:rect l="l" t="t" r="r" b="b"/>
              <a:pathLst>
                <a:path w="908" h="1369" extrusionOk="0">
                  <a:moveTo>
                    <a:pt x="446" y="132"/>
                  </a:moveTo>
                  <a:cubicBezTo>
                    <a:pt x="545" y="132"/>
                    <a:pt x="611" y="181"/>
                    <a:pt x="660" y="280"/>
                  </a:cubicBezTo>
                  <a:cubicBezTo>
                    <a:pt x="710" y="363"/>
                    <a:pt x="726" y="495"/>
                    <a:pt x="726" y="676"/>
                  </a:cubicBezTo>
                  <a:cubicBezTo>
                    <a:pt x="726" y="857"/>
                    <a:pt x="710" y="1006"/>
                    <a:pt x="660" y="1088"/>
                  </a:cubicBezTo>
                  <a:cubicBezTo>
                    <a:pt x="611" y="1187"/>
                    <a:pt x="545" y="1220"/>
                    <a:pt x="446" y="1220"/>
                  </a:cubicBezTo>
                  <a:cubicBezTo>
                    <a:pt x="364" y="1220"/>
                    <a:pt x="298" y="1187"/>
                    <a:pt x="248" y="1088"/>
                  </a:cubicBezTo>
                  <a:cubicBezTo>
                    <a:pt x="199" y="1006"/>
                    <a:pt x="182" y="857"/>
                    <a:pt x="182" y="676"/>
                  </a:cubicBezTo>
                  <a:cubicBezTo>
                    <a:pt x="182" y="495"/>
                    <a:pt x="199" y="363"/>
                    <a:pt x="248" y="280"/>
                  </a:cubicBezTo>
                  <a:cubicBezTo>
                    <a:pt x="298" y="181"/>
                    <a:pt x="364" y="132"/>
                    <a:pt x="446" y="132"/>
                  </a:cubicBezTo>
                  <a:close/>
                  <a:moveTo>
                    <a:pt x="446" y="0"/>
                  </a:moveTo>
                  <a:cubicBezTo>
                    <a:pt x="298" y="0"/>
                    <a:pt x="199" y="50"/>
                    <a:pt x="116" y="181"/>
                  </a:cubicBezTo>
                  <a:cubicBezTo>
                    <a:pt x="34" y="297"/>
                    <a:pt x="1" y="462"/>
                    <a:pt x="1" y="676"/>
                  </a:cubicBezTo>
                  <a:cubicBezTo>
                    <a:pt x="1" y="907"/>
                    <a:pt x="34" y="1071"/>
                    <a:pt x="116" y="1187"/>
                  </a:cubicBezTo>
                  <a:cubicBezTo>
                    <a:pt x="199" y="1319"/>
                    <a:pt x="298" y="1368"/>
                    <a:pt x="446" y="1368"/>
                  </a:cubicBezTo>
                  <a:cubicBezTo>
                    <a:pt x="594" y="1368"/>
                    <a:pt x="710" y="1319"/>
                    <a:pt x="792" y="1187"/>
                  </a:cubicBezTo>
                  <a:cubicBezTo>
                    <a:pt x="874" y="1071"/>
                    <a:pt x="907" y="907"/>
                    <a:pt x="907" y="676"/>
                  </a:cubicBezTo>
                  <a:cubicBezTo>
                    <a:pt x="907" y="462"/>
                    <a:pt x="874" y="297"/>
                    <a:pt x="792" y="181"/>
                  </a:cubicBezTo>
                  <a:cubicBezTo>
                    <a:pt x="710" y="50"/>
                    <a:pt x="594" y="0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3807525" y="4966250"/>
              <a:ext cx="21850" cy="34225"/>
            </a:xfrm>
            <a:custGeom>
              <a:avLst/>
              <a:gdLst/>
              <a:ahLst/>
              <a:cxnLst/>
              <a:rect l="l" t="t" r="r" b="b"/>
              <a:pathLst>
                <a:path w="874" h="1369" extrusionOk="0">
                  <a:moveTo>
                    <a:pt x="396" y="0"/>
                  </a:moveTo>
                  <a:cubicBezTo>
                    <a:pt x="346" y="0"/>
                    <a:pt x="280" y="0"/>
                    <a:pt x="231" y="17"/>
                  </a:cubicBezTo>
                  <a:cubicBezTo>
                    <a:pt x="165" y="17"/>
                    <a:pt x="99" y="33"/>
                    <a:pt x="33" y="50"/>
                  </a:cubicBezTo>
                  <a:lnTo>
                    <a:pt x="33" y="214"/>
                  </a:lnTo>
                  <a:cubicBezTo>
                    <a:pt x="99" y="198"/>
                    <a:pt x="165" y="181"/>
                    <a:pt x="231" y="165"/>
                  </a:cubicBezTo>
                  <a:cubicBezTo>
                    <a:pt x="280" y="149"/>
                    <a:pt x="330" y="149"/>
                    <a:pt x="379" y="149"/>
                  </a:cubicBezTo>
                  <a:cubicBezTo>
                    <a:pt x="478" y="149"/>
                    <a:pt x="544" y="165"/>
                    <a:pt x="593" y="198"/>
                  </a:cubicBezTo>
                  <a:cubicBezTo>
                    <a:pt x="643" y="247"/>
                    <a:pt x="659" y="297"/>
                    <a:pt x="659" y="363"/>
                  </a:cubicBezTo>
                  <a:cubicBezTo>
                    <a:pt x="659" y="429"/>
                    <a:pt x="643" y="478"/>
                    <a:pt x="593" y="511"/>
                  </a:cubicBezTo>
                  <a:cubicBezTo>
                    <a:pt x="544" y="544"/>
                    <a:pt x="478" y="561"/>
                    <a:pt x="396" y="561"/>
                  </a:cubicBezTo>
                  <a:lnTo>
                    <a:pt x="231" y="561"/>
                  </a:lnTo>
                  <a:lnTo>
                    <a:pt x="231" y="709"/>
                  </a:lnTo>
                  <a:lnTo>
                    <a:pt x="379" y="709"/>
                  </a:lnTo>
                  <a:cubicBezTo>
                    <a:pt x="478" y="709"/>
                    <a:pt x="560" y="725"/>
                    <a:pt x="610" y="775"/>
                  </a:cubicBezTo>
                  <a:cubicBezTo>
                    <a:pt x="659" y="824"/>
                    <a:pt x="692" y="874"/>
                    <a:pt x="692" y="956"/>
                  </a:cubicBezTo>
                  <a:cubicBezTo>
                    <a:pt x="692" y="1038"/>
                    <a:pt x="659" y="1104"/>
                    <a:pt x="610" y="1154"/>
                  </a:cubicBezTo>
                  <a:cubicBezTo>
                    <a:pt x="544" y="1203"/>
                    <a:pt x="462" y="1220"/>
                    <a:pt x="346" y="1220"/>
                  </a:cubicBezTo>
                  <a:cubicBezTo>
                    <a:pt x="280" y="1220"/>
                    <a:pt x="214" y="1203"/>
                    <a:pt x="165" y="1203"/>
                  </a:cubicBezTo>
                  <a:cubicBezTo>
                    <a:pt x="99" y="1187"/>
                    <a:pt x="50" y="1154"/>
                    <a:pt x="0" y="1137"/>
                  </a:cubicBezTo>
                  <a:lnTo>
                    <a:pt x="0" y="1302"/>
                  </a:lnTo>
                  <a:cubicBezTo>
                    <a:pt x="66" y="1319"/>
                    <a:pt x="115" y="1335"/>
                    <a:pt x="181" y="1352"/>
                  </a:cubicBezTo>
                  <a:cubicBezTo>
                    <a:pt x="247" y="1368"/>
                    <a:pt x="297" y="1368"/>
                    <a:pt x="346" y="1368"/>
                  </a:cubicBezTo>
                  <a:cubicBezTo>
                    <a:pt x="511" y="1368"/>
                    <a:pt x="643" y="1335"/>
                    <a:pt x="742" y="1269"/>
                  </a:cubicBezTo>
                  <a:cubicBezTo>
                    <a:pt x="824" y="1187"/>
                    <a:pt x="874" y="1088"/>
                    <a:pt x="874" y="956"/>
                  </a:cubicBezTo>
                  <a:cubicBezTo>
                    <a:pt x="874" y="874"/>
                    <a:pt x="841" y="808"/>
                    <a:pt x="791" y="742"/>
                  </a:cubicBezTo>
                  <a:cubicBezTo>
                    <a:pt x="742" y="692"/>
                    <a:pt x="676" y="643"/>
                    <a:pt x="593" y="626"/>
                  </a:cubicBezTo>
                  <a:cubicBezTo>
                    <a:pt x="676" y="610"/>
                    <a:pt x="725" y="577"/>
                    <a:pt x="775" y="528"/>
                  </a:cubicBezTo>
                  <a:cubicBezTo>
                    <a:pt x="824" y="478"/>
                    <a:pt x="841" y="412"/>
                    <a:pt x="841" y="346"/>
                  </a:cubicBezTo>
                  <a:cubicBezTo>
                    <a:pt x="841" y="231"/>
                    <a:pt x="791" y="149"/>
                    <a:pt x="725" y="83"/>
                  </a:cubicBezTo>
                  <a:cubicBezTo>
                    <a:pt x="643" y="33"/>
                    <a:pt x="528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4020525" y="4966250"/>
              <a:ext cx="23100" cy="34225"/>
            </a:xfrm>
            <a:custGeom>
              <a:avLst/>
              <a:gdLst/>
              <a:ahLst/>
              <a:cxnLst/>
              <a:rect l="l" t="t" r="r" b="b"/>
              <a:pathLst>
                <a:path w="924" h="1369" extrusionOk="0">
                  <a:moveTo>
                    <a:pt x="462" y="132"/>
                  </a:moveTo>
                  <a:cubicBezTo>
                    <a:pt x="545" y="132"/>
                    <a:pt x="627" y="181"/>
                    <a:pt x="660" y="280"/>
                  </a:cubicBezTo>
                  <a:cubicBezTo>
                    <a:pt x="710" y="363"/>
                    <a:pt x="743" y="495"/>
                    <a:pt x="743" y="676"/>
                  </a:cubicBezTo>
                  <a:cubicBezTo>
                    <a:pt x="743" y="857"/>
                    <a:pt x="710" y="1006"/>
                    <a:pt x="660" y="1088"/>
                  </a:cubicBezTo>
                  <a:cubicBezTo>
                    <a:pt x="627" y="1187"/>
                    <a:pt x="545" y="1220"/>
                    <a:pt x="462" y="1220"/>
                  </a:cubicBezTo>
                  <a:cubicBezTo>
                    <a:pt x="363" y="1220"/>
                    <a:pt x="298" y="1187"/>
                    <a:pt x="248" y="1088"/>
                  </a:cubicBezTo>
                  <a:cubicBezTo>
                    <a:pt x="199" y="1006"/>
                    <a:pt x="182" y="857"/>
                    <a:pt x="182" y="676"/>
                  </a:cubicBezTo>
                  <a:cubicBezTo>
                    <a:pt x="182" y="495"/>
                    <a:pt x="199" y="363"/>
                    <a:pt x="248" y="280"/>
                  </a:cubicBezTo>
                  <a:cubicBezTo>
                    <a:pt x="298" y="181"/>
                    <a:pt x="363" y="132"/>
                    <a:pt x="462" y="132"/>
                  </a:cubicBezTo>
                  <a:close/>
                  <a:moveTo>
                    <a:pt x="462" y="0"/>
                  </a:moveTo>
                  <a:cubicBezTo>
                    <a:pt x="314" y="0"/>
                    <a:pt x="199" y="50"/>
                    <a:pt x="116" y="181"/>
                  </a:cubicBezTo>
                  <a:cubicBezTo>
                    <a:pt x="34" y="297"/>
                    <a:pt x="1" y="462"/>
                    <a:pt x="1" y="676"/>
                  </a:cubicBezTo>
                  <a:cubicBezTo>
                    <a:pt x="1" y="907"/>
                    <a:pt x="34" y="1071"/>
                    <a:pt x="116" y="1187"/>
                  </a:cubicBezTo>
                  <a:cubicBezTo>
                    <a:pt x="199" y="1319"/>
                    <a:pt x="314" y="1368"/>
                    <a:pt x="462" y="1368"/>
                  </a:cubicBezTo>
                  <a:cubicBezTo>
                    <a:pt x="611" y="1368"/>
                    <a:pt x="726" y="1319"/>
                    <a:pt x="792" y="1187"/>
                  </a:cubicBezTo>
                  <a:cubicBezTo>
                    <a:pt x="874" y="1071"/>
                    <a:pt x="924" y="907"/>
                    <a:pt x="924" y="676"/>
                  </a:cubicBezTo>
                  <a:cubicBezTo>
                    <a:pt x="924" y="462"/>
                    <a:pt x="874" y="297"/>
                    <a:pt x="792" y="181"/>
                  </a:cubicBezTo>
                  <a:cubicBezTo>
                    <a:pt x="726" y="50"/>
                    <a:pt x="611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4048550" y="4966650"/>
              <a:ext cx="24325" cy="33400"/>
            </a:xfrm>
            <a:custGeom>
              <a:avLst/>
              <a:gdLst/>
              <a:ahLst/>
              <a:cxnLst/>
              <a:rect l="l" t="t" r="r" b="b"/>
              <a:pathLst>
                <a:path w="973" h="1336" extrusionOk="0">
                  <a:moveTo>
                    <a:pt x="594" y="165"/>
                  </a:moveTo>
                  <a:lnTo>
                    <a:pt x="594" y="874"/>
                  </a:lnTo>
                  <a:lnTo>
                    <a:pt x="149" y="874"/>
                  </a:lnTo>
                  <a:lnTo>
                    <a:pt x="594" y="165"/>
                  </a:lnTo>
                  <a:close/>
                  <a:moveTo>
                    <a:pt x="561" y="1"/>
                  </a:moveTo>
                  <a:lnTo>
                    <a:pt x="1" y="841"/>
                  </a:lnTo>
                  <a:lnTo>
                    <a:pt x="1" y="1022"/>
                  </a:lnTo>
                  <a:lnTo>
                    <a:pt x="594" y="1022"/>
                  </a:lnTo>
                  <a:lnTo>
                    <a:pt x="594" y="1336"/>
                  </a:lnTo>
                  <a:lnTo>
                    <a:pt x="775" y="1336"/>
                  </a:lnTo>
                  <a:lnTo>
                    <a:pt x="775" y="1022"/>
                  </a:lnTo>
                  <a:lnTo>
                    <a:pt x="973" y="1022"/>
                  </a:lnTo>
                  <a:lnTo>
                    <a:pt x="973" y="874"/>
                  </a:lnTo>
                  <a:lnTo>
                    <a:pt x="775" y="87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14C7E631-0AD0-4D59-BB5C-7720D69597B0}"/>
              </a:ext>
            </a:extLst>
          </p:cNvPr>
          <p:cNvSpPr txBox="1"/>
          <p:nvPr/>
        </p:nvSpPr>
        <p:spPr>
          <a:xfrm>
            <a:off x="745859" y="1743021"/>
            <a:ext cx="464233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ALL THE TWEETS WERE EXTRACTED USING FREE WEB USUAL APPLICATION ‘OCTOPARSE.’</a:t>
            </a:r>
          </a:p>
          <a:p>
            <a:endParaRPr lang="en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https://www.octoparse.com/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C7802071-4F1B-45D8-A7C5-9F2AA423A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167" y="95200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7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>
            <a:cxnSpLocks/>
            <a:endCxn id="1234" idx="1"/>
          </p:cNvCxnSpPr>
          <p:nvPr/>
        </p:nvCxnSpPr>
        <p:spPr>
          <a:xfrm rot="16200000" flipV="1">
            <a:off x="1208867" y="1996657"/>
            <a:ext cx="2291308" cy="1241594"/>
          </a:xfrm>
          <a:prstGeom prst="bentConnector4">
            <a:avLst>
              <a:gd name="adj1" fmla="val 36576"/>
              <a:gd name="adj2" fmla="val 11841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1733724" y="856650"/>
            <a:ext cx="6390367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1235" name="Google Shape;1235;p43"/>
          <p:cNvSpPr txBox="1">
            <a:spLocks noGrp="1"/>
          </p:cNvSpPr>
          <p:nvPr>
            <p:ph type="body" idx="1"/>
          </p:nvPr>
        </p:nvSpPr>
        <p:spPr>
          <a:xfrm>
            <a:off x="3313583" y="1885783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JUNK DATA: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MENTIONS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HASHTAGS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RETWEETS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HYPERLINKS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WORDCLOUD</a:t>
            </a:r>
            <a:endParaRPr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4C7E631-0AD0-4D59-BB5C-7720D69597B0}"/>
              </a:ext>
            </a:extLst>
          </p:cNvPr>
          <p:cNvSpPr txBox="1"/>
          <p:nvPr/>
        </p:nvSpPr>
        <p:spPr>
          <a:xfrm>
            <a:off x="745859" y="1743021"/>
            <a:ext cx="4642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VISUAL REPRESENTATION OF VISUAL DATA, MOSTLY KEYWORD METADATA.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CB03DD-89EA-4983-8228-DB9ED9630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67" t="54974" r="72231" b="23009"/>
          <a:stretch/>
        </p:blipFill>
        <p:spPr>
          <a:xfrm>
            <a:off x="4966089" y="1617575"/>
            <a:ext cx="3793430" cy="223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3661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303</Words>
  <Application>Microsoft Office PowerPoint</Application>
  <PresentationFormat>On-screen Show (16:9)</PresentationFormat>
  <Paragraphs>82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Share Tech</vt:lpstr>
      <vt:lpstr>Maven Pro</vt:lpstr>
      <vt:lpstr>Advent Pro SemiBold</vt:lpstr>
      <vt:lpstr>Fira Sans Extra Condensed Medium</vt:lpstr>
      <vt:lpstr>Fira Sans Condensed Medium</vt:lpstr>
      <vt:lpstr>Data Science Consulting by Slidesgo</vt:lpstr>
      <vt:lpstr>TWITTER SENTIMENT ANALYSIS</vt:lpstr>
      <vt:lpstr>PROJECT BY</vt:lpstr>
      <vt:lpstr>GRAPH</vt:lpstr>
      <vt:lpstr>WHY TWITTER?</vt:lpstr>
      <vt:lpstr>PROCESS</vt:lpstr>
      <vt:lpstr>DATASET</vt:lpstr>
      <vt:lpstr>DATA EXTRACTION</vt:lpstr>
      <vt:lpstr>DATA CLEANING</vt:lpstr>
      <vt:lpstr>WORDCLOUD</vt:lpstr>
      <vt:lpstr>TEXTBLOB</vt:lpstr>
      <vt:lpstr>TEXTBLOB SENTIMENT</vt:lpstr>
      <vt:lpstr>SENTIMENT ANALYSIS</vt:lpstr>
      <vt:lpstr>SUBJECTIVITY AND POLARITY</vt:lpstr>
      <vt:lpstr>PLOTTING</vt:lpstr>
      <vt:lpstr>TEXT SENTIMENT</vt:lpstr>
      <vt:lpstr>SENTIMENT ANALYSIS</vt:lpstr>
      <vt:lpstr>PRACTICAL APPLICATIONS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cp:lastModifiedBy>MAHAD NAVEED</cp:lastModifiedBy>
  <cp:revision>17</cp:revision>
  <dcterms:modified xsi:type="dcterms:W3CDTF">2020-12-25T04:38:45Z</dcterms:modified>
</cp:coreProperties>
</file>