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0" r:id="rId4"/>
    <p:sldId id="261" r:id="rId5"/>
    <p:sldId id="262" r:id="rId6"/>
    <p:sldId id="267" r:id="rId7"/>
    <p:sldId id="258" r:id="rId8"/>
    <p:sldId id="263" r:id="rId9"/>
    <p:sldId id="265" r:id="rId10"/>
    <p:sldId id="257" r:id="rId11"/>
    <p:sldId id="264" r:id="rId12"/>
    <p:sldId id="259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2A443-DB8B-B252-5E0F-C282D0B60F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D9A1D-F704-3A34-E3EF-8218054A4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03D0E-C6A8-E7F2-0A52-96567B970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96DD-0DBC-0423-9532-77BBDFCD1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F786E-E209-C8D3-4691-13C5E2CE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761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8EDFE-C7EA-F01F-36D8-036E13FA7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A614DE-E7FC-7359-3170-B2635B123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34BD7A-5DA6-2E95-B6A5-C3B4F3424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A312-CBC8-AF02-1A00-76CBE9D3B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5B7DE-833B-B078-2601-FE20C27B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64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93AE2E-EA62-F6E3-7CED-B9C285F66E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8E802B-09DB-6BD2-1F55-9F2128561C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15AAE-9867-BD7F-EB11-40A78A63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4904-05C8-1BC5-63D0-15D7E4B2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BAEE1-3474-9C5E-0DD7-215A6ABD7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469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BECC4-C54A-D0D5-2113-8EC6E4B15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F49E4-188D-10F2-382B-2B89C9748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ED72C-2C9F-948F-F293-0616E72DA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AF376-B4FD-0BED-B471-9B3309B43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85F2-47FA-CED5-C0DF-BA97A0A8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45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CADFE-B466-873E-A61C-DBB19E3BE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331D4-AF73-C459-7F35-47970C80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EA7C3-2E00-51F2-AED2-5DD4ACA8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12479-53C1-1293-D85A-BE870051B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52CF8-F30A-BF57-CE0A-282518A0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995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07B1-C6E1-EE52-22D3-6493899B2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3AB91-13E6-0E4D-F500-2EF0FAB185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2E694-F162-C587-3A47-DDFF830FF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B982A-462B-4433-41A3-187A0473A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74EA5-9FAB-00C7-CDDE-97F7F20C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37795-8426-043F-A451-FBC19303C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0761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F4203-1378-CEAA-CA8D-9D30259E2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C04510-346D-1194-9375-78EA1690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809C88-6072-1969-CD8E-D595C6176E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B2B498-9822-8B97-AE86-1931B01D9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E2942-0305-B6A9-6840-90E97E221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2611DE-7EE3-A477-54AB-D0494EB1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5DE63-E8A2-97EE-BDCD-0A6F82AC2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D9135-B5B6-AD82-0E8D-5E0838B9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696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7C4C8-9316-7A6E-4EA6-96E5BC35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C80D89-FD4C-1914-410C-C9D4213F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CD469B-0A66-06C8-7803-5088A794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FE4BD-3439-15A0-420D-543994280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76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CDC441-AB12-60E0-6157-8C518CED4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AE8AA7-167F-1F06-3066-9CEC55031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7F3B5-035A-23F1-586D-0E5077C7E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323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EE9D5-4773-2A23-807A-EDF9A1DBD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5AAFE-0E85-36E0-8B12-23271A5B51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1EE34-8B84-2C7A-5541-E747EE8E2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41D10-E2F7-4B48-FAEF-617C5FFE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2BD2C-937B-D715-796E-7CB26B30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A501C-7DA5-7AB2-9E0C-A6826CEAE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949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60507-2B1F-C8DF-56A1-44844771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F3B928-5E87-E6D8-E215-99A2162E2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C3B94-38A7-3F4E-7B55-8C9804102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5A85F7-BB30-C764-A5EB-0FD94309A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20CC62-098F-74ED-2841-DB78AB53B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2C16F-FC51-C8A0-DAB6-7AD32F15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6273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4FE19-3CF4-DDD1-64F8-6D5EDB09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361180-329E-8F04-3701-C2E54B1A2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AF83-D06C-792D-D405-DFD7CE4741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0DC922-D66C-444F-BD01-9A978EDAB247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E2456-AFA6-FE89-2BC5-F13C6C808B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56C67-EE0F-93A0-60C1-E64C64563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A102C3-D4D8-44AD-8BF6-049EA12244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12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745D9-6A5A-B310-6B56-6C3C78CDE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Hashi solver rules</a:t>
            </a:r>
          </a:p>
        </p:txBody>
      </p:sp>
    </p:spTree>
    <p:extLst>
      <p:ext uri="{BB962C8B-B14F-4D97-AF65-F5344CB8AC3E}">
        <p14:creationId xmlns:p14="http://schemas.microsoft.com/office/powerpoint/2010/main" val="2905907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81AB-253F-3AFF-E2A3-CE7ED87E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Redo Initial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E45B0B-33D0-6E3D-03C0-12D1B62BA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1" y="2725493"/>
            <a:ext cx="2506056" cy="376738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2653248-A687-9A68-8D09-649CD66DD27C}"/>
              </a:ext>
            </a:extLst>
          </p:cNvPr>
          <p:cNvSpPr txBox="1"/>
          <p:nvPr/>
        </p:nvSpPr>
        <p:spPr>
          <a:xfrm>
            <a:off x="1544683" y="1563366"/>
            <a:ext cx="247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with value 4 has 3 neighbours so cannot do initial rule.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CF9A33-880F-41A7-95D1-0EF4D8B6CD9A}"/>
              </a:ext>
            </a:extLst>
          </p:cNvPr>
          <p:cNvGrpSpPr/>
          <p:nvPr/>
        </p:nvGrpSpPr>
        <p:grpSpPr>
          <a:xfrm>
            <a:off x="5031724" y="1428336"/>
            <a:ext cx="2562777" cy="5070070"/>
            <a:chOff x="5031724" y="1428336"/>
            <a:chExt cx="2562777" cy="507007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AEF57DB-681E-0EE0-803B-E775E4EE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1724" y="2725493"/>
              <a:ext cx="2506055" cy="3772913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DEDD34-1027-2C1C-6EDD-C84D1EAAB94B}"/>
                </a:ext>
              </a:extLst>
            </p:cNvPr>
            <p:cNvSpPr txBox="1"/>
            <p:nvPr/>
          </p:nvSpPr>
          <p:spPr>
            <a:xfrm>
              <a:off x="5117370" y="1428336"/>
              <a:ext cx="2477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One of its neighbours becomes full so it has only 2 available neighbours left.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A85C6DA-23A1-EBA6-8341-345D27A56F1D}"/>
              </a:ext>
            </a:extLst>
          </p:cNvPr>
          <p:cNvGrpSpPr/>
          <p:nvPr/>
        </p:nvGrpSpPr>
        <p:grpSpPr>
          <a:xfrm>
            <a:off x="8533226" y="1424865"/>
            <a:ext cx="2633962" cy="5021781"/>
            <a:chOff x="8533226" y="1424865"/>
            <a:chExt cx="2633962" cy="5021781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FA721DD-DFD8-6BC4-B08F-53369D8843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3226" y="2725493"/>
              <a:ext cx="2477131" cy="37211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8CD124-79DD-DB8D-9DEA-676CF8828B9F}"/>
                </a:ext>
              </a:extLst>
            </p:cNvPr>
            <p:cNvSpPr txBox="1"/>
            <p:nvPr/>
          </p:nvSpPr>
          <p:spPr>
            <a:xfrm>
              <a:off x="8690057" y="1424865"/>
              <a:ext cx="2477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Node with value 4 is treated as if it has 2 neighbours and does initial rule again.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291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81AB-253F-3AFF-E2A3-CE7ED87E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Redo Initial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53248-A687-9A68-8D09-649CD66DD27C}"/>
              </a:ext>
            </a:extLst>
          </p:cNvPr>
          <p:cNvSpPr txBox="1"/>
          <p:nvPr/>
        </p:nvSpPr>
        <p:spPr>
          <a:xfrm>
            <a:off x="1544683" y="1563366"/>
            <a:ext cx="24771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with value 4 has 3 neighbours so cannot do initial rule.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7157F9-5BDC-2CFC-6198-4F5C58458C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221" y="2725493"/>
            <a:ext cx="2506056" cy="376738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E4C0C87-28E2-6877-2007-1B5D6CF06743}"/>
              </a:ext>
            </a:extLst>
          </p:cNvPr>
          <p:cNvGrpSpPr/>
          <p:nvPr/>
        </p:nvGrpSpPr>
        <p:grpSpPr>
          <a:xfrm>
            <a:off x="5035393" y="1424866"/>
            <a:ext cx="2656336" cy="5044893"/>
            <a:chOff x="5035393" y="1424866"/>
            <a:chExt cx="2656336" cy="504489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DEDD34-1027-2C1C-6EDD-C84D1EAAB94B}"/>
                </a:ext>
              </a:extLst>
            </p:cNvPr>
            <p:cNvSpPr txBox="1"/>
            <p:nvPr/>
          </p:nvSpPr>
          <p:spPr>
            <a:xfrm>
              <a:off x="5214598" y="1424866"/>
              <a:ext cx="24771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One of its neighbours becomes full so it has only 2 available neighbours left.</a:t>
              </a: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D19BAEB-B272-54FD-09D5-FCE806ED0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5393" y="2702378"/>
              <a:ext cx="2498717" cy="3767381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74CF96-5F83-B645-21B5-AE4FD0A6D868}"/>
              </a:ext>
            </a:extLst>
          </p:cNvPr>
          <p:cNvGrpSpPr/>
          <p:nvPr/>
        </p:nvGrpSpPr>
        <p:grpSpPr>
          <a:xfrm>
            <a:off x="8533226" y="1225050"/>
            <a:ext cx="2606801" cy="5244709"/>
            <a:chOff x="8533226" y="1225050"/>
            <a:chExt cx="2606801" cy="524470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88CD124-79DD-DB8D-9DEA-676CF8828B9F}"/>
                </a:ext>
              </a:extLst>
            </p:cNvPr>
            <p:cNvSpPr txBox="1"/>
            <p:nvPr/>
          </p:nvSpPr>
          <p:spPr>
            <a:xfrm>
              <a:off x="8662896" y="1225050"/>
              <a:ext cx="247713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Node with value 4 is treated as if it a value of 3 and has 2 neighbours and does initial rule again.</a:t>
              </a: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AAFB48B-7697-3F0B-87E1-DB4F6FB6C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33226" y="2721684"/>
              <a:ext cx="2498717" cy="3748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163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CECE-201D-0237-C11F-05471D9F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 Rule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B1178B-814C-D3FF-3288-9CF1E9C7085A}"/>
              </a:ext>
            </a:extLst>
          </p:cNvPr>
          <p:cNvSpPr txBox="1"/>
          <p:nvPr/>
        </p:nvSpPr>
        <p:spPr>
          <a:xfrm>
            <a:off x="1544683" y="1563366"/>
            <a:ext cx="876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iterative rule iterates through every node and makes no changes, use backtracking rule.</a:t>
            </a:r>
          </a:p>
        </p:txBody>
      </p:sp>
    </p:spTree>
    <p:extLst>
      <p:ext uri="{BB962C8B-B14F-4D97-AF65-F5344CB8AC3E}">
        <p14:creationId xmlns:p14="http://schemas.microsoft.com/office/powerpoint/2010/main" val="4124767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5CECE-201D-0237-C11F-05471D9F0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Backtracking Rule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95D213-D53C-E519-2C13-DC64B5D95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49" y="1513566"/>
            <a:ext cx="2271277" cy="22662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D952959-1A41-6EDF-1FB2-9A3793D21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2704" y="1513566"/>
            <a:ext cx="2247981" cy="22529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B705B96-96BC-ECEC-59F4-BAF5FD5336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317" y="1504069"/>
            <a:ext cx="2271925" cy="2271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61861C5-796E-1CD2-459D-D45F7C9518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72704" y="4180914"/>
            <a:ext cx="2238145" cy="2252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2260BE-D49D-3438-490B-F46EC0267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750" y="4174244"/>
            <a:ext cx="2271277" cy="226627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4F54F7-3042-5788-F27D-09B92F047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1526" y="4180914"/>
            <a:ext cx="2266276" cy="226627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7D19AE-576E-C0B2-B970-9B9D3EED58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78479" y="4167572"/>
            <a:ext cx="2266276" cy="226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48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DA3B-6DFB-D7A8-1D45-91DEB845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05489-D560-2A3C-52E7-DB23E1F6361F}"/>
              </a:ext>
            </a:extLst>
          </p:cNvPr>
          <p:cNvSpPr txBox="1"/>
          <p:nvPr/>
        </p:nvSpPr>
        <p:spPr>
          <a:xfrm>
            <a:off x="1544683" y="1563366"/>
            <a:ext cx="876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Used at the start of the solving process.</a:t>
            </a:r>
          </a:p>
        </p:txBody>
      </p:sp>
    </p:spTree>
    <p:extLst>
      <p:ext uri="{BB962C8B-B14F-4D97-AF65-F5344CB8AC3E}">
        <p14:creationId xmlns:p14="http://schemas.microsoft.com/office/powerpoint/2010/main" val="174203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0E0C3-3D2F-1574-DF22-02026C8E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Rule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8AA77F-4931-B4F1-DBF9-EDF4143E6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319" y="4208106"/>
            <a:ext cx="2639499" cy="13255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C174DB8-D4D9-BD6E-5E3B-8F2EAC7BA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114" y="4209456"/>
            <a:ext cx="2649381" cy="13422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AD423A8-E279-2DA5-9FEA-0EAAB8603C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522" y="1987112"/>
            <a:ext cx="2645312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183D2D-B7A7-BE33-4FD1-34725B8D4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1609" y="1970401"/>
            <a:ext cx="2666886" cy="134227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EA6941D-4679-25CC-CDA7-4C18BB96CB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9299" y="1034176"/>
            <a:ext cx="2405398" cy="239482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A6EDE9F-2CB6-27C7-1A1B-17675213DC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449" y="1027906"/>
            <a:ext cx="2379103" cy="23948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765C4FB-5F8D-2F71-D8F8-391A17066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69299" y="3859902"/>
            <a:ext cx="2394824" cy="239482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96B52E7-4378-E108-4A21-E33780BA5A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78878" y="3859902"/>
            <a:ext cx="2389584" cy="239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09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4B5D65-A080-12E7-5F76-00D83758B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2965" y="4107009"/>
            <a:ext cx="1649220" cy="2475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1069C6-DC81-4C9D-52E0-AED458DB16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965" y="1470099"/>
            <a:ext cx="1649220" cy="24756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7BDF86-6280-5988-D163-E1B1FC996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0187" y="1470099"/>
            <a:ext cx="1649220" cy="24847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AEB52E5-CFB8-F9F8-8FDD-000268A8C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0187" y="4107009"/>
            <a:ext cx="1662576" cy="24847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D76394D-A76F-0BBE-9AB9-2A326C20B9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78883" y="932521"/>
            <a:ext cx="2715247" cy="27192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5D6AB0-5AE8-B3CE-1C87-5634BDCB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4479" y="932521"/>
            <a:ext cx="2711236" cy="27032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C2145C4-2A98-1BCD-D816-F9CF86EF2A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78883" y="3888451"/>
            <a:ext cx="2715247" cy="270328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A3904D-4372-D057-06C3-26C62EDDD1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54479" y="3879375"/>
            <a:ext cx="2699321" cy="2703286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9F7968B4-7E94-31B6-BC0B-3C7A76C52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Initial Rule</a:t>
            </a:r>
          </a:p>
        </p:txBody>
      </p:sp>
    </p:spTree>
    <p:extLst>
      <p:ext uri="{BB962C8B-B14F-4D97-AF65-F5344CB8AC3E}">
        <p14:creationId xmlns:p14="http://schemas.microsoft.com/office/powerpoint/2010/main" val="2883480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23010-95FA-0940-23D5-FA6FAD229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Initial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84A8B-2DA7-8E14-A418-71D595D80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060764"/>
          </a:xfrm>
        </p:spPr>
        <p:txBody>
          <a:bodyPr/>
          <a:lstStyle/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if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nodeValue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is even and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neighbourCount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nodeValue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/ 2:</a:t>
            </a:r>
          </a:p>
          <a:p>
            <a:pPr marL="0" indent="0"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connect two bridges to each neighbour</a:t>
            </a:r>
            <a:endParaRPr lang="en-GB" sz="1800" dirty="0"/>
          </a:p>
          <a:p>
            <a:pPr marL="0" indent="0">
              <a:buNone/>
            </a:pPr>
            <a:endParaRPr lang="en-GB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EC6269F-711C-463D-9500-C7F4A58B7A6D}"/>
              </a:ext>
            </a:extLst>
          </p:cNvPr>
          <p:cNvSpPr txBox="1">
            <a:spLocks/>
          </p:cNvSpPr>
          <p:nvPr/>
        </p:nvSpPr>
        <p:spPr>
          <a:xfrm>
            <a:off x="838200" y="3030537"/>
            <a:ext cx="10515600" cy="106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if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nodeValue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is odd and 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neighbourCount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== (</a:t>
            </a:r>
            <a:r>
              <a:rPr lang="en-GB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nodeValue</a:t>
            </a: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+ 1) / 2: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	connect one bridge to each neighbour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003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DA3B-6DFB-D7A8-1D45-91DEB8455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Neighbour Rule / Iterative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05489-D560-2A3C-52E7-DB23E1F6361F}"/>
              </a:ext>
            </a:extLst>
          </p:cNvPr>
          <p:cNvSpPr txBox="1"/>
          <p:nvPr/>
        </p:nvSpPr>
        <p:spPr>
          <a:xfrm>
            <a:off x="1544683" y="1563366"/>
            <a:ext cx="87672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Used once the initial rule has finished.</a:t>
            </a:r>
          </a:p>
        </p:txBody>
      </p:sp>
    </p:spTree>
    <p:extLst>
      <p:ext uri="{BB962C8B-B14F-4D97-AF65-F5344CB8AC3E}">
        <p14:creationId xmlns:p14="http://schemas.microsoft.com/office/powerpoint/2010/main" val="296758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AC2-1D81-2C6B-E7E1-1CB2D53C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Neighbour Rule / Iterative Rule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FEE879-317F-B600-9CBF-0EF6901D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17" y="3053874"/>
            <a:ext cx="2249994" cy="22648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97D5E0-9F00-B214-E564-C205107258FA}"/>
              </a:ext>
            </a:extLst>
          </p:cNvPr>
          <p:cNvSpPr txBox="1"/>
          <p:nvPr/>
        </p:nvSpPr>
        <p:spPr>
          <a:xfrm>
            <a:off x="1194448" y="2019645"/>
            <a:ext cx="247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with value 2 has 2 neighbours.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3D952A-EC05-3610-F2C0-01196E6FDDA3}"/>
              </a:ext>
            </a:extLst>
          </p:cNvPr>
          <p:cNvGrpSpPr/>
          <p:nvPr/>
        </p:nvGrpSpPr>
        <p:grpSpPr>
          <a:xfrm>
            <a:off x="4625562" y="2049115"/>
            <a:ext cx="2477131" cy="3269621"/>
            <a:chOff x="4625562" y="2049115"/>
            <a:chExt cx="2477131" cy="32696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93100D-23E3-409E-245D-0DB4EE361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6709" y="3053874"/>
              <a:ext cx="2274839" cy="2264862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26845-815E-5EAC-33C9-BB03407B104A}"/>
                </a:ext>
              </a:extLst>
            </p:cNvPr>
            <p:cNvSpPr txBox="1"/>
            <p:nvPr/>
          </p:nvSpPr>
          <p:spPr>
            <a:xfrm>
              <a:off x="4625562" y="2049115"/>
              <a:ext cx="24771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One node becomes full by connected to a node elsewhere.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4EC441-3BB5-BFE6-7FE8-114F8652DD45}"/>
              </a:ext>
            </a:extLst>
          </p:cNvPr>
          <p:cNvGrpSpPr/>
          <p:nvPr/>
        </p:nvGrpSpPr>
        <p:grpSpPr>
          <a:xfrm>
            <a:off x="8064111" y="2049115"/>
            <a:ext cx="2477131" cy="3269621"/>
            <a:chOff x="8064111" y="2049115"/>
            <a:chExt cx="2477131" cy="326962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70C75F6-4C67-944D-9A6B-8368D0052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0246" y="3053874"/>
              <a:ext cx="2264862" cy="2264862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732548-636E-56B3-C6CD-556F07DAA8B0}"/>
                </a:ext>
              </a:extLst>
            </p:cNvPr>
            <p:cNvSpPr txBox="1"/>
            <p:nvPr/>
          </p:nvSpPr>
          <p:spPr>
            <a:xfrm>
              <a:off x="8064111" y="2049115"/>
              <a:ext cx="24771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Node with value 2 must connect to its last neighbour.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6024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9DAC2-1D81-2C6B-E7E1-1CB2D53C4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Neighbour Rule / Iterative Rule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97D5E0-9F00-B214-E564-C205107258FA}"/>
              </a:ext>
            </a:extLst>
          </p:cNvPr>
          <p:cNvSpPr txBox="1"/>
          <p:nvPr/>
        </p:nvSpPr>
        <p:spPr>
          <a:xfrm>
            <a:off x="1194448" y="2019645"/>
            <a:ext cx="2477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 with value 2 has 2 neighbours.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84E0D8-08B7-BD05-E0EC-852924D904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893" y="3058307"/>
            <a:ext cx="2430239" cy="365071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00E873B-0CF4-38BE-136F-E1FB53E4F5EB}"/>
              </a:ext>
            </a:extLst>
          </p:cNvPr>
          <p:cNvGrpSpPr/>
          <p:nvPr/>
        </p:nvGrpSpPr>
        <p:grpSpPr>
          <a:xfrm>
            <a:off x="4538354" y="2049115"/>
            <a:ext cx="2564339" cy="4659904"/>
            <a:chOff x="4538354" y="2049115"/>
            <a:chExt cx="2564339" cy="46599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1826845-815E-5EAC-33C9-BB03407B104A}"/>
                </a:ext>
              </a:extLst>
            </p:cNvPr>
            <p:cNvSpPr txBox="1"/>
            <p:nvPr/>
          </p:nvSpPr>
          <p:spPr>
            <a:xfrm>
              <a:off x="4625562" y="2049115"/>
              <a:ext cx="247713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One neighbour is blocked off by a bridge.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AE3792C-27B1-8F2F-D6F4-C7C347EB99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38354" y="3066330"/>
              <a:ext cx="2430240" cy="3642689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BB27046-9B6F-FB20-BC3D-038974F51419}"/>
              </a:ext>
            </a:extLst>
          </p:cNvPr>
          <p:cNvGrpSpPr/>
          <p:nvPr/>
        </p:nvGrpSpPr>
        <p:grpSpPr>
          <a:xfrm>
            <a:off x="8064111" y="2049115"/>
            <a:ext cx="2477131" cy="4659904"/>
            <a:chOff x="8064111" y="2049115"/>
            <a:chExt cx="2477131" cy="46599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E732548-636E-56B3-C6CD-556F07DAA8B0}"/>
                </a:ext>
              </a:extLst>
            </p:cNvPr>
            <p:cNvSpPr txBox="1"/>
            <p:nvPr/>
          </p:nvSpPr>
          <p:spPr>
            <a:xfrm>
              <a:off x="8064111" y="2049115"/>
              <a:ext cx="24771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Node with value 2 must connect to its last neighbour.</a:t>
              </a:r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4304812-7589-C95C-39DD-26B5218DAD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86661" y="3066330"/>
              <a:ext cx="2432030" cy="36426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070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C81AB-253F-3AFF-E2A3-CE7ED87E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Redo Initial Rule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653248-A687-9A68-8D09-649CD66DD27C}"/>
              </a:ext>
            </a:extLst>
          </p:cNvPr>
          <p:cNvSpPr txBox="1"/>
          <p:nvPr/>
        </p:nvSpPr>
        <p:spPr>
          <a:xfrm>
            <a:off x="1544683" y="1563366"/>
            <a:ext cx="8767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Used when a node becomes full.</a:t>
            </a:r>
          </a:p>
          <a:p>
            <a:endParaRPr lang="en-GB" dirty="0"/>
          </a:p>
          <a:p>
            <a:r>
              <a:rPr lang="en-GB" dirty="0"/>
              <a:t>Whenever a node becomes full (meaning that it has the correct number of bridges attached), redo the initial rule on all its non-full neighbours.</a:t>
            </a:r>
          </a:p>
        </p:txBody>
      </p:sp>
    </p:spTree>
    <p:extLst>
      <p:ext uri="{BB962C8B-B14F-4D97-AF65-F5344CB8AC3E}">
        <p14:creationId xmlns:p14="http://schemas.microsoft.com/office/powerpoint/2010/main" val="7253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304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Cascadia Mono</vt:lpstr>
      <vt:lpstr>Office Theme</vt:lpstr>
      <vt:lpstr>Hashi solver rules</vt:lpstr>
      <vt:lpstr>Initial Rule</vt:lpstr>
      <vt:lpstr>Initial Rule</vt:lpstr>
      <vt:lpstr>Initial Rule</vt:lpstr>
      <vt:lpstr>Initial Rule</vt:lpstr>
      <vt:lpstr>One Neighbour Rule / Iterative Rule</vt:lpstr>
      <vt:lpstr>One Neighbour Rule / Iterative Rule</vt:lpstr>
      <vt:lpstr>One Neighbour Rule / Iterative Rule</vt:lpstr>
      <vt:lpstr>Redo Initial Rule</vt:lpstr>
      <vt:lpstr>Redo Initial Rule</vt:lpstr>
      <vt:lpstr>Redo Initial Rule</vt:lpstr>
      <vt:lpstr>Backtracking Rule</vt:lpstr>
      <vt:lpstr>Backtracking Rule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Hashi solver rules</dc:title>
  <dc:creator>Alec Holden</dc:creator>
  <cp:lastModifiedBy>Alec Holden</cp:lastModifiedBy>
  <cp:revision>20</cp:revision>
  <dcterms:created xsi:type="dcterms:W3CDTF">2023-05-17T15:33:24Z</dcterms:created>
  <dcterms:modified xsi:type="dcterms:W3CDTF">2023-05-17T17:30:00Z</dcterms:modified>
</cp:coreProperties>
</file>