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Lst>
  <p:sldSz cx="9144000" cy="5143500" type="screen16x9"/>
  <p:notesSz cx="6858000" cy="9144000"/>
  <p:embeddedFontLst>
    <p:embeddedFont>
      <p:font typeface="Chakra Petch Medium" panose="020B0604020202020204" charset="-34"/>
      <p:regular r:id="rId17"/>
      <p:bold r:id="rId18"/>
      <p:italic r:id="rId19"/>
      <p:boldItalic r:id="rId20"/>
    </p:embeddedFont>
    <p:embeddedFont>
      <p:font typeface="Bebas Neue" panose="020B0604020202020204" charset="0"/>
      <p:regular r:id="rId21"/>
    </p:embeddedFont>
    <p:embeddedFont>
      <p:font typeface="Fira Code" panose="020B0604020202020204" charset="0"/>
      <p:regular r:id="rId22"/>
      <p:bold r:id="rId23"/>
    </p:embeddedFont>
    <p:embeddedFont>
      <p:font typeface="Inconsolata"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606568-11D4-4A40-A46B-DB096E409BD2}">
  <a:tblStyle styleId="{62606568-11D4-4A40-A46B-DB096E409B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Goood morning, I am Ivan together here with JUstin and You chun, today we are presenting on project 3</a:t>
            </a:r>
            <a:endParaRPr baseline="-25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179fd10aa24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179fd10aa24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bottoms up approach</a:t>
            </a:r>
            <a:endParaRPr/>
          </a:p>
          <a:p>
            <a:pPr marL="0" lvl="0" indent="0" algn="l" rtl="0">
              <a:spcBef>
                <a:spcPts val="0"/>
              </a:spcBef>
              <a:spcAft>
                <a:spcPts val="0"/>
              </a:spcAft>
              <a:buNone/>
            </a:pPr>
            <a:endParaRPr/>
          </a:p>
          <a:p>
            <a:pPr marL="0" lvl="0" indent="0" algn="l" rtl="0">
              <a:spcBef>
                <a:spcPts val="0"/>
              </a:spcBef>
              <a:spcAft>
                <a:spcPts val="0"/>
              </a:spcAft>
              <a:buNone/>
            </a:pPr>
            <a:r>
              <a:rPr lang="en"/>
              <a:t>*(profit array is our own, profits is given array)</a:t>
            </a:r>
            <a:endParaRPr/>
          </a:p>
          <a:p>
            <a:pPr marL="0" lvl="0" indent="0" algn="l" rtl="0">
              <a:spcBef>
                <a:spcPts val="0"/>
              </a:spcBef>
              <a:spcAft>
                <a:spcPts val="0"/>
              </a:spcAft>
              <a:buNone/>
            </a:pPr>
            <a:endParaRPr/>
          </a:p>
          <a:p>
            <a:pPr marL="0" lvl="0" indent="0" algn="l" rtl="0">
              <a:spcBef>
                <a:spcPts val="0"/>
              </a:spcBef>
              <a:spcAft>
                <a:spcPts val="0"/>
              </a:spcAft>
              <a:buNone/>
            </a:pPr>
            <a:r>
              <a:rPr lang="en"/>
              <a:t>We first initialise our profit array (1D) with (C+1) column and set all values to 0.</a:t>
            </a:r>
            <a:endParaRPr/>
          </a:p>
          <a:p>
            <a:pPr marL="0" lvl="0" indent="0" algn="l" rtl="0">
              <a:spcBef>
                <a:spcPts val="0"/>
              </a:spcBef>
              <a:spcAft>
                <a:spcPts val="0"/>
              </a:spcAft>
              <a:buNone/>
            </a:pPr>
            <a:endParaRPr/>
          </a:p>
          <a:p>
            <a:pPr marL="0" lvl="0" indent="0" algn="l" rtl="0">
              <a:spcBef>
                <a:spcPts val="0"/>
              </a:spcBef>
              <a:spcAft>
                <a:spcPts val="0"/>
              </a:spcAft>
              <a:buNone/>
            </a:pPr>
            <a:r>
              <a:rPr lang="en"/>
              <a:t>We then iterate through every profit of C and we check for each individual item if the weight is less than the remaining capacity. If so, we will set the profit for that particular value of C as the one that gives us the highest profit amongst the n items.</a:t>
            </a:r>
            <a:endParaRPr/>
          </a:p>
          <a:p>
            <a:pPr marL="0" lvl="0" indent="0" algn="l" rtl="0">
              <a:spcBef>
                <a:spcPts val="0"/>
              </a:spcBef>
              <a:spcAft>
                <a:spcPts val="0"/>
              </a:spcAft>
              <a:buNone/>
            </a:pPr>
            <a:endParaRPr/>
          </a:p>
          <a:p>
            <a:pPr marL="0" lvl="0" indent="0" algn="l" rtl="0">
              <a:spcBef>
                <a:spcPts val="0"/>
              </a:spcBef>
              <a:spcAft>
                <a:spcPts val="0"/>
              </a:spcAft>
              <a:buNone/>
            </a:pPr>
            <a:r>
              <a:rPr lang="en"/>
              <a:t>Else, we dont take the item.</a:t>
            </a:r>
            <a:endParaRPr/>
          </a:p>
          <a:p>
            <a:pPr marL="0" lvl="0" indent="0" algn="l" rtl="0">
              <a:spcBef>
                <a:spcPts val="0"/>
              </a:spcBef>
              <a:spcAft>
                <a:spcPts val="0"/>
              </a:spcAft>
              <a:buNone/>
            </a:pPr>
            <a:endParaRPr/>
          </a:p>
          <a:p>
            <a:pPr marL="0" lvl="0" indent="0" algn="l" rtl="0">
              <a:spcBef>
                <a:spcPts val="0"/>
              </a:spcBef>
              <a:spcAft>
                <a:spcPts val="0"/>
              </a:spcAft>
              <a:buNone/>
            </a:pPr>
            <a:r>
              <a:rPr lang="en"/>
              <a:t>At the end we return profit[n-1], which holds the value of the maximum profit.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179fd10aa24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179fd10aa2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179fb12ef8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179fb12ef8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25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table of contents,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and to begin lets take a look at the problem defination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79fd10aa2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179fd10aa2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in the project are we given a knapsack with capacity weight C and n types of object, our goal is to find the maximum profit in which any set of objects that fits in the knapsack. One thing to point out its that we are given this condition in which there are unlimit supplies of each type of object. In other words, we can pick the same object more than once.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79fd10aa2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79fd10aa2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lets take e a look at the recursive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17030f7ab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17030f7ab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LEt P(C) be the maximum profit that can be made by selection of n objects with knapsack capacity C Base case -&gt; when there  the capacity of knapsack is 0. So function will return 0 if the base cases is met</a:t>
            </a:r>
            <a:endParaRPr/>
          </a:p>
          <a:p>
            <a:pPr marL="0" lvl="0" indent="0" algn="l" rtl="0">
              <a:spcBef>
                <a:spcPts val="0"/>
              </a:spcBef>
              <a:spcAft>
                <a:spcPts val="0"/>
              </a:spcAft>
              <a:buNone/>
            </a:pPr>
            <a:r>
              <a:rPr lang="en"/>
              <a:t>As for the recursive part, for each item j we will pick the best item that contributes to the greatest amount of profit if it is picked given that the weight of the item is smaller than capacity. </a:t>
            </a:r>
            <a:endParaRPr/>
          </a:p>
          <a:p>
            <a:pPr marL="0" lvl="0" indent="0" algn="l" rtl="0">
              <a:spcBef>
                <a:spcPts val="0"/>
              </a:spcBef>
              <a:spcAft>
                <a:spcPts val="0"/>
              </a:spcAft>
              <a:buNone/>
            </a:pPr>
            <a:endParaRPr/>
          </a:p>
          <a:p>
            <a:pPr marL="0" lvl="0" indent="0" algn="l" rtl="0">
              <a:spcBef>
                <a:spcPts val="0"/>
              </a:spcBef>
              <a:spcAft>
                <a:spcPts val="0"/>
              </a:spcAft>
              <a:buNone/>
            </a:pPr>
            <a:r>
              <a:rPr lang="en"/>
              <a:t>In other words, for each C, we will find the </a:t>
            </a:r>
            <a:endParaRPr/>
          </a:p>
          <a:p>
            <a:pPr marL="0" lvl="0" indent="0" algn="l" rtl="0">
              <a:spcBef>
                <a:spcPts val="0"/>
              </a:spcBef>
              <a:spcAft>
                <a:spcPts val="0"/>
              </a:spcAft>
              <a:buNone/>
            </a:pPr>
            <a:endParaRPr/>
          </a:p>
          <a:p>
            <a:pPr marL="0" lvl="0" indent="0" algn="l" rtl="0">
              <a:spcBef>
                <a:spcPts val="0"/>
              </a:spcBef>
              <a:spcAft>
                <a:spcPts val="0"/>
              </a:spcAft>
              <a:buNone/>
            </a:pPr>
            <a:r>
              <a:rPr lang="en"/>
              <a:t>So our formula here W is the weights array while P is the profits array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179fd10aa2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79fd10aa2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17030f7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17030f7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Highlighted in red are base cases (2 in total)</a:t>
            </a:r>
            <a:endParaRPr/>
          </a:p>
          <a:p>
            <a:pPr marL="0" lvl="0" indent="0" algn="l" rtl="0">
              <a:spcBef>
                <a:spcPts val="0"/>
              </a:spcBef>
              <a:spcAft>
                <a:spcPts val="0"/>
              </a:spcAft>
              <a:buNone/>
            </a:pPr>
            <a:endParaRPr/>
          </a:p>
          <a:p>
            <a:pPr marL="0" lvl="0" indent="0" algn="l" rtl="0">
              <a:spcBef>
                <a:spcPts val="0"/>
              </a:spcBef>
              <a:spcAft>
                <a:spcPts val="0"/>
              </a:spcAft>
              <a:buNone/>
            </a:pPr>
            <a:r>
              <a:rPr lang="en"/>
              <a:t>Start from top with capacity of 14 as given in question</a:t>
            </a:r>
            <a:endParaRPr/>
          </a:p>
          <a:p>
            <a:pPr marL="0" lvl="0" indent="0" algn="l" rtl="0">
              <a:spcBef>
                <a:spcPts val="0"/>
              </a:spcBef>
              <a:spcAft>
                <a:spcPts val="0"/>
              </a:spcAft>
              <a:buNone/>
            </a:pPr>
            <a:endParaRPr/>
          </a:p>
          <a:p>
            <a:pPr marL="0" lvl="0" indent="0" algn="l" rtl="0">
              <a:spcBef>
                <a:spcPts val="0"/>
              </a:spcBef>
              <a:spcAft>
                <a:spcPts val="0"/>
              </a:spcAft>
              <a:buNone/>
            </a:pPr>
            <a:r>
              <a:rPr lang="en"/>
              <a:t>We have 3 items to consider, with weights 4, 6 and 8 respectively</a:t>
            </a:r>
            <a:endParaRPr/>
          </a:p>
          <a:p>
            <a:pPr marL="0" lvl="0" indent="0" algn="l" rtl="0">
              <a:spcBef>
                <a:spcPts val="0"/>
              </a:spcBef>
              <a:spcAft>
                <a:spcPts val="0"/>
              </a:spcAft>
              <a:buNone/>
            </a:pPr>
            <a:endParaRPr/>
          </a:p>
          <a:p>
            <a:pPr marL="0" lvl="0" indent="0" algn="l" rtl="0">
              <a:spcBef>
                <a:spcPts val="0"/>
              </a:spcBef>
              <a:spcAft>
                <a:spcPts val="0"/>
              </a:spcAft>
              <a:buNone/>
            </a:pPr>
            <a:r>
              <a:rPr lang="en"/>
              <a:t>This is true for every case afterwards as seen from remaining capacity 10, 8 and 6etc</a:t>
            </a:r>
            <a:endParaRPr/>
          </a:p>
          <a:p>
            <a:pPr marL="0" lvl="0" indent="0" algn="l" rtl="0">
              <a:spcBef>
                <a:spcPts val="0"/>
              </a:spcBef>
              <a:spcAft>
                <a:spcPts val="0"/>
              </a:spcAft>
              <a:buNone/>
            </a:pPr>
            <a:endParaRPr/>
          </a:p>
          <a:p>
            <a:pPr marL="0" lvl="0" indent="0" algn="l" rtl="0">
              <a:spcBef>
                <a:spcPts val="0"/>
              </a:spcBef>
              <a:spcAft>
                <a:spcPts val="0"/>
              </a:spcAft>
              <a:buNone/>
            </a:pPr>
            <a:r>
              <a:rPr lang="en"/>
              <a:t>If we choose not to take the item, we will move on to decide whether we want to take the next item (capacity remains at 14)</a:t>
            </a:r>
            <a:endParaRPr/>
          </a:p>
          <a:p>
            <a:pPr marL="0" lvl="0" indent="0" algn="l" rtl="0">
              <a:spcBef>
                <a:spcPts val="0"/>
              </a:spcBef>
              <a:spcAft>
                <a:spcPts val="0"/>
              </a:spcAft>
              <a:buNone/>
            </a:pPr>
            <a:endParaRPr/>
          </a:p>
          <a:p>
            <a:pPr marL="0" lvl="0" indent="0" algn="l" rtl="0">
              <a:spcBef>
                <a:spcPts val="0"/>
              </a:spcBef>
              <a:spcAft>
                <a:spcPts val="0"/>
              </a:spcAft>
              <a:buNone/>
            </a:pPr>
            <a:r>
              <a:rPr lang="en"/>
              <a:t>If we take item 3, our capacity will be reduced to 6 (14-8). Over here, if we choose to take item 3, our capacity will be exceeded (6-8). Hence, we only have the option to move on to see if we can take on the next item.</a:t>
            </a:r>
            <a:endParaRPr/>
          </a:p>
          <a:p>
            <a:pPr marL="0" lvl="0" indent="0" algn="l" rtl="0">
              <a:spcBef>
                <a:spcPts val="0"/>
              </a:spcBef>
              <a:spcAft>
                <a:spcPts val="0"/>
              </a:spcAft>
              <a:buNone/>
            </a:pPr>
            <a:endParaRPr/>
          </a:p>
          <a:p>
            <a:pPr marL="0" lvl="0" indent="0" algn="l" rtl="0">
              <a:spcBef>
                <a:spcPts val="0"/>
              </a:spcBef>
              <a:spcAft>
                <a:spcPts val="0"/>
              </a:spcAft>
              <a:buNone/>
            </a:pPr>
            <a:r>
              <a:rPr lang="en"/>
              <a:t>The dp algorithm will only stop when we reach either of the 2 base cases - when we reach capacity 0 or when we reach the 0th item (meaning all items have been considered)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179fd10aa2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179fd10aa2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flaticon.com/?utm_source=slidesgo_template&amp;utm_medium=referral-link&amp;utm_campaign=sg_credits&amp;utm_content=flaticon" TargetMode="External"/><Relationship Id="rId2" Type="http://schemas.openxmlformats.org/officeDocument/2006/relationships/hyperlink" Target="https://slidesgo.com/?utm_source=Slidesgo_template&amp;utm_medium=referral-link&amp;utm_campaign=SG_Credits&amp;utm_term=Freepik" TargetMode="External"/><Relationship Id="rId1" Type="http://schemas.openxmlformats.org/officeDocument/2006/relationships/slideMaster" Target="../slideMasters/slideMaster1.xm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1"/>
        <p:cNvGrpSpPr/>
        <p:nvPr/>
      </p:nvGrpSpPr>
      <p:grpSpPr>
        <a:xfrm>
          <a:off x="0" y="0"/>
          <a:ext cx="0" cy="0"/>
          <a:chOff x="0" y="0"/>
          <a:chExt cx="0" cy="0"/>
        </a:xfrm>
      </p:grpSpPr>
      <p:grpSp>
        <p:nvGrpSpPr>
          <p:cNvPr id="182" name="Google Shape;182;p11"/>
          <p:cNvGrpSpPr/>
          <p:nvPr/>
        </p:nvGrpSpPr>
        <p:grpSpPr>
          <a:xfrm>
            <a:off x="69150" y="137187"/>
            <a:ext cx="9031450" cy="282372"/>
            <a:chOff x="69150" y="137187"/>
            <a:chExt cx="9031450" cy="282372"/>
          </a:xfrm>
        </p:grpSpPr>
        <p:cxnSp>
          <p:nvCxnSpPr>
            <p:cNvPr id="183" name="Google Shape;183;p1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84" name="Google Shape;184;p1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1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87" name="Google Shape;187;p1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88" name="Google Shape;188;p1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11"/>
          <p:cNvGrpSpPr/>
          <p:nvPr/>
        </p:nvGrpSpPr>
        <p:grpSpPr>
          <a:xfrm>
            <a:off x="234375" y="117804"/>
            <a:ext cx="256800" cy="256800"/>
            <a:chOff x="234375" y="110636"/>
            <a:chExt cx="256800" cy="256800"/>
          </a:xfrm>
        </p:grpSpPr>
        <p:sp>
          <p:nvSpPr>
            <p:cNvPr id="190" name="Google Shape;190;p1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2" name="Google Shape;192;p1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93" name="Google Shape;193;p11"/>
          <p:cNvGrpSpPr/>
          <p:nvPr/>
        </p:nvGrpSpPr>
        <p:grpSpPr>
          <a:xfrm>
            <a:off x="6760300" y="117804"/>
            <a:ext cx="2161200" cy="256800"/>
            <a:chOff x="6760300" y="96350"/>
            <a:chExt cx="2161200" cy="256800"/>
          </a:xfrm>
        </p:grpSpPr>
        <p:sp>
          <p:nvSpPr>
            <p:cNvPr id="194" name="Google Shape;194;p11"/>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1"/>
            <p:cNvGrpSpPr/>
            <p:nvPr/>
          </p:nvGrpSpPr>
          <p:grpSpPr>
            <a:xfrm>
              <a:off x="8683881" y="115948"/>
              <a:ext cx="159362" cy="217605"/>
              <a:chOff x="2025348" y="3145361"/>
              <a:chExt cx="406327" cy="554831"/>
            </a:xfrm>
          </p:grpSpPr>
          <p:sp>
            <p:nvSpPr>
              <p:cNvPr id="196" name="Google Shape;196;p11"/>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8" name="Google Shape;198;p11"/>
          <p:cNvSpPr txBox="1">
            <a:spLocks noGrp="1"/>
          </p:cNvSpPr>
          <p:nvPr>
            <p:ph type="title" hasCustomPrompt="1"/>
          </p:nvPr>
        </p:nvSpPr>
        <p:spPr>
          <a:xfrm>
            <a:off x="1284000" y="1459475"/>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a:spLocks noGrp="1"/>
          </p:cNvSpPr>
          <p:nvPr>
            <p:ph type="subTitle" idx="1"/>
          </p:nvPr>
        </p:nvSpPr>
        <p:spPr>
          <a:xfrm>
            <a:off x="1284000" y="2970625"/>
            <a:ext cx="65760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08" name="Google Shape;208;p1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3"/>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9" name="Google Shape;219;p13"/>
          <p:cNvSpPr txBox="1">
            <a:spLocks noGrp="1"/>
          </p:cNvSpPr>
          <p:nvPr>
            <p:ph type="title" idx="2" hasCustomPrompt="1"/>
          </p:nvPr>
        </p:nvSpPr>
        <p:spPr>
          <a:xfrm>
            <a:off x="715100" y="6371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2" name="Google Shape;222;p13"/>
          <p:cNvSpPr txBox="1">
            <a:spLocks noGrp="1"/>
          </p:cNvSpPr>
          <p:nvPr>
            <p:ph type="title" idx="4" hasCustomPrompt="1"/>
          </p:nvPr>
        </p:nvSpPr>
        <p:spPr>
          <a:xfrm>
            <a:off x="718850" y="14593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5"/>
          </p:nvPr>
        </p:nvSpPr>
        <p:spPr>
          <a:xfrm>
            <a:off x="725560" y="18416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3"/>
          <p:cNvSpPr txBox="1">
            <a:spLocks noGrp="1"/>
          </p:cNvSpPr>
          <p:nvPr>
            <p:ph type="title" idx="6"/>
          </p:nvPr>
        </p:nvSpPr>
        <p:spPr>
          <a:xfrm>
            <a:off x="1407500" y="22814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5" name="Google Shape;225;p13"/>
          <p:cNvSpPr txBox="1">
            <a:spLocks noGrp="1"/>
          </p:cNvSpPr>
          <p:nvPr>
            <p:ph type="title" idx="7" hasCustomPrompt="1"/>
          </p:nvPr>
        </p:nvSpPr>
        <p:spPr>
          <a:xfrm>
            <a:off x="718850" y="22814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8"/>
          </p:nvPr>
        </p:nvSpPr>
        <p:spPr>
          <a:xfrm>
            <a:off x="725560" y="26637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8" name="Google Shape;228;p13"/>
          <p:cNvSpPr txBox="1">
            <a:spLocks noGrp="1"/>
          </p:cNvSpPr>
          <p:nvPr>
            <p:ph type="title" idx="13" hasCustomPrompt="1"/>
          </p:nvPr>
        </p:nvSpPr>
        <p:spPr>
          <a:xfrm>
            <a:off x="718850" y="31798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4"/>
          </p:nvPr>
        </p:nvSpPr>
        <p:spPr>
          <a:xfrm>
            <a:off x="725560" y="35621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31" name="Google Shape;231;p13"/>
          <p:cNvSpPr txBox="1">
            <a:spLocks noGrp="1"/>
          </p:cNvSpPr>
          <p:nvPr>
            <p:ph type="title" idx="16" hasCustomPrompt="1"/>
          </p:nvPr>
        </p:nvSpPr>
        <p:spPr>
          <a:xfrm>
            <a:off x="718850" y="40019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3"/>
        <p:cNvGrpSpPr/>
        <p:nvPr/>
      </p:nvGrpSpPr>
      <p:grpSpPr>
        <a:xfrm>
          <a:off x="0" y="0"/>
          <a:ext cx="0" cy="0"/>
          <a:chOff x="0" y="0"/>
          <a:chExt cx="0" cy="0"/>
        </a:xfrm>
      </p:grpSpPr>
      <p:grpSp>
        <p:nvGrpSpPr>
          <p:cNvPr id="234" name="Google Shape;234;p14"/>
          <p:cNvGrpSpPr/>
          <p:nvPr/>
        </p:nvGrpSpPr>
        <p:grpSpPr>
          <a:xfrm>
            <a:off x="69150" y="137187"/>
            <a:ext cx="9031450" cy="282372"/>
            <a:chOff x="69150" y="137187"/>
            <a:chExt cx="9031450" cy="282372"/>
          </a:xfrm>
        </p:grpSpPr>
        <p:cxnSp>
          <p:nvCxnSpPr>
            <p:cNvPr id="235" name="Google Shape;235;p1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1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1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1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1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4"/>
          <p:cNvGrpSpPr/>
          <p:nvPr/>
        </p:nvGrpSpPr>
        <p:grpSpPr>
          <a:xfrm>
            <a:off x="234375" y="117804"/>
            <a:ext cx="256800" cy="256800"/>
            <a:chOff x="234375" y="110636"/>
            <a:chExt cx="256800" cy="256800"/>
          </a:xfrm>
        </p:grpSpPr>
        <p:sp>
          <p:nvSpPr>
            <p:cNvPr id="242" name="Google Shape;242;p1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4" name="Google Shape;244;p1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45" name="Google Shape;245;p14"/>
          <p:cNvGrpSpPr/>
          <p:nvPr/>
        </p:nvGrpSpPr>
        <p:grpSpPr>
          <a:xfrm>
            <a:off x="6760300" y="117804"/>
            <a:ext cx="2161200" cy="256800"/>
            <a:chOff x="6760300" y="96350"/>
            <a:chExt cx="2161200" cy="256800"/>
          </a:xfrm>
        </p:grpSpPr>
        <p:sp>
          <p:nvSpPr>
            <p:cNvPr id="246" name="Google Shape;246;p1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4"/>
            <p:cNvGrpSpPr/>
            <p:nvPr/>
          </p:nvGrpSpPr>
          <p:grpSpPr>
            <a:xfrm>
              <a:off x="8683881" y="115948"/>
              <a:ext cx="159362" cy="217605"/>
              <a:chOff x="2025348" y="3145361"/>
              <a:chExt cx="406327" cy="554831"/>
            </a:xfrm>
          </p:grpSpPr>
          <p:sp>
            <p:nvSpPr>
              <p:cNvPr id="248" name="Google Shape;248;p1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 name="Google Shape;250;p14"/>
          <p:cNvSpPr txBox="1">
            <a:spLocks noGrp="1"/>
          </p:cNvSpPr>
          <p:nvPr>
            <p:ph type="title"/>
          </p:nvPr>
        </p:nvSpPr>
        <p:spPr>
          <a:xfrm>
            <a:off x="2290050" y="32775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1" name="Google Shape;251;p14"/>
          <p:cNvSpPr txBox="1">
            <a:spLocks noGrp="1"/>
          </p:cNvSpPr>
          <p:nvPr>
            <p:ph type="subTitle" idx="1"/>
          </p:nvPr>
        </p:nvSpPr>
        <p:spPr>
          <a:xfrm>
            <a:off x="715050" y="1334025"/>
            <a:ext cx="77139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1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1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59" name="Google Shape;259;p1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1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5"/>
          <p:cNvSpPr txBox="1">
            <a:spLocks noGrp="1"/>
          </p:cNvSpPr>
          <p:nvPr>
            <p:ph type="subTitle" idx="1"/>
          </p:nvPr>
        </p:nvSpPr>
        <p:spPr>
          <a:xfrm>
            <a:off x="1844400" y="2739675"/>
            <a:ext cx="5455200" cy="6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5"/>
          <p:cNvSpPr txBox="1">
            <a:spLocks noGrp="1"/>
          </p:cNvSpPr>
          <p:nvPr>
            <p:ph type="title"/>
          </p:nvPr>
        </p:nvSpPr>
        <p:spPr>
          <a:xfrm>
            <a:off x="1844413" y="1467150"/>
            <a:ext cx="5455200" cy="1029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1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1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1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1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78" name="Google Shape;278;p1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2" name="Google Shape;282;p1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8" name="Google Shape;288;p16"/>
          <p:cNvSpPr txBox="1">
            <a:spLocks noGrp="1"/>
          </p:cNvSpPr>
          <p:nvPr>
            <p:ph type="title"/>
          </p:nvPr>
        </p:nvSpPr>
        <p:spPr>
          <a:xfrm>
            <a:off x="7200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9" name="Google Shape;289;p16"/>
          <p:cNvSpPr txBox="1">
            <a:spLocks noGrp="1"/>
          </p:cNvSpPr>
          <p:nvPr>
            <p:ph type="subTitle" idx="1"/>
          </p:nvPr>
        </p:nvSpPr>
        <p:spPr>
          <a:xfrm>
            <a:off x="7200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16"/>
          <p:cNvSpPr txBox="1">
            <a:spLocks noGrp="1"/>
          </p:cNvSpPr>
          <p:nvPr>
            <p:ph type="title" idx="2"/>
          </p:nvPr>
        </p:nvSpPr>
        <p:spPr>
          <a:xfrm>
            <a:off x="34038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1" name="Google Shape;291;p16"/>
          <p:cNvSpPr txBox="1">
            <a:spLocks noGrp="1"/>
          </p:cNvSpPr>
          <p:nvPr>
            <p:ph type="subTitle" idx="3"/>
          </p:nvPr>
        </p:nvSpPr>
        <p:spPr>
          <a:xfrm>
            <a:off x="34038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16"/>
          <p:cNvSpPr txBox="1">
            <a:spLocks noGrp="1"/>
          </p:cNvSpPr>
          <p:nvPr>
            <p:ph type="title" idx="4"/>
          </p:nvPr>
        </p:nvSpPr>
        <p:spPr>
          <a:xfrm>
            <a:off x="6087600" y="16613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3" name="Google Shape;293;p16"/>
          <p:cNvSpPr txBox="1">
            <a:spLocks noGrp="1"/>
          </p:cNvSpPr>
          <p:nvPr>
            <p:ph type="subTitle" idx="5"/>
          </p:nvPr>
        </p:nvSpPr>
        <p:spPr>
          <a:xfrm>
            <a:off x="6087600" y="2247880"/>
            <a:ext cx="2336400" cy="6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1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5"/>
        <p:cNvGrpSpPr/>
        <p:nvPr/>
      </p:nvGrpSpPr>
      <p:grpSpPr>
        <a:xfrm>
          <a:off x="0" y="0"/>
          <a:ext cx="0" cy="0"/>
          <a:chOff x="0" y="0"/>
          <a:chExt cx="0" cy="0"/>
        </a:xfrm>
      </p:grpSpPr>
      <p:grpSp>
        <p:nvGrpSpPr>
          <p:cNvPr id="296" name="Google Shape;296;p17"/>
          <p:cNvGrpSpPr/>
          <p:nvPr/>
        </p:nvGrpSpPr>
        <p:grpSpPr>
          <a:xfrm>
            <a:off x="69150" y="137187"/>
            <a:ext cx="9031450" cy="282372"/>
            <a:chOff x="69150" y="137187"/>
            <a:chExt cx="9031450" cy="282372"/>
          </a:xfrm>
        </p:grpSpPr>
        <p:cxnSp>
          <p:nvCxnSpPr>
            <p:cNvPr id="297" name="Google Shape;297;p1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1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99" name="Google Shape;299;p1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1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1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02" name="Google Shape;302;p1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7"/>
          <p:cNvGrpSpPr/>
          <p:nvPr/>
        </p:nvGrpSpPr>
        <p:grpSpPr>
          <a:xfrm>
            <a:off x="234375" y="117804"/>
            <a:ext cx="256800" cy="256800"/>
            <a:chOff x="234375" y="110636"/>
            <a:chExt cx="256800" cy="256800"/>
          </a:xfrm>
        </p:grpSpPr>
        <p:sp>
          <p:nvSpPr>
            <p:cNvPr id="304" name="Google Shape;304;p1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6" name="Google Shape;306;p1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07" name="Google Shape;307;p17"/>
          <p:cNvGrpSpPr/>
          <p:nvPr/>
        </p:nvGrpSpPr>
        <p:grpSpPr>
          <a:xfrm>
            <a:off x="6760300" y="117804"/>
            <a:ext cx="2161200" cy="256800"/>
            <a:chOff x="6760300" y="96350"/>
            <a:chExt cx="2161200" cy="256800"/>
          </a:xfrm>
        </p:grpSpPr>
        <p:sp>
          <p:nvSpPr>
            <p:cNvPr id="308" name="Google Shape;308;p1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7"/>
            <p:cNvGrpSpPr/>
            <p:nvPr/>
          </p:nvGrpSpPr>
          <p:grpSpPr>
            <a:xfrm>
              <a:off x="8683881" y="115948"/>
              <a:ext cx="159362" cy="217605"/>
              <a:chOff x="2025348" y="3145361"/>
              <a:chExt cx="406327" cy="554831"/>
            </a:xfrm>
          </p:grpSpPr>
          <p:sp>
            <p:nvSpPr>
              <p:cNvPr id="310" name="Google Shape;310;p1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2" name="Google Shape;312;p17"/>
          <p:cNvSpPr txBox="1">
            <a:spLocks noGrp="1"/>
          </p:cNvSpPr>
          <p:nvPr>
            <p:ph type="title"/>
          </p:nvPr>
        </p:nvSpPr>
        <p:spPr>
          <a:xfrm>
            <a:off x="720000" y="3103925"/>
            <a:ext cx="251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3" name="Google Shape;313;p17"/>
          <p:cNvSpPr txBox="1">
            <a:spLocks noGrp="1"/>
          </p:cNvSpPr>
          <p:nvPr>
            <p:ph type="subTitle" idx="1"/>
          </p:nvPr>
        </p:nvSpPr>
        <p:spPr>
          <a:xfrm>
            <a:off x="720000" y="3631625"/>
            <a:ext cx="2514300" cy="62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17"/>
          <p:cNvSpPr txBox="1">
            <a:spLocks noGrp="1"/>
          </p:cNvSpPr>
          <p:nvPr>
            <p:ph type="title" idx="2"/>
          </p:nvPr>
        </p:nvSpPr>
        <p:spPr>
          <a:xfrm>
            <a:off x="3314850" y="3103925"/>
            <a:ext cx="251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 name="Google Shape;315;p17"/>
          <p:cNvSpPr txBox="1">
            <a:spLocks noGrp="1"/>
          </p:cNvSpPr>
          <p:nvPr>
            <p:ph type="subTitle" idx="3"/>
          </p:nvPr>
        </p:nvSpPr>
        <p:spPr>
          <a:xfrm>
            <a:off x="3314850" y="3631625"/>
            <a:ext cx="2514300" cy="62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7"/>
          <p:cNvSpPr txBox="1">
            <a:spLocks noGrp="1"/>
          </p:cNvSpPr>
          <p:nvPr>
            <p:ph type="title" idx="4"/>
          </p:nvPr>
        </p:nvSpPr>
        <p:spPr>
          <a:xfrm>
            <a:off x="5909700" y="3103925"/>
            <a:ext cx="251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 name="Google Shape;317;p17"/>
          <p:cNvSpPr txBox="1">
            <a:spLocks noGrp="1"/>
          </p:cNvSpPr>
          <p:nvPr>
            <p:ph type="subTitle" idx="5"/>
          </p:nvPr>
        </p:nvSpPr>
        <p:spPr>
          <a:xfrm>
            <a:off x="5909700" y="3631625"/>
            <a:ext cx="2514300" cy="62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1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19"/>
        <p:cNvGrpSpPr/>
        <p:nvPr/>
      </p:nvGrpSpPr>
      <p:grpSpPr>
        <a:xfrm>
          <a:off x="0" y="0"/>
          <a:ext cx="0" cy="0"/>
          <a:chOff x="0" y="0"/>
          <a:chExt cx="0" cy="0"/>
        </a:xfrm>
      </p:grpSpPr>
      <p:grpSp>
        <p:nvGrpSpPr>
          <p:cNvPr id="320" name="Google Shape;320;p18"/>
          <p:cNvGrpSpPr/>
          <p:nvPr/>
        </p:nvGrpSpPr>
        <p:grpSpPr>
          <a:xfrm>
            <a:off x="69150" y="137187"/>
            <a:ext cx="9031450" cy="282372"/>
            <a:chOff x="69150" y="137187"/>
            <a:chExt cx="9031450" cy="282372"/>
          </a:xfrm>
        </p:grpSpPr>
        <p:cxnSp>
          <p:nvCxnSpPr>
            <p:cNvPr id="321" name="Google Shape;321;p18"/>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2" name="Google Shape;322;p18"/>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3" name="Google Shape;323;p18"/>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4" name="Google Shape;324;p18"/>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18"/>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26" name="Google Shape;326;p18"/>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18"/>
          <p:cNvGrpSpPr/>
          <p:nvPr/>
        </p:nvGrpSpPr>
        <p:grpSpPr>
          <a:xfrm>
            <a:off x="234375" y="117804"/>
            <a:ext cx="256800" cy="256800"/>
            <a:chOff x="234375" y="110636"/>
            <a:chExt cx="256800" cy="256800"/>
          </a:xfrm>
        </p:grpSpPr>
        <p:sp>
          <p:nvSpPr>
            <p:cNvPr id="328" name="Google Shape;328;p18"/>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0" name="Google Shape;330;p18"/>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31" name="Google Shape;331;p18"/>
          <p:cNvGrpSpPr/>
          <p:nvPr/>
        </p:nvGrpSpPr>
        <p:grpSpPr>
          <a:xfrm>
            <a:off x="6760300" y="117804"/>
            <a:ext cx="2161200" cy="256800"/>
            <a:chOff x="6760300" y="96350"/>
            <a:chExt cx="2161200" cy="256800"/>
          </a:xfrm>
        </p:grpSpPr>
        <p:sp>
          <p:nvSpPr>
            <p:cNvPr id="332" name="Google Shape;332;p18"/>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18"/>
            <p:cNvGrpSpPr/>
            <p:nvPr/>
          </p:nvGrpSpPr>
          <p:grpSpPr>
            <a:xfrm>
              <a:off x="8683881" y="115948"/>
              <a:ext cx="159362" cy="217605"/>
              <a:chOff x="2025348" y="3145361"/>
              <a:chExt cx="406327" cy="554831"/>
            </a:xfrm>
          </p:grpSpPr>
          <p:sp>
            <p:nvSpPr>
              <p:cNvPr id="334" name="Google Shape;334;p18"/>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6" name="Google Shape;336;p18"/>
          <p:cNvSpPr txBox="1">
            <a:spLocks noGrp="1"/>
          </p:cNvSpPr>
          <p:nvPr>
            <p:ph type="title"/>
          </p:nvPr>
        </p:nvSpPr>
        <p:spPr>
          <a:xfrm>
            <a:off x="720000" y="1913963"/>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18"/>
          <p:cNvSpPr txBox="1">
            <a:spLocks noGrp="1"/>
          </p:cNvSpPr>
          <p:nvPr>
            <p:ph type="subTitle" idx="1"/>
          </p:nvPr>
        </p:nvSpPr>
        <p:spPr>
          <a:xfrm>
            <a:off x="720000" y="2424288"/>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8"/>
          <p:cNvSpPr txBox="1">
            <a:spLocks noGrp="1"/>
          </p:cNvSpPr>
          <p:nvPr>
            <p:ph type="title" idx="2"/>
          </p:nvPr>
        </p:nvSpPr>
        <p:spPr>
          <a:xfrm>
            <a:off x="4821900" y="1913963"/>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18"/>
          <p:cNvSpPr txBox="1">
            <a:spLocks noGrp="1"/>
          </p:cNvSpPr>
          <p:nvPr>
            <p:ph type="subTitle" idx="3"/>
          </p:nvPr>
        </p:nvSpPr>
        <p:spPr>
          <a:xfrm>
            <a:off x="4821900" y="2424288"/>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8"/>
          <p:cNvSpPr txBox="1">
            <a:spLocks noGrp="1"/>
          </p:cNvSpPr>
          <p:nvPr>
            <p:ph type="title" idx="4"/>
          </p:nvPr>
        </p:nvSpPr>
        <p:spPr>
          <a:xfrm>
            <a:off x="720000" y="3613375"/>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1" name="Google Shape;341;p18"/>
          <p:cNvSpPr txBox="1">
            <a:spLocks noGrp="1"/>
          </p:cNvSpPr>
          <p:nvPr>
            <p:ph type="subTitle" idx="5"/>
          </p:nvPr>
        </p:nvSpPr>
        <p:spPr>
          <a:xfrm>
            <a:off x="720000" y="4123700"/>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18"/>
          <p:cNvSpPr txBox="1">
            <a:spLocks noGrp="1"/>
          </p:cNvSpPr>
          <p:nvPr>
            <p:ph type="title" idx="6"/>
          </p:nvPr>
        </p:nvSpPr>
        <p:spPr>
          <a:xfrm>
            <a:off x="4821900" y="3613375"/>
            <a:ext cx="360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 name="Google Shape;343;p18"/>
          <p:cNvSpPr txBox="1">
            <a:spLocks noGrp="1"/>
          </p:cNvSpPr>
          <p:nvPr>
            <p:ph type="subTitle" idx="7"/>
          </p:nvPr>
        </p:nvSpPr>
        <p:spPr>
          <a:xfrm>
            <a:off x="4821900" y="4123700"/>
            <a:ext cx="3602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1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45"/>
        <p:cNvGrpSpPr/>
        <p:nvPr/>
      </p:nvGrpSpPr>
      <p:grpSpPr>
        <a:xfrm>
          <a:off x="0" y="0"/>
          <a:ext cx="0" cy="0"/>
          <a:chOff x="0" y="0"/>
          <a:chExt cx="0" cy="0"/>
        </a:xfrm>
      </p:grpSpPr>
      <p:grpSp>
        <p:nvGrpSpPr>
          <p:cNvPr id="346" name="Google Shape;346;p19"/>
          <p:cNvGrpSpPr/>
          <p:nvPr/>
        </p:nvGrpSpPr>
        <p:grpSpPr>
          <a:xfrm>
            <a:off x="69150" y="137187"/>
            <a:ext cx="9031450" cy="282372"/>
            <a:chOff x="69150" y="137187"/>
            <a:chExt cx="9031450" cy="282372"/>
          </a:xfrm>
        </p:grpSpPr>
        <p:cxnSp>
          <p:nvCxnSpPr>
            <p:cNvPr id="347" name="Google Shape;347;p1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1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9" name="Google Shape;349;p1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1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51" name="Google Shape;351;p1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2" name="Google Shape;352;p1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19"/>
          <p:cNvGrpSpPr/>
          <p:nvPr/>
        </p:nvGrpSpPr>
        <p:grpSpPr>
          <a:xfrm>
            <a:off x="234375" y="117804"/>
            <a:ext cx="256800" cy="256800"/>
            <a:chOff x="234375" y="110636"/>
            <a:chExt cx="256800" cy="256800"/>
          </a:xfrm>
        </p:grpSpPr>
        <p:sp>
          <p:nvSpPr>
            <p:cNvPr id="354" name="Google Shape;354;p1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6" name="Google Shape;356;p1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57" name="Google Shape;357;p19"/>
          <p:cNvGrpSpPr/>
          <p:nvPr/>
        </p:nvGrpSpPr>
        <p:grpSpPr>
          <a:xfrm>
            <a:off x="6760300" y="117804"/>
            <a:ext cx="2161200" cy="256800"/>
            <a:chOff x="6760300" y="96350"/>
            <a:chExt cx="2161200" cy="256800"/>
          </a:xfrm>
        </p:grpSpPr>
        <p:sp>
          <p:nvSpPr>
            <p:cNvPr id="358" name="Google Shape;358;p1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9"/>
            <p:cNvGrpSpPr/>
            <p:nvPr/>
          </p:nvGrpSpPr>
          <p:grpSpPr>
            <a:xfrm>
              <a:off x="8683881" y="115948"/>
              <a:ext cx="159362" cy="217605"/>
              <a:chOff x="2025348" y="3145361"/>
              <a:chExt cx="406327" cy="554831"/>
            </a:xfrm>
          </p:grpSpPr>
          <p:sp>
            <p:nvSpPr>
              <p:cNvPr id="360" name="Google Shape;360;p1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2" name="Google Shape;362;p19"/>
          <p:cNvSpPr txBox="1">
            <a:spLocks noGrp="1"/>
          </p:cNvSpPr>
          <p:nvPr>
            <p:ph type="title"/>
          </p:nvPr>
        </p:nvSpPr>
        <p:spPr>
          <a:xfrm>
            <a:off x="720000" y="1784425"/>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3" name="Google Shape;363;p19"/>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4" name="Google Shape;364;p19"/>
          <p:cNvSpPr txBox="1">
            <a:spLocks noGrp="1"/>
          </p:cNvSpPr>
          <p:nvPr>
            <p:ph type="title" idx="2"/>
          </p:nvPr>
        </p:nvSpPr>
        <p:spPr>
          <a:xfrm>
            <a:off x="3419271" y="1784425"/>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5" name="Google Shape;365;p19"/>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6" name="Google Shape;366;p19"/>
          <p:cNvSpPr txBox="1">
            <a:spLocks noGrp="1"/>
          </p:cNvSpPr>
          <p:nvPr>
            <p:ph type="title" idx="4"/>
          </p:nvPr>
        </p:nvSpPr>
        <p:spPr>
          <a:xfrm>
            <a:off x="720000" y="3638750"/>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7" name="Google Shape;367;p19"/>
          <p:cNvSpPr txBox="1">
            <a:spLocks noGrp="1"/>
          </p:cNvSpPr>
          <p:nvPr>
            <p:ph type="subTitle" idx="5"/>
          </p:nvPr>
        </p:nvSpPr>
        <p:spPr>
          <a:xfrm>
            <a:off x="720000" y="41237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8" name="Google Shape;368;p19"/>
          <p:cNvSpPr txBox="1">
            <a:spLocks noGrp="1"/>
          </p:cNvSpPr>
          <p:nvPr>
            <p:ph type="title" idx="6"/>
          </p:nvPr>
        </p:nvSpPr>
        <p:spPr>
          <a:xfrm>
            <a:off x="3419271" y="3638750"/>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9" name="Google Shape;369;p19"/>
          <p:cNvSpPr txBox="1">
            <a:spLocks noGrp="1"/>
          </p:cNvSpPr>
          <p:nvPr>
            <p:ph type="subTitle" idx="7"/>
          </p:nvPr>
        </p:nvSpPr>
        <p:spPr>
          <a:xfrm>
            <a:off x="3419269" y="41237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0" name="Google Shape;370;p19"/>
          <p:cNvSpPr txBox="1">
            <a:spLocks noGrp="1"/>
          </p:cNvSpPr>
          <p:nvPr>
            <p:ph type="title" idx="8"/>
          </p:nvPr>
        </p:nvSpPr>
        <p:spPr>
          <a:xfrm>
            <a:off x="6118549" y="1784425"/>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1" name="Google Shape;371;p19"/>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 name="Google Shape;372;p19"/>
          <p:cNvSpPr txBox="1">
            <a:spLocks noGrp="1"/>
          </p:cNvSpPr>
          <p:nvPr>
            <p:ph type="title" idx="13"/>
          </p:nvPr>
        </p:nvSpPr>
        <p:spPr>
          <a:xfrm>
            <a:off x="6118549" y="3638750"/>
            <a:ext cx="23055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73" name="Google Shape;373;p19"/>
          <p:cNvSpPr txBox="1">
            <a:spLocks noGrp="1"/>
          </p:cNvSpPr>
          <p:nvPr>
            <p:ph type="subTitle" idx="14"/>
          </p:nvPr>
        </p:nvSpPr>
        <p:spPr>
          <a:xfrm>
            <a:off x="6118545" y="41237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4" name="Google Shape;374;p19"/>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75"/>
        <p:cNvGrpSpPr/>
        <p:nvPr/>
      </p:nvGrpSpPr>
      <p:grpSpPr>
        <a:xfrm>
          <a:off x="0" y="0"/>
          <a:ext cx="0" cy="0"/>
          <a:chOff x="0" y="0"/>
          <a:chExt cx="0" cy="0"/>
        </a:xfrm>
      </p:grpSpPr>
      <p:grpSp>
        <p:nvGrpSpPr>
          <p:cNvPr id="376" name="Google Shape;376;p20"/>
          <p:cNvGrpSpPr/>
          <p:nvPr/>
        </p:nvGrpSpPr>
        <p:grpSpPr>
          <a:xfrm>
            <a:off x="69150" y="137187"/>
            <a:ext cx="9031450" cy="282372"/>
            <a:chOff x="69150" y="137187"/>
            <a:chExt cx="9031450" cy="282372"/>
          </a:xfrm>
        </p:grpSpPr>
        <p:cxnSp>
          <p:nvCxnSpPr>
            <p:cNvPr id="377" name="Google Shape;377;p20"/>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20"/>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20"/>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20"/>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20"/>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82" name="Google Shape;382;p20"/>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20"/>
          <p:cNvGrpSpPr/>
          <p:nvPr/>
        </p:nvGrpSpPr>
        <p:grpSpPr>
          <a:xfrm>
            <a:off x="234375" y="117804"/>
            <a:ext cx="256800" cy="256800"/>
            <a:chOff x="234375" y="110636"/>
            <a:chExt cx="256800" cy="256800"/>
          </a:xfrm>
        </p:grpSpPr>
        <p:sp>
          <p:nvSpPr>
            <p:cNvPr id="384" name="Google Shape;384;p20"/>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86" name="Google Shape;386;p20"/>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387" name="Google Shape;387;p20"/>
          <p:cNvGrpSpPr/>
          <p:nvPr/>
        </p:nvGrpSpPr>
        <p:grpSpPr>
          <a:xfrm>
            <a:off x="6760300" y="117804"/>
            <a:ext cx="2161200" cy="256800"/>
            <a:chOff x="6760300" y="96350"/>
            <a:chExt cx="2161200" cy="256800"/>
          </a:xfrm>
        </p:grpSpPr>
        <p:sp>
          <p:nvSpPr>
            <p:cNvPr id="388" name="Google Shape;388;p20"/>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20"/>
            <p:cNvGrpSpPr/>
            <p:nvPr/>
          </p:nvGrpSpPr>
          <p:grpSpPr>
            <a:xfrm>
              <a:off x="8683881" y="115948"/>
              <a:ext cx="159362" cy="217605"/>
              <a:chOff x="2025348" y="3145361"/>
              <a:chExt cx="406327" cy="554831"/>
            </a:xfrm>
          </p:grpSpPr>
          <p:sp>
            <p:nvSpPr>
              <p:cNvPr id="390" name="Google Shape;390;p20"/>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 name="Google Shape;392;p20"/>
          <p:cNvSpPr txBox="1">
            <a:spLocks noGrp="1"/>
          </p:cNvSpPr>
          <p:nvPr>
            <p:ph type="title" hasCustomPrompt="1"/>
          </p:nvPr>
        </p:nvSpPr>
        <p:spPr>
          <a:xfrm>
            <a:off x="1284000" y="540000"/>
            <a:ext cx="6576000" cy="76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3" name="Google Shape;393;p20"/>
          <p:cNvSpPr txBox="1">
            <a:spLocks noGrp="1"/>
          </p:cNvSpPr>
          <p:nvPr>
            <p:ph type="subTitle" idx="1"/>
          </p:nvPr>
        </p:nvSpPr>
        <p:spPr>
          <a:xfrm>
            <a:off x="1284000" y="1305425"/>
            <a:ext cx="65760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4" name="Google Shape;394;p20"/>
          <p:cNvSpPr txBox="1">
            <a:spLocks noGrp="1"/>
          </p:cNvSpPr>
          <p:nvPr>
            <p:ph type="title" idx="2" hasCustomPrompt="1"/>
          </p:nvPr>
        </p:nvSpPr>
        <p:spPr>
          <a:xfrm>
            <a:off x="1284000" y="1996149"/>
            <a:ext cx="6576000" cy="76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5" name="Google Shape;395;p20"/>
          <p:cNvSpPr txBox="1">
            <a:spLocks noGrp="1"/>
          </p:cNvSpPr>
          <p:nvPr>
            <p:ph type="subTitle" idx="3"/>
          </p:nvPr>
        </p:nvSpPr>
        <p:spPr>
          <a:xfrm>
            <a:off x="1284000" y="2761573"/>
            <a:ext cx="65760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20"/>
          <p:cNvSpPr txBox="1">
            <a:spLocks noGrp="1"/>
          </p:cNvSpPr>
          <p:nvPr>
            <p:ph type="title" idx="4" hasCustomPrompt="1"/>
          </p:nvPr>
        </p:nvSpPr>
        <p:spPr>
          <a:xfrm>
            <a:off x="1284000" y="3452300"/>
            <a:ext cx="6576000" cy="76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7" name="Google Shape;397;p20"/>
          <p:cNvSpPr txBox="1">
            <a:spLocks noGrp="1"/>
          </p:cNvSpPr>
          <p:nvPr>
            <p:ph type="subTitle" idx="5"/>
          </p:nvPr>
        </p:nvSpPr>
        <p:spPr>
          <a:xfrm>
            <a:off x="1284000" y="4217598"/>
            <a:ext cx="6576000" cy="3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 name="Google Shape;35;p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39;p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45;p3"/>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2996625" y="1522988"/>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8">
    <p:spTree>
      <p:nvGrpSpPr>
        <p:cNvPr id="1" name="Shape 398"/>
        <p:cNvGrpSpPr/>
        <p:nvPr/>
      </p:nvGrpSpPr>
      <p:grpSpPr>
        <a:xfrm>
          <a:off x="0" y="0"/>
          <a:ext cx="0" cy="0"/>
          <a:chOff x="0" y="0"/>
          <a:chExt cx="0" cy="0"/>
        </a:xfrm>
      </p:grpSpPr>
      <p:grpSp>
        <p:nvGrpSpPr>
          <p:cNvPr id="399" name="Google Shape;399;p21"/>
          <p:cNvGrpSpPr/>
          <p:nvPr/>
        </p:nvGrpSpPr>
        <p:grpSpPr>
          <a:xfrm>
            <a:off x="69150" y="137187"/>
            <a:ext cx="9031450" cy="282372"/>
            <a:chOff x="69150" y="137187"/>
            <a:chExt cx="9031450" cy="282372"/>
          </a:xfrm>
        </p:grpSpPr>
        <p:cxnSp>
          <p:nvCxnSpPr>
            <p:cNvPr id="400" name="Google Shape;400;p2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01" name="Google Shape;401;p2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2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03" name="Google Shape;403;p2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04" name="Google Shape;404;p2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05" name="Google Shape;405;p2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21"/>
          <p:cNvGrpSpPr/>
          <p:nvPr/>
        </p:nvGrpSpPr>
        <p:grpSpPr>
          <a:xfrm>
            <a:off x="234375" y="117804"/>
            <a:ext cx="256800" cy="256800"/>
            <a:chOff x="234375" y="110636"/>
            <a:chExt cx="256800" cy="256800"/>
          </a:xfrm>
        </p:grpSpPr>
        <p:sp>
          <p:nvSpPr>
            <p:cNvPr id="407" name="Google Shape;407;p2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9" name="Google Shape;409;p2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10" name="Google Shape;410;p21"/>
          <p:cNvGrpSpPr/>
          <p:nvPr/>
        </p:nvGrpSpPr>
        <p:grpSpPr>
          <a:xfrm>
            <a:off x="6760300" y="117804"/>
            <a:ext cx="2161200" cy="256800"/>
            <a:chOff x="6760300" y="96350"/>
            <a:chExt cx="2161200" cy="256800"/>
          </a:xfrm>
        </p:grpSpPr>
        <p:sp>
          <p:nvSpPr>
            <p:cNvPr id="411" name="Google Shape;411;p21"/>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21"/>
            <p:cNvGrpSpPr/>
            <p:nvPr/>
          </p:nvGrpSpPr>
          <p:grpSpPr>
            <a:xfrm>
              <a:off x="8683881" y="115948"/>
              <a:ext cx="159362" cy="217605"/>
              <a:chOff x="2025348" y="3145361"/>
              <a:chExt cx="406327" cy="554831"/>
            </a:xfrm>
          </p:grpSpPr>
          <p:sp>
            <p:nvSpPr>
              <p:cNvPr id="413" name="Google Shape;413;p21"/>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1"/>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5" name="Google Shape;415;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6" name="Google Shape;416;p21"/>
          <p:cNvSpPr txBox="1">
            <a:spLocks noGrp="1"/>
          </p:cNvSpPr>
          <p:nvPr>
            <p:ph type="subTitle" idx="1"/>
          </p:nvPr>
        </p:nvSpPr>
        <p:spPr>
          <a:xfrm>
            <a:off x="3452813" y="33098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rtl="0">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a:endParaRPr/>
          </a:p>
        </p:txBody>
      </p:sp>
      <p:sp>
        <p:nvSpPr>
          <p:cNvPr id="417" name="Google Shape;417;p21"/>
          <p:cNvSpPr txBox="1">
            <a:spLocks noGrp="1"/>
          </p:cNvSpPr>
          <p:nvPr>
            <p:ph type="subTitle" idx="2"/>
          </p:nvPr>
        </p:nvSpPr>
        <p:spPr>
          <a:xfrm>
            <a:off x="3452713" y="3820050"/>
            <a:ext cx="2238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1600"/>
              </a:spcBef>
              <a:spcAft>
                <a:spcPts val="0"/>
              </a:spcAft>
              <a:buSzPts val="1500"/>
              <a:buNone/>
              <a:defRPr sz="1500"/>
            </a:lvl3pPr>
            <a:lvl4pPr lvl="3" algn="ctr" rtl="0">
              <a:lnSpc>
                <a:spcPct val="100000"/>
              </a:lnSpc>
              <a:spcBef>
                <a:spcPts val="1600"/>
              </a:spcBef>
              <a:spcAft>
                <a:spcPts val="0"/>
              </a:spcAft>
              <a:buSzPts val="1500"/>
              <a:buNone/>
              <a:defRPr sz="1500"/>
            </a:lvl4pPr>
            <a:lvl5pPr lvl="4" algn="ctr" rtl="0">
              <a:lnSpc>
                <a:spcPct val="100000"/>
              </a:lnSpc>
              <a:spcBef>
                <a:spcPts val="1600"/>
              </a:spcBef>
              <a:spcAft>
                <a:spcPts val="0"/>
              </a:spcAft>
              <a:buSzPts val="1500"/>
              <a:buNone/>
              <a:defRPr sz="1500"/>
            </a:lvl5pPr>
            <a:lvl6pPr lvl="5" algn="ctr" rtl="0">
              <a:lnSpc>
                <a:spcPct val="100000"/>
              </a:lnSpc>
              <a:spcBef>
                <a:spcPts val="1600"/>
              </a:spcBef>
              <a:spcAft>
                <a:spcPts val="0"/>
              </a:spcAft>
              <a:buSzPts val="1500"/>
              <a:buNone/>
              <a:defRPr sz="1500"/>
            </a:lvl6pPr>
            <a:lvl7pPr lvl="6" algn="ctr" rtl="0">
              <a:lnSpc>
                <a:spcPct val="100000"/>
              </a:lnSpc>
              <a:spcBef>
                <a:spcPts val="1600"/>
              </a:spcBef>
              <a:spcAft>
                <a:spcPts val="0"/>
              </a:spcAft>
              <a:buSzPts val="1500"/>
              <a:buNone/>
              <a:defRPr sz="1500"/>
            </a:lvl7pPr>
            <a:lvl8pPr lvl="7" algn="ctr" rtl="0">
              <a:lnSpc>
                <a:spcPct val="100000"/>
              </a:lnSpc>
              <a:spcBef>
                <a:spcPts val="1600"/>
              </a:spcBef>
              <a:spcAft>
                <a:spcPts val="0"/>
              </a:spcAft>
              <a:buSzPts val="1500"/>
              <a:buNone/>
              <a:defRPr sz="1500"/>
            </a:lvl8pPr>
            <a:lvl9pPr lvl="8" algn="ctr" rtl="0">
              <a:lnSpc>
                <a:spcPct val="100000"/>
              </a:lnSpc>
              <a:spcBef>
                <a:spcPts val="1600"/>
              </a:spcBef>
              <a:spcAft>
                <a:spcPts val="1600"/>
              </a:spcAft>
              <a:buSzPts val="1500"/>
              <a:buNone/>
              <a:defRPr sz="1500"/>
            </a:lvl9pPr>
          </a:lstStyle>
          <a:p>
            <a:endParaRPr/>
          </a:p>
        </p:txBody>
      </p:sp>
      <p:sp>
        <p:nvSpPr>
          <p:cNvPr id="418" name="Google Shape;418;p21"/>
          <p:cNvSpPr txBox="1">
            <a:spLocks noGrp="1"/>
          </p:cNvSpPr>
          <p:nvPr>
            <p:ph type="subTitle" idx="3"/>
          </p:nvPr>
        </p:nvSpPr>
        <p:spPr>
          <a:xfrm>
            <a:off x="1034163" y="33098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rtl="0">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a:endParaRPr/>
          </a:p>
        </p:txBody>
      </p:sp>
      <p:sp>
        <p:nvSpPr>
          <p:cNvPr id="419" name="Google Shape;419;p21"/>
          <p:cNvSpPr txBox="1">
            <a:spLocks noGrp="1"/>
          </p:cNvSpPr>
          <p:nvPr>
            <p:ph type="subTitle" idx="4"/>
          </p:nvPr>
        </p:nvSpPr>
        <p:spPr>
          <a:xfrm>
            <a:off x="1034063" y="3820050"/>
            <a:ext cx="2238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1600"/>
              </a:spcBef>
              <a:spcAft>
                <a:spcPts val="0"/>
              </a:spcAft>
              <a:buSzPts val="1500"/>
              <a:buNone/>
              <a:defRPr sz="1500"/>
            </a:lvl3pPr>
            <a:lvl4pPr lvl="3" algn="ctr" rtl="0">
              <a:lnSpc>
                <a:spcPct val="100000"/>
              </a:lnSpc>
              <a:spcBef>
                <a:spcPts val="1600"/>
              </a:spcBef>
              <a:spcAft>
                <a:spcPts val="0"/>
              </a:spcAft>
              <a:buSzPts val="1500"/>
              <a:buNone/>
              <a:defRPr sz="1500"/>
            </a:lvl4pPr>
            <a:lvl5pPr lvl="4" algn="ctr" rtl="0">
              <a:lnSpc>
                <a:spcPct val="100000"/>
              </a:lnSpc>
              <a:spcBef>
                <a:spcPts val="1600"/>
              </a:spcBef>
              <a:spcAft>
                <a:spcPts val="0"/>
              </a:spcAft>
              <a:buSzPts val="1500"/>
              <a:buNone/>
              <a:defRPr sz="1500"/>
            </a:lvl5pPr>
            <a:lvl6pPr lvl="5" algn="ctr" rtl="0">
              <a:lnSpc>
                <a:spcPct val="100000"/>
              </a:lnSpc>
              <a:spcBef>
                <a:spcPts val="1600"/>
              </a:spcBef>
              <a:spcAft>
                <a:spcPts val="0"/>
              </a:spcAft>
              <a:buSzPts val="1500"/>
              <a:buNone/>
              <a:defRPr sz="1500"/>
            </a:lvl6pPr>
            <a:lvl7pPr lvl="6" algn="ctr" rtl="0">
              <a:lnSpc>
                <a:spcPct val="100000"/>
              </a:lnSpc>
              <a:spcBef>
                <a:spcPts val="1600"/>
              </a:spcBef>
              <a:spcAft>
                <a:spcPts val="0"/>
              </a:spcAft>
              <a:buSzPts val="1500"/>
              <a:buNone/>
              <a:defRPr sz="1500"/>
            </a:lvl7pPr>
            <a:lvl8pPr lvl="7" algn="ctr" rtl="0">
              <a:lnSpc>
                <a:spcPct val="100000"/>
              </a:lnSpc>
              <a:spcBef>
                <a:spcPts val="1600"/>
              </a:spcBef>
              <a:spcAft>
                <a:spcPts val="0"/>
              </a:spcAft>
              <a:buSzPts val="1500"/>
              <a:buNone/>
              <a:defRPr sz="1500"/>
            </a:lvl8pPr>
            <a:lvl9pPr lvl="8" algn="ctr" rtl="0">
              <a:lnSpc>
                <a:spcPct val="100000"/>
              </a:lnSpc>
              <a:spcBef>
                <a:spcPts val="1600"/>
              </a:spcBef>
              <a:spcAft>
                <a:spcPts val="1600"/>
              </a:spcAft>
              <a:buSzPts val="1500"/>
              <a:buNone/>
              <a:defRPr sz="1500"/>
            </a:lvl9pPr>
          </a:lstStyle>
          <a:p>
            <a:endParaRPr/>
          </a:p>
        </p:txBody>
      </p:sp>
      <p:sp>
        <p:nvSpPr>
          <p:cNvPr id="420" name="Google Shape;420;p21"/>
          <p:cNvSpPr txBox="1">
            <a:spLocks noGrp="1"/>
          </p:cNvSpPr>
          <p:nvPr>
            <p:ph type="subTitle" idx="5"/>
          </p:nvPr>
        </p:nvSpPr>
        <p:spPr>
          <a:xfrm>
            <a:off x="5871538" y="3309800"/>
            <a:ext cx="22383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algn="ctr" rtl="0">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algn="ctr" rtl="0">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a:endParaRPr/>
          </a:p>
        </p:txBody>
      </p:sp>
      <p:sp>
        <p:nvSpPr>
          <p:cNvPr id="421" name="Google Shape;421;p21"/>
          <p:cNvSpPr txBox="1">
            <a:spLocks noGrp="1"/>
          </p:cNvSpPr>
          <p:nvPr>
            <p:ph type="subTitle" idx="6"/>
          </p:nvPr>
        </p:nvSpPr>
        <p:spPr>
          <a:xfrm>
            <a:off x="5871438" y="3820050"/>
            <a:ext cx="2238300" cy="57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1600"/>
              </a:spcBef>
              <a:spcAft>
                <a:spcPts val="0"/>
              </a:spcAft>
              <a:buSzPts val="1500"/>
              <a:buNone/>
              <a:defRPr sz="1500"/>
            </a:lvl3pPr>
            <a:lvl4pPr lvl="3" algn="ctr" rtl="0">
              <a:lnSpc>
                <a:spcPct val="100000"/>
              </a:lnSpc>
              <a:spcBef>
                <a:spcPts val="1600"/>
              </a:spcBef>
              <a:spcAft>
                <a:spcPts val="0"/>
              </a:spcAft>
              <a:buSzPts val="1500"/>
              <a:buNone/>
              <a:defRPr sz="1500"/>
            </a:lvl4pPr>
            <a:lvl5pPr lvl="4" algn="ctr" rtl="0">
              <a:lnSpc>
                <a:spcPct val="100000"/>
              </a:lnSpc>
              <a:spcBef>
                <a:spcPts val="1600"/>
              </a:spcBef>
              <a:spcAft>
                <a:spcPts val="0"/>
              </a:spcAft>
              <a:buSzPts val="1500"/>
              <a:buNone/>
              <a:defRPr sz="1500"/>
            </a:lvl5pPr>
            <a:lvl6pPr lvl="5" algn="ctr" rtl="0">
              <a:lnSpc>
                <a:spcPct val="100000"/>
              </a:lnSpc>
              <a:spcBef>
                <a:spcPts val="1600"/>
              </a:spcBef>
              <a:spcAft>
                <a:spcPts val="0"/>
              </a:spcAft>
              <a:buSzPts val="1500"/>
              <a:buNone/>
              <a:defRPr sz="1500"/>
            </a:lvl6pPr>
            <a:lvl7pPr lvl="6" algn="ctr" rtl="0">
              <a:lnSpc>
                <a:spcPct val="100000"/>
              </a:lnSpc>
              <a:spcBef>
                <a:spcPts val="1600"/>
              </a:spcBef>
              <a:spcAft>
                <a:spcPts val="0"/>
              </a:spcAft>
              <a:buSzPts val="1500"/>
              <a:buNone/>
              <a:defRPr sz="1500"/>
            </a:lvl7pPr>
            <a:lvl8pPr lvl="7" algn="ctr" rtl="0">
              <a:lnSpc>
                <a:spcPct val="100000"/>
              </a:lnSpc>
              <a:spcBef>
                <a:spcPts val="1600"/>
              </a:spcBef>
              <a:spcAft>
                <a:spcPts val="0"/>
              </a:spcAft>
              <a:buSzPts val="1500"/>
              <a:buNone/>
              <a:defRPr sz="1500"/>
            </a:lvl8pPr>
            <a:lvl9pPr lvl="8" algn="ctr" rtl="0">
              <a:lnSpc>
                <a:spcPct val="100000"/>
              </a:lnSpc>
              <a:spcBef>
                <a:spcPts val="1600"/>
              </a:spcBef>
              <a:spcAft>
                <a:spcPts val="1600"/>
              </a:spcAft>
              <a:buSzPts val="1500"/>
              <a:buNone/>
              <a:defRPr sz="1500"/>
            </a:lvl9pPr>
          </a:lstStyle>
          <a:p>
            <a:endParaRPr/>
          </a:p>
        </p:txBody>
      </p:sp>
      <p:sp>
        <p:nvSpPr>
          <p:cNvPr id="422" name="Google Shape;422;p21"/>
          <p:cNvSpPr txBox="1">
            <a:spLocks noGrp="1"/>
          </p:cNvSpPr>
          <p:nvPr>
            <p:ph type="title" idx="7" hasCustomPrompt="1"/>
          </p:nvPr>
        </p:nvSpPr>
        <p:spPr>
          <a:xfrm>
            <a:off x="1421325" y="1983400"/>
            <a:ext cx="1464300" cy="58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423" name="Google Shape;423;p21"/>
          <p:cNvSpPr txBox="1">
            <a:spLocks noGrp="1"/>
          </p:cNvSpPr>
          <p:nvPr>
            <p:ph type="title" idx="8" hasCustomPrompt="1"/>
          </p:nvPr>
        </p:nvSpPr>
        <p:spPr>
          <a:xfrm>
            <a:off x="3839750" y="1983400"/>
            <a:ext cx="1464300" cy="58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424" name="Google Shape;424;p21"/>
          <p:cNvSpPr txBox="1">
            <a:spLocks noGrp="1"/>
          </p:cNvSpPr>
          <p:nvPr>
            <p:ph type="title" idx="9" hasCustomPrompt="1"/>
          </p:nvPr>
        </p:nvSpPr>
        <p:spPr>
          <a:xfrm>
            <a:off x="6258175" y="1983400"/>
            <a:ext cx="1464600" cy="58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2">
  <p:cSld name="CUSTOM_2">
    <p:spTree>
      <p:nvGrpSpPr>
        <p:cNvPr id="1" name="Shape 445"/>
        <p:cNvGrpSpPr/>
        <p:nvPr/>
      </p:nvGrpSpPr>
      <p:grpSpPr>
        <a:xfrm>
          <a:off x="0" y="0"/>
          <a:ext cx="0" cy="0"/>
          <a:chOff x="0" y="0"/>
          <a:chExt cx="0" cy="0"/>
        </a:xfrm>
      </p:grpSpPr>
      <p:grpSp>
        <p:nvGrpSpPr>
          <p:cNvPr id="446" name="Google Shape;446;p23"/>
          <p:cNvGrpSpPr/>
          <p:nvPr/>
        </p:nvGrpSpPr>
        <p:grpSpPr>
          <a:xfrm>
            <a:off x="69150" y="137187"/>
            <a:ext cx="9031450" cy="282372"/>
            <a:chOff x="69150" y="137187"/>
            <a:chExt cx="9031450" cy="282372"/>
          </a:xfrm>
        </p:grpSpPr>
        <p:cxnSp>
          <p:nvCxnSpPr>
            <p:cNvPr id="447" name="Google Shape;447;p2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8" name="Google Shape;448;p2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49" name="Google Shape;449;p2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0" name="Google Shape;450;p2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51" name="Google Shape;451;p2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52" name="Google Shape;452;p2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3"/>
          <p:cNvGrpSpPr/>
          <p:nvPr/>
        </p:nvGrpSpPr>
        <p:grpSpPr>
          <a:xfrm>
            <a:off x="234375" y="117804"/>
            <a:ext cx="256800" cy="256800"/>
            <a:chOff x="234375" y="110636"/>
            <a:chExt cx="256800" cy="256800"/>
          </a:xfrm>
        </p:grpSpPr>
        <p:sp>
          <p:nvSpPr>
            <p:cNvPr id="454" name="Google Shape;454;p2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6" name="Google Shape;456;p2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57" name="Google Shape;457;p23"/>
          <p:cNvGrpSpPr/>
          <p:nvPr/>
        </p:nvGrpSpPr>
        <p:grpSpPr>
          <a:xfrm>
            <a:off x="6760300" y="117804"/>
            <a:ext cx="2161200" cy="256800"/>
            <a:chOff x="6760300" y="96350"/>
            <a:chExt cx="2161200" cy="256800"/>
          </a:xfrm>
        </p:grpSpPr>
        <p:sp>
          <p:nvSpPr>
            <p:cNvPr id="458" name="Google Shape;458;p2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 name="Google Shape;459;p23"/>
            <p:cNvGrpSpPr/>
            <p:nvPr/>
          </p:nvGrpSpPr>
          <p:grpSpPr>
            <a:xfrm>
              <a:off x="8683881" y="115948"/>
              <a:ext cx="159362" cy="217605"/>
              <a:chOff x="2025348" y="3145361"/>
              <a:chExt cx="406327" cy="554831"/>
            </a:xfrm>
          </p:grpSpPr>
          <p:sp>
            <p:nvSpPr>
              <p:cNvPr id="460" name="Google Shape;460;p2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2" name="Google Shape;462;p23"/>
          <p:cNvSpPr txBox="1">
            <a:spLocks noGrp="1"/>
          </p:cNvSpPr>
          <p:nvPr>
            <p:ph type="title"/>
          </p:nvPr>
        </p:nvSpPr>
        <p:spPr>
          <a:xfrm>
            <a:off x="1772850" y="2364800"/>
            <a:ext cx="665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3" name="Google Shape;463;p23"/>
          <p:cNvSpPr txBox="1">
            <a:spLocks noGrp="1"/>
          </p:cNvSpPr>
          <p:nvPr>
            <p:ph type="title" idx="2" hasCustomPrompt="1"/>
          </p:nvPr>
        </p:nvSpPr>
        <p:spPr>
          <a:xfrm>
            <a:off x="5278000" y="1294388"/>
            <a:ext cx="3150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464" name="Google Shape;464;p23"/>
          <p:cNvSpPr txBox="1">
            <a:spLocks noGrp="1"/>
          </p:cNvSpPr>
          <p:nvPr>
            <p:ph type="subTitle" idx="1"/>
          </p:nvPr>
        </p:nvSpPr>
        <p:spPr>
          <a:xfrm>
            <a:off x="1772775" y="3539525"/>
            <a:ext cx="6656100" cy="309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5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465"/>
        <p:cNvGrpSpPr/>
        <p:nvPr/>
      </p:nvGrpSpPr>
      <p:grpSpPr>
        <a:xfrm>
          <a:off x="0" y="0"/>
          <a:ext cx="0" cy="0"/>
          <a:chOff x="0" y="0"/>
          <a:chExt cx="0" cy="0"/>
        </a:xfrm>
      </p:grpSpPr>
      <p:sp>
        <p:nvSpPr>
          <p:cNvPr id="466" name="Google Shape;466;p24"/>
          <p:cNvSpPr txBox="1">
            <a:spLocks noGrp="1"/>
          </p:cNvSpPr>
          <p:nvPr>
            <p:ph type="subTitle" idx="1"/>
          </p:nvPr>
        </p:nvSpPr>
        <p:spPr>
          <a:xfrm>
            <a:off x="7174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sp>
        <p:nvSpPr>
          <p:cNvPr id="467" name="Google Shape;467;p24"/>
          <p:cNvSpPr txBox="1">
            <a:spLocks noGrp="1"/>
          </p:cNvSpPr>
          <p:nvPr>
            <p:ph type="subTitle" idx="2"/>
          </p:nvPr>
        </p:nvSpPr>
        <p:spPr>
          <a:xfrm>
            <a:off x="4644900" y="2106200"/>
            <a:ext cx="3785700" cy="21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a:endParaRPr/>
          </a:p>
        </p:txBody>
      </p:sp>
      <p:grpSp>
        <p:nvGrpSpPr>
          <p:cNvPr id="468" name="Google Shape;468;p24"/>
          <p:cNvGrpSpPr/>
          <p:nvPr/>
        </p:nvGrpSpPr>
        <p:grpSpPr>
          <a:xfrm>
            <a:off x="69150" y="137187"/>
            <a:ext cx="9031450" cy="282372"/>
            <a:chOff x="69150" y="137187"/>
            <a:chExt cx="9031450" cy="282372"/>
          </a:xfrm>
        </p:grpSpPr>
        <p:cxnSp>
          <p:nvCxnSpPr>
            <p:cNvPr id="469" name="Google Shape;469;p2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2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1" name="Google Shape;471;p2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2" name="Google Shape;472;p2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73" name="Google Shape;473;p2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74" name="Google Shape;474;p2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4"/>
          <p:cNvGrpSpPr/>
          <p:nvPr/>
        </p:nvGrpSpPr>
        <p:grpSpPr>
          <a:xfrm>
            <a:off x="234375" y="117804"/>
            <a:ext cx="256800" cy="256800"/>
            <a:chOff x="234375" y="110636"/>
            <a:chExt cx="256800" cy="256800"/>
          </a:xfrm>
        </p:grpSpPr>
        <p:sp>
          <p:nvSpPr>
            <p:cNvPr id="476" name="Google Shape;476;p2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8" name="Google Shape;478;p2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79" name="Google Shape;479;p24"/>
          <p:cNvGrpSpPr/>
          <p:nvPr/>
        </p:nvGrpSpPr>
        <p:grpSpPr>
          <a:xfrm>
            <a:off x="6760300" y="117804"/>
            <a:ext cx="2161200" cy="256800"/>
            <a:chOff x="6760300" y="96350"/>
            <a:chExt cx="2161200" cy="256800"/>
          </a:xfrm>
        </p:grpSpPr>
        <p:sp>
          <p:nvSpPr>
            <p:cNvPr id="480" name="Google Shape;480;p2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24"/>
            <p:cNvGrpSpPr/>
            <p:nvPr/>
          </p:nvGrpSpPr>
          <p:grpSpPr>
            <a:xfrm>
              <a:off x="8683881" y="115948"/>
              <a:ext cx="159362" cy="217605"/>
              <a:chOff x="2025348" y="3145361"/>
              <a:chExt cx="406327" cy="554831"/>
            </a:xfrm>
          </p:grpSpPr>
          <p:sp>
            <p:nvSpPr>
              <p:cNvPr id="482" name="Google Shape;482;p2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4" name="Google Shape;484;p2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5" name="Google Shape;485;p24"/>
          <p:cNvSpPr txBox="1">
            <a:spLocks noGrp="1"/>
          </p:cNvSpPr>
          <p:nvPr>
            <p:ph type="subTitle" idx="3"/>
          </p:nvPr>
        </p:nvSpPr>
        <p:spPr>
          <a:xfrm>
            <a:off x="717400" y="1603700"/>
            <a:ext cx="3785700" cy="502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486" name="Google Shape;486;p24"/>
          <p:cNvSpPr txBox="1">
            <a:spLocks noGrp="1"/>
          </p:cNvSpPr>
          <p:nvPr>
            <p:ph type="subTitle" idx="4"/>
          </p:nvPr>
        </p:nvSpPr>
        <p:spPr>
          <a:xfrm>
            <a:off x="4644900" y="1603700"/>
            <a:ext cx="3785700" cy="50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3">
  <p:cSld name="CUSTOM_6">
    <p:spTree>
      <p:nvGrpSpPr>
        <p:cNvPr id="1" name="Shape 487"/>
        <p:cNvGrpSpPr/>
        <p:nvPr/>
      </p:nvGrpSpPr>
      <p:grpSpPr>
        <a:xfrm>
          <a:off x="0" y="0"/>
          <a:ext cx="0" cy="0"/>
          <a:chOff x="0" y="0"/>
          <a:chExt cx="0" cy="0"/>
        </a:xfrm>
      </p:grpSpPr>
      <p:grpSp>
        <p:nvGrpSpPr>
          <p:cNvPr id="488" name="Google Shape;488;p25"/>
          <p:cNvGrpSpPr/>
          <p:nvPr/>
        </p:nvGrpSpPr>
        <p:grpSpPr>
          <a:xfrm>
            <a:off x="69150" y="137187"/>
            <a:ext cx="9031450" cy="282372"/>
            <a:chOff x="69150" y="137187"/>
            <a:chExt cx="9031450" cy="282372"/>
          </a:xfrm>
        </p:grpSpPr>
        <p:cxnSp>
          <p:nvCxnSpPr>
            <p:cNvPr id="489" name="Google Shape;489;p2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2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2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2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2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94" name="Google Shape;494;p2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5"/>
          <p:cNvGrpSpPr/>
          <p:nvPr/>
        </p:nvGrpSpPr>
        <p:grpSpPr>
          <a:xfrm>
            <a:off x="234375" y="117804"/>
            <a:ext cx="256800" cy="256800"/>
            <a:chOff x="234375" y="110636"/>
            <a:chExt cx="256800" cy="256800"/>
          </a:xfrm>
        </p:grpSpPr>
        <p:sp>
          <p:nvSpPr>
            <p:cNvPr id="496" name="Google Shape;496;p2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2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99" name="Google Shape;499;p25"/>
          <p:cNvGrpSpPr/>
          <p:nvPr/>
        </p:nvGrpSpPr>
        <p:grpSpPr>
          <a:xfrm>
            <a:off x="6760300" y="117804"/>
            <a:ext cx="2161200" cy="256800"/>
            <a:chOff x="6760300" y="96350"/>
            <a:chExt cx="2161200" cy="256800"/>
          </a:xfrm>
        </p:grpSpPr>
        <p:sp>
          <p:nvSpPr>
            <p:cNvPr id="500" name="Google Shape;500;p2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5"/>
            <p:cNvGrpSpPr/>
            <p:nvPr/>
          </p:nvGrpSpPr>
          <p:grpSpPr>
            <a:xfrm>
              <a:off x="8683881" y="115948"/>
              <a:ext cx="159362" cy="217605"/>
              <a:chOff x="2025348" y="3145361"/>
              <a:chExt cx="406327" cy="554831"/>
            </a:xfrm>
          </p:grpSpPr>
          <p:sp>
            <p:nvSpPr>
              <p:cNvPr id="502" name="Google Shape;502;p2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4" name="Google Shape;504;p25"/>
          <p:cNvSpPr txBox="1">
            <a:spLocks noGrp="1"/>
          </p:cNvSpPr>
          <p:nvPr>
            <p:ph type="title"/>
          </p:nvPr>
        </p:nvSpPr>
        <p:spPr>
          <a:xfrm>
            <a:off x="1311963" y="2361963"/>
            <a:ext cx="651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5" name="Google Shape;505;p25"/>
          <p:cNvSpPr txBox="1">
            <a:spLocks noGrp="1"/>
          </p:cNvSpPr>
          <p:nvPr>
            <p:ph type="title" idx="2" hasCustomPrompt="1"/>
          </p:nvPr>
        </p:nvSpPr>
        <p:spPr>
          <a:xfrm>
            <a:off x="2996625" y="1243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6" name="Google Shape;506;p25"/>
          <p:cNvSpPr txBox="1">
            <a:spLocks noGrp="1"/>
          </p:cNvSpPr>
          <p:nvPr>
            <p:ph type="subTitle" idx="1"/>
          </p:nvPr>
        </p:nvSpPr>
        <p:spPr>
          <a:xfrm>
            <a:off x="1312121" y="3590288"/>
            <a:ext cx="65199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507"/>
        <p:cNvGrpSpPr/>
        <p:nvPr/>
      </p:nvGrpSpPr>
      <p:grpSpPr>
        <a:xfrm>
          <a:off x="0" y="0"/>
          <a:ext cx="0" cy="0"/>
          <a:chOff x="0" y="0"/>
          <a:chExt cx="0" cy="0"/>
        </a:xfrm>
      </p:grpSpPr>
      <p:grpSp>
        <p:nvGrpSpPr>
          <p:cNvPr id="508" name="Google Shape;508;p26"/>
          <p:cNvGrpSpPr/>
          <p:nvPr/>
        </p:nvGrpSpPr>
        <p:grpSpPr>
          <a:xfrm>
            <a:off x="69150" y="137187"/>
            <a:ext cx="9031450" cy="282372"/>
            <a:chOff x="69150" y="137187"/>
            <a:chExt cx="9031450" cy="282372"/>
          </a:xfrm>
        </p:grpSpPr>
        <p:cxnSp>
          <p:nvCxnSpPr>
            <p:cNvPr id="509" name="Google Shape;509;p2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10" name="Google Shape;510;p2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11" name="Google Shape;511;p2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12" name="Google Shape;512;p2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13" name="Google Shape;513;p2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14" name="Google Shape;514;p2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5" name="Google Shape;515;p26"/>
          <p:cNvGrpSpPr/>
          <p:nvPr/>
        </p:nvGrpSpPr>
        <p:grpSpPr>
          <a:xfrm>
            <a:off x="234375" y="117804"/>
            <a:ext cx="256800" cy="256800"/>
            <a:chOff x="234375" y="110636"/>
            <a:chExt cx="256800" cy="256800"/>
          </a:xfrm>
        </p:grpSpPr>
        <p:sp>
          <p:nvSpPr>
            <p:cNvPr id="516" name="Google Shape;516;p2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2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519" name="Google Shape;519;p26"/>
          <p:cNvGrpSpPr/>
          <p:nvPr/>
        </p:nvGrpSpPr>
        <p:grpSpPr>
          <a:xfrm>
            <a:off x="6760300" y="117804"/>
            <a:ext cx="2161200" cy="256800"/>
            <a:chOff x="6760300" y="96350"/>
            <a:chExt cx="2161200" cy="256800"/>
          </a:xfrm>
        </p:grpSpPr>
        <p:sp>
          <p:nvSpPr>
            <p:cNvPr id="520" name="Google Shape;520;p2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26"/>
            <p:cNvGrpSpPr/>
            <p:nvPr/>
          </p:nvGrpSpPr>
          <p:grpSpPr>
            <a:xfrm>
              <a:off x="8683881" y="115948"/>
              <a:ext cx="159362" cy="217605"/>
              <a:chOff x="2025348" y="3145361"/>
              <a:chExt cx="406327" cy="554831"/>
            </a:xfrm>
          </p:grpSpPr>
          <p:sp>
            <p:nvSpPr>
              <p:cNvPr id="522" name="Google Shape;522;p2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4" name="Google Shape;524;p26"/>
          <p:cNvSpPr txBox="1">
            <a:spLocks noGrp="1"/>
          </p:cNvSpPr>
          <p:nvPr>
            <p:ph type="subTitle" idx="1"/>
          </p:nvPr>
        </p:nvSpPr>
        <p:spPr>
          <a:xfrm>
            <a:off x="715100" y="2793988"/>
            <a:ext cx="4163400" cy="118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525" name="Google Shape;525;p26"/>
          <p:cNvSpPr txBox="1">
            <a:spLocks noGrp="1"/>
          </p:cNvSpPr>
          <p:nvPr>
            <p:ph type="title"/>
          </p:nvPr>
        </p:nvSpPr>
        <p:spPr>
          <a:xfrm>
            <a:off x="715100" y="1169300"/>
            <a:ext cx="4163400" cy="1472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526"/>
        <p:cNvGrpSpPr/>
        <p:nvPr/>
      </p:nvGrpSpPr>
      <p:grpSpPr>
        <a:xfrm>
          <a:off x="0" y="0"/>
          <a:ext cx="0" cy="0"/>
          <a:chOff x="0" y="0"/>
          <a:chExt cx="0" cy="0"/>
        </a:xfrm>
      </p:grpSpPr>
      <p:grpSp>
        <p:nvGrpSpPr>
          <p:cNvPr id="527" name="Google Shape;527;p27"/>
          <p:cNvGrpSpPr/>
          <p:nvPr/>
        </p:nvGrpSpPr>
        <p:grpSpPr>
          <a:xfrm>
            <a:off x="69150" y="137187"/>
            <a:ext cx="9031450" cy="282372"/>
            <a:chOff x="69150" y="137187"/>
            <a:chExt cx="9031450" cy="282372"/>
          </a:xfrm>
        </p:grpSpPr>
        <p:cxnSp>
          <p:nvCxnSpPr>
            <p:cNvPr id="528" name="Google Shape;528;p2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2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2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31" name="Google Shape;531;p2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32" name="Google Shape;532;p2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33" name="Google Shape;533;p2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27"/>
          <p:cNvGrpSpPr/>
          <p:nvPr/>
        </p:nvGrpSpPr>
        <p:grpSpPr>
          <a:xfrm>
            <a:off x="234375" y="117804"/>
            <a:ext cx="256800" cy="256800"/>
            <a:chOff x="234375" y="110636"/>
            <a:chExt cx="256800" cy="256800"/>
          </a:xfrm>
        </p:grpSpPr>
        <p:sp>
          <p:nvSpPr>
            <p:cNvPr id="535" name="Google Shape;535;p2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7" name="Google Shape;537;p2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538" name="Google Shape;538;p27"/>
          <p:cNvGrpSpPr/>
          <p:nvPr/>
        </p:nvGrpSpPr>
        <p:grpSpPr>
          <a:xfrm>
            <a:off x="6760300" y="117804"/>
            <a:ext cx="2161200" cy="256800"/>
            <a:chOff x="6760300" y="96350"/>
            <a:chExt cx="2161200" cy="256800"/>
          </a:xfrm>
        </p:grpSpPr>
        <p:sp>
          <p:nvSpPr>
            <p:cNvPr id="539" name="Google Shape;539;p2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27"/>
            <p:cNvGrpSpPr/>
            <p:nvPr/>
          </p:nvGrpSpPr>
          <p:grpSpPr>
            <a:xfrm>
              <a:off x="8683881" y="115948"/>
              <a:ext cx="159362" cy="217605"/>
              <a:chOff x="2025348" y="3145361"/>
              <a:chExt cx="406327" cy="554831"/>
            </a:xfrm>
          </p:grpSpPr>
          <p:sp>
            <p:nvSpPr>
              <p:cNvPr id="541" name="Google Shape;541;p2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3" name="Google Shape;543;p27"/>
          <p:cNvSpPr txBox="1">
            <a:spLocks noGrp="1"/>
          </p:cNvSpPr>
          <p:nvPr>
            <p:ph type="subTitle" idx="1"/>
          </p:nvPr>
        </p:nvSpPr>
        <p:spPr>
          <a:xfrm>
            <a:off x="4723725" y="1981650"/>
            <a:ext cx="3705000" cy="1180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sz="1500"/>
            </a:lvl1pPr>
            <a:lvl2pPr lvl="1" algn="r" rtl="0">
              <a:lnSpc>
                <a:spcPct val="100000"/>
              </a:lnSpc>
              <a:spcBef>
                <a:spcPts val="0"/>
              </a:spcBef>
              <a:spcAft>
                <a:spcPts val="0"/>
              </a:spcAft>
              <a:buSzPts val="1500"/>
              <a:buNone/>
              <a:defRPr sz="1500"/>
            </a:lvl2pPr>
            <a:lvl3pPr lvl="2" algn="r" rtl="0">
              <a:lnSpc>
                <a:spcPct val="100000"/>
              </a:lnSpc>
              <a:spcBef>
                <a:spcPts val="0"/>
              </a:spcBef>
              <a:spcAft>
                <a:spcPts val="0"/>
              </a:spcAft>
              <a:buSzPts val="1500"/>
              <a:buNone/>
              <a:defRPr sz="1500"/>
            </a:lvl3pPr>
            <a:lvl4pPr lvl="3" algn="r" rtl="0">
              <a:lnSpc>
                <a:spcPct val="100000"/>
              </a:lnSpc>
              <a:spcBef>
                <a:spcPts val="0"/>
              </a:spcBef>
              <a:spcAft>
                <a:spcPts val="0"/>
              </a:spcAft>
              <a:buSzPts val="1500"/>
              <a:buNone/>
              <a:defRPr sz="1500"/>
            </a:lvl4pPr>
            <a:lvl5pPr lvl="4" algn="r" rtl="0">
              <a:lnSpc>
                <a:spcPct val="100000"/>
              </a:lnSpc>
              <a:spcBef>
                <a:spcPts val="0"/>
              </a:spcBef>
              <a:spcAft>
                <a:spcPts val="0"/>
              </a:spcAft>
              <a:buSzPts val="1500"/>
              <a:buNone/>
              <a:defRPr sz="1500"/>
            </a:lvl5pPr>
            <a:lvl6pPr lvl="5" algn="r" rtl="0">
              <a:lnSpc>
                <a:spcPct val="100000"/>
              </a:lnSpc>
              <a:spcBef>
                <a:spcPts val="0"/>
              </a:spcBef>
              <a:spcAft>
                <a:spcPts val="0"/>
              </a:spcAft>
              <a:buSzPts val="1500"/>
              <a:buNone/>
              <a:defRPr sz="1500"/>
            </a:lvl6pPr>
            <a:lvl7pPr lvl="6" algn="r" rtl="0">
              <a:lnSpc>
                <a:spcPct val="100000"/>
              </a:lnSpc>
              <a:spcBef>
                <a:spcPts val="0"/>
              </a:spcBef>
              <a:spcAft>
                <a:spcPts val="0"/>
              </a:spcAft>
              <a:buSzPts val="1500"/>
              <a:buNone/>
              <a:defRPr sz="1500"/>
            </a:lvl7pPr>
            <a:lvl8pPr lvl="7" algn="r" rtl="0">
              <a:lnSpc>
                <a:spcPct val="100000"/>
              </a:lnSpc>
              <a:spcBef>
                <a:spcPts val="0"/>
              </a:spcBef>
              <a:spcAft>
                <a:spcPts val="0"/>
              </a:spcAft>
              <a:buSzPts val="1500"/>
              <a:buNone/>
              <a:defRPr sz="1500"/>
            </a:lvl8pPr>
            <a:lvl9pPr lvl="8" algn="r" rtl="0">
              <a:lnSpc>
                <a:spcPct val="100000"/>
              </a:lnSpc>
              <a:spcBef>
                <a:spcPts val="0"/>
              </a:spcBef>
              <a:spcAft>
                <a:spcPts val="0"/>
              </a:spcAft>
              <a:buSzPts val="1500"/>
              <a:buNone/>
              <a:defRPr sz="1500"/>
            </a:lvl9pPr>
          </a:lstStyle>
          <a:p>
            <a:endParaRPr/>
          </a:p>
        </p:txBody>
      </p:sp>
      <p:sp>
        <p:nvSpPr>
          <p:cNvPr id="544" name="Google Shape;544;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545"/>
        <p:cNvGrpSpPr/>
        <p:nvPr/>
      </p:nvGrpSpPr>
      <p:grpSpPr>
        <a:xfrm>
          <a:off x="0" y="0"/>
          <a:ext cx="0" cy="0"/>
          <a:chOff x="0" y="0"/>
          <a:chExt cx="0" cy="0"/>
        </a:xfrm>
      </p:grpSpPr>
      <p:grpSp>
        <p:nvGrpSpPr>
          <p:cNvPr id="546" name="Google Shape;546;p28"/>
          <p:cNvGrpSpPr/>
          <p:nvPr/>
        </p:nvGrpSpPr>
        <p:grpSpPr>
          <a:xfrm>
            <a:off x="69150" y="137187"/>
            <a:ext cx="9031450" cy="282372"/>
            <a:chOff x="69150" y="137187"/>
            <a:chExt cx="9031450" cy="282372"/>
          </a:xfrm>
        </p:grpSpPr>
        <p:cxnSp>
          <p:nvCxnSpPr>
            <p:cNvPr id="547" name="Google Shape;547;p28"/>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48" name="Google Shape;548;p28"/>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49" name="Google Shape;549;p28"/>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50" name="Google Shape;550;p28"/>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51" name="Google Shape;551;p28"/>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52" name="Google Shape;552;p28"/>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28"/>
          <p:cNvGrpSpPr/>
          <p:nvPr/>
        </p:nvGrpSpPr>
        <p:grpSpPr>
          <a:xfrm>
            <a:off x="234375" y="117804"/>
            <a:ext cx="256800" cy="256800"/>
            <a:chOff x="234375" y="110636"/>
            <a:chExt cx="256800" cy="256800"/>
          </a:xfrm>
        </p:grpSpPr>
        <p:sp>
          <p:nvSpPr>
            <p:cNvPr id="554" name="Google Shape;554;p28"/>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8"/>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56" name="Google Shape;556;p28"/>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557" name="Google Shape;557;p28"/>
          <p:cNvSpPr txBox="1">
            <a:spLocks noGrp="1"/>
          </p:cNvSpPr>
          <p:nvPr>
            <p:ph type="subTitle" idx="1"/>
          </p:nvPr>
        </p:nvSpPr>
        <p:spPr>
          <a:xfrm>
            <a:off x="721000" y="1893600"/>
            <a:ext cx="3931800" cy="1356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558" name="Google Shape;558;p2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59" name="Google Shape;559;p28"/>
          <p:cNvGrpSpPr/>
          <p:nvPr/>
        </p:nvGrpSpPr>
        <p:grpSpPr>
          <a:xfrm>
            <a:off x="6760300" y="117804"/>
            <a:ext cx="2161200" cy="256800"/>
            <a:chOff x="6760300" y="96350"/>
            <a:chExt cx="2161200" cy="256800"/>
          </a:xfrm>
        </p:grpSpPr>
        <p:sp>
          <p:nvSpPr>
            <p:cNvPr id="560" name="Google Shape;560;p28"/>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28"/>
            <p:cNvGrpSpPr/>
            <p:nvPr/>
          </p:nvGrpSpPr>
          <p:grpSpPr>
            <a:xfrm>
              <a:off x="8683881" y="115948"/>
              <a:ext cx="159362" cy="217605"/>
              <a:chOff x="2025348" y="3145361"/>
              <a:chExt cx="406327" cy="554831"/>
            </a:xfrm>
          </p:grpSpPr>
          <p:sp>
            <p:nvSpPr>
              <p:cNvPr id="562" name="Google Shape;562;p28"/>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564"/>
        <p:cNvGrpSpPr/>
        <p:nvPr/>
      </p:nvGrpSpPr>
      <p:grpSpPr>
        <a:xfrm>
          <a:off x="0" y="0"/>
          <a:ext cx="0" cy="0"/>
          <a:chOff x="0" y="0"/>
          <a:chExt cx="0" cy="0"/>
        </a:xfrm>
      </p:grpSpPr>
      <p:grpSp>
        <p:nvGrpSpPr>
          <p:cNvPr id="565" name="Google Shape;565;p29"/>
          <p:cNvGrpSpPr/>
          <p:nvPr/>
        </p:nvGrpSpPr>
        <p:grpSpPr>
          <a:xfrm>
            <a:off x="69150" y="137187"/>
            <a:ext cx="9031450" cy="282372"/>
            <a:chOff x="69150" y="137187"/>
            <a:chExt cx="9031450" cy="282372"/>
          </a:xfrm>
        </p:grpSpPr>
        <p:cxnSp>
          <p:nvCxnSpPr>
            <p:cNvPr id="566" name="Google Shape;566;p2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67" name="Google Shape;567;p2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68" name="Google Shape;568;p2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69" name="Google Shape;569;p2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70" name="Google Shape;570;p2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71" name="Google Shape;571;p2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29"/>
          <p:cNvGrpSpPr/>
          <p:nvPr/>
        </p:nvGrpSpPr>
        <p:grpSpPr>
          <a:xfrm>
            <a:off x="234375" y="117804"/>
            <a:ext cx="256800" cy="256800"/>
            <a:chOff x="234375" y="110636"/>
            <a:chExt cx="256800" cy="256800"/>
          </a:xfrm>
        </p:grpSpPr>
        <p:sp>
          <p:nvSpPr>
            <p:cNvPr id="573" name="Google Shape;573;p2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5" name="Google Shape;575;p2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576" name="Google Shape;576;p29"/>
          <p:cNvGrpSpPr/>
          <p:nvPr/>
        </p:nvGrpSpPr>
        <p:grpSpPr>
          <a:xfrm>
            <a:off x="6760300" y="117804"/>
            <a:ext cx="2161200" cy="256800"/>
            <a:chOff x="6760300" y="96350"/>
            <a:chExt cx="2161200" cy="256800"/>
          </a:xfrm>
        </p:grpSpPr>
        <p:sp>
          <p:nvSpPr>
            <p:cNvPr id="577" name="Google Shape;577;p2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29"/>
            <p:cNvGrpSpPr/>
            <p:nvPr/>
          </p:nvGrpSpPr>
          <p:grpSpPr>
            <a:xfrm>
              <a:off x="8683881" y="115948"/>
              <a:ext cx="159362" cy="217605"/>
              <a:chOff x="2025348" y="3145361"/>
              <a:chExt cx="406327" cy="554831"/>
            </a:xfrm>
          </p:grpSpPr>
          <p:sp>
            <p:nvSpPr>
              <p:cNvPr id="579" name="Google Shape;579;p2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29"/>
          <p:cNvSpPr txBox="1">
            <a:spLocks noGrp="1"/>
          </p:cNvSpPr>
          <p:nvPr>
            <p:ph type="subTitle" idx="1"/>
          </p:nvPr>
        </p:nvSpPr>
        <p:spPr>
          <a:xfrm>
            <a:off x="713100" y="1134125"/>
            <a:ext cx="3739500" cy="347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20B36"/>
              </a:buClr>
              <a:buSzPts val="1600"/>
              <a:buFont typeface="Poppins"/>
              <a:buChar char="●"/>
              <a:defRPr/>
            </a:lvl1pPr>
            <a:lvl2pPr lvl="1" algn="ctr" rtl="0">
              <a:lnSpc>
                <a:spcPct val="100000"/>
              </a:lnSpc>
              <a:spcBef>
                <a:spcPts val="0"/>
              </a:spcBef>
              <a:spcAft>
                <a:spcPts val="0"/>
              </a:spcAft>
              <a:buClr>
                <a:srgbClr val="142850"/>
              </a:buClr>
              <a:buSzPts val="1600"/>
              <a:buFont typeface="Red Hat Text"/>
              <a:buChar char="○"/>
              <a:defRPr/>
            </a:lvl2pPr>
            <a:lvl3pPr lvl="2" algn="ctr" rtl="0">
              <a:lnSpc>
                <a:spcPct val="100000"/>
              </a:lnSpc>
              <a:spcBef>
                <a:spcPts val="0"/>
              </a:spcBef>
              <a:spcAft>
                <a:spcPts val="0"/>
              </a:spcAft>
              <a:buClr>
                <a:srgbClr val="142850"/>
              </a:buClr>
              <a:buSzPts val="1600"/>
              <a:buFont typeface="Red Hat Text"/>
              <a:buChar char="■"/>
              <a:defRPr/>
            </a:lvl3pPr>
            <a:lvl4pPr lvl="3" algn="ctr" rtl="0">
              <a:lnSpc>
                <a:spcPct val="100000"/>
              </a:lnSpc>
              <a:spcBef>
                <a:spcPts val="0"/>
              </a:spcBef>
              <a:spcAft>
                <a:spcPts val="0"/>
              </a:spcAft>
              <a:buClr>
                <a:srgbClr val="142850"/>
              </a:buClr>
              <a:buSzPts val="1600"/>
              <a:buFont typeface="Red Hat Text"/>
              <a:buChar char="●"/>
              <a:defRPr/>
            </a:lvl4pPr>
            <a:lvl5pPr lvl="4" algn="ctr" rtl="0">
              <a:lnSpc>
                <a:spcPct val="100000"/>
              </a:lnSpc>
              <a:spcBef>
                <a:spcPts val="0"/>
              </a:spcBef>
              <a:spcAft>
                <a:spcPts val="0"/>
              </a:spcAft>
              <a:buClr>
                <a:srgbClr val="142850"/>
              </a:buClr>
              <a:buSzPts val="1600"/>
              <a:buFont typeface="Red Hat Text"/>
              <a:buChar char="○"/>
              <a:defRPr/>
            </a:lvl5pPr>
            <a:lvl6pPr lvl="5" algn="ctr" rtl="0">
              <a:lnSpc>
                <a:spcPct val="100000"/>
              </a:lnSpc>
              <a:spcBef>
                <a:spcPts val="0"/>
              </a:spcBef>
              <a:spcAft>
                <a:spcPts val="0"/>
              </a:spcAft>
              <a:buClr>
                <a:srgbClr val="142850"/>
              </a:buClr>
              <a:buSzPts val="1600"/>
              <a:buFont typeface="Red Hat Text"/>
              <a:buChar char="■"/>
              <a:defRPr/>
            </a:lvl6pPr>
            <a:lvl7pPr lvl="6" algn="ctr" rtl="0">
              <a:lnSpc>
                <a:spcPct val="100000"/>
              </a:lnSpc>
              <a:spcBef>
                <a:spcPts val="0"/>
              </a:spcBef>
              <a:spcAft>
                <a:spcPts val="0"/>
              </a:spcAft>
              <a:buClr>
                <a:srgbClr val="142850"/>
              </a:buClr>
              <a:buSzPts val="1600"/>
              <a:buFont typeface="Red Hat Text"/>
              <a:buChar char="●"/>
              <a:defRPr/>
            </a:lvl7pPr>
            <a:lvl8pPr lvl="7" algn="ctr" rtl="0">
              <a:lnSpc>
                <a:spcPct val="100000"/>
              </a:lnSpc>
              <a:spcBef>
                <a:spcPts val="0"/>
              </a:spcBef>
              <a:spcAft>
                <a:spcPts val="0"/>
              </a:spcAft>
              <a:buClr>
                <a:srgbClr val="142850"/>
              </a:buClr>
              <a:buSzPts val="1600"/>
              <a:buFont typeface="Red Hat Text"/>
              <a:buChar char="○"/>
              <a:defRPr/>
            </a:lvl8pPr>
            <a:lvl9pPr lvl="8" algn="ctr" rtl="0">
              <a:lnSpc>
                <a:spcPct val="100000"/>
              </a:lnSpc>
              <a:spcBef>
                <a:spcPts val="0"/>
              </a:spcBef>
              <a:spcAft>
                <a:spcPts val="0"/>
              </a:spcAft>
              <a:buClr>
                <a:srgbClr val="142850"/>
              </a:buClr>
              <a:buSzPts val="1600"/>
              <a:buFont typeface="Red Hat Text"/>
              <a:buChar char="■"/>
              <a:defRPr/>
            </a:lvl9pPr>
          </a:lstStyle>
          <a:p>
            <a:endParaRPr/>
          </a:p>
        </p:txBody>
      </p:sp>
      <p:sp>
        <p:nvSpPr>
          <p:cNvPr id="582" name="Google Shape;582;p29"/>
          <p:cNvSpPr txBox="1">
            <a:spLocks noGrp="1"/>
          </p:cNvSpPr>
          <p:nvPr>
            <p:ph type="subTitle" idx="2"/>
          </p:nvPr>
        </p:nvSpPr>
        <p:spPr>
          <a:xfrm>
            <a:off x="4689400" y="1134125"/>
            <a:ext cx="3739500" cy="347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20B36"/>
              </a:buClr>
              <a:buSzPts val="1600"/>
              <a:buFont typeface="Poppins"/>
              <a:buChar char="●"/>
              <a:defRPr/>
            </a:lvl1pPr>
            <a:lvl2pPr lvl="1" algn="ctr" rtl="0">
              <a:lnSpc>
                <a:spcPct val="100000"/>
              </a:lnSpc>
              <a:spcBef>
                <a:spcPts val="0"/>
              </a:spcBef>
              <a:spcAft>
                <a:spcPts val="0"/>
              </a:spcAft>
              <a:buClr>
                <a:srgbClr val="142850"/>
              </a:buClr>
              <a:buSzPts val="1600"/>
              <a:buFont typeface="Red Hat Text"/>
              <a:buChar char="○"/>
              <a:defRPr/>
            </a:lvl2pPr>
            <a:lvl3pPr lvl="2" algn="ctr" rtl="0">
              <a:lnSpc>
                <a:spcPct val="100000"/>
              </a:lnSpc>
              <a:spcBef>
                <a:spcPts val="0"/>
              </a:spcBef>
              <a:spcAft>
                <a:spcPts val="0"/>
              </a:spcAft>
              <a:buClr>
                <a:srgbClr val="142850"/>
              </a:buClr>
              <a:buSzPts val="1600"/>
              <a:buFont typeface="Red Hat Text"/>
              <a:buChar char="■"/>
              <a:defRPr/>
            </a:lvl3pPr>
            <a:lvl4pPr lvl="3" algn="ctr" rtl="0">
              <a:lnSpc>
                <a:spcPct val="100000"/>
              </a:lnSpc>
              <a:spcBef>
                <a:spcPts val="0"/>
              </a:spcBef>
              <a:spcAft>
                <a:spcPts val="0"/>
              </a:spcAft>
              <a:buClr>
                <a:srgbClr val="142850"/>
              </a:buClr>
              <a:buSzPts val="1600"/>
              <a:buFont typeface="Red Hat Text"/>
              <a:buChar char="●"/>
              <a:defRPr/>
            </a:lvl4pPr>
            <a:lvl5pPr lvl="4" algn="ctr" rtl="0">
              <a:lnSpc>
                <a:spcPct val="100000"/>
              </a:lnSpc>
              <a:spcBef>
                <a:spcPts val="0"/>
              </a:spcBef>
              <a:spcAft>
                <a:spcPts val="0"/>
              </a:spcAft>
              <a:buClr>
                <a:srgbClr val="142850"/>
              </a:buClr>
              <a:buSzPts val="1600"/>
              <a:buFont typeface="Red Hat Text"/>
              <a:buChar char="○"/>
              <a:defRPr/>
            </a:lvl5pPr>
            <a:lvl6pPr lvl="5" algn="ctr" rtl="0">
              <a:lnSpc>
                <a:spcPct val="100000"/>
              </a:lnSpc>
              <a:spcBef>
                <a:spcPts val="0"/>
              </a:spcBef>
              <a:spcAft>
                <a:spcPts val="0"/>
              </a:spcAft>
              <a:buClr>
                <a:srgbClr val="142850"/>
              </a:buClr>
              <a:buSzPts val="1600"/>
              <a:buFont typeface="Red Hat Text"/>
              <a:buChar char="■"/>
              <a:defRPr/>
            </a:lvl6pPr>
            <a:lvl7pPr lvl="6" algn="ctr" rtl="0">
              <a:lnSpc>
                <a:spcPct val="100000"/>
              </a:lnSpc>
              <a:spcBef>
                <a:spcPts val="0"/>
              </a:spcBef>
              <a:spcAft>
                <a:spcPts val="0"/>
              </a:spcAft>
              <a:buClr>
                <a:srgbClr val="142850"/>
              </a:buClr>
              <a:buSzPts val="1600"/>
              <a:buFont typeface="Red Hat Text"/>
              <a:buChar char="●"/>
              <a:defRPr/>
            </a:lvl7pPr>
            <a:lvl8pPr lvl="7" algn="ctr" rtl="0">
              <a:lnSpc>
                <a:spcPct val="100000"/>
              </a:lnSpc>
              <a:spcBef>
                <a:spcPts val="0"/>
              </a:spcBef>
              <a:spcAft>
                <a:spcPts val="0"/>
              </a:spcAft>
              <a:buClr>
                <a:srgbClr val="142850"/>
              </a:buClr>
              <a:buSzPts val="1600"/>
              <a:buFont typeface="Red Hat Text"/>
              <a:buChar char="○"/>
              <a:defRPr/>
            </a:lvl8pPr>
            <a:lvl9pPr lvl="8" algn="ctr" rtl="0">
              <a:lnSpc>
                <a:spcPct val="100000"/>
              </a:lnSpc>
              <a:spcBef>
                <a:spcPts val="0"/>
              </a:spcBef>
              <a:spcAft>
                <a:spcPts val="0"/>
              </a:spcAft>
              <a:buClr>
                <a:srgbClr val="142850"/>
              </a:buClr>
              <a:buSzPts val="1600"/>
              <a:buFont typeface="Red Hat Text"/>
              <a:buChar char="■"/>
              <a:defRPr/>
            </a:lvl9pPr>
          </a:lstStyle>
          <a:p>
            <a:endParaRPr/>
          </a:p>
        </p:txBody>
      </p:sp>
      <p:sp>
        <p:nvSpPr>
          <p:cNvPr id="583" name="Google Shape;583;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84"/>
        <p:cNvGrpSpPr/>
        <p:nvPr/>
      </p:nvGrpSpPr>
      <p:grpSpPr>
        <a:xfrm>
          <a:off x="0" y="0"/>
          <a:ext cx="0" cy="0"/>
          <a:chOff x="0" y="0"/>
          <a:chExt cx="0" cy="0"/>
        </a:xfrm>
      </p:grpSpPr>
      <p:grpSp>
        <p:nvGrpSpPr>
          <p:cNvPr id="585" name="Google Shape;585;p30"/>
          <p:cNvGrpSpPr/>
          <p:nvPr/>
        </p:nvGrpSpPr>
        <p:grpSpPr>
          <a:xfrm>
            <a:off x="69150" y="137187"/>
            <a:ext cx="9031450" cy="282372"/>
            <a:chOff x="69150" y="137187"/>
            <a:chExt cx="9031450" cy="282372"/>
          </a:xfrm>
        </p:grpSpPr>
        <p:cxnSp>
          <p:nvCxnSpPr>
            <p:cNvPr id="586" name="Google Shape;586;p30"/>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87" name="Google Shape;587;p30"/>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88" name="Google Shape;588;p30"/>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89" name="Google Shape;589;p30"/>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90" name="Google Shape;590;p30"/>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91" name="Google Shape;591;p30"/>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30"/>
          <p:cNvGrpSpPr/>
          <p:nvPr/>
        </p:nvGrpSpPr>
        <p:grpSpPr>
          <a:xfrm>
            <a:off x="234375" y="117804"/>
            <a:ext cx="256800" cy="256800"/>
            <a:chOff x="234375" y="110636"/>
            <a:chExt cx="256800" cy="256800"/>
          </a:xfrm>
        </p:grpSpPr>
        <p:sp>
          <p:nvSpPr>
            <p:cNvPr id="593" name="Google Shape;593;p30"/>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5" name="Google Shape;595;p30"/>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596" name="Google Shape;596;p30"/>
          <p:cNvGrpSpPr/>
          <p:nvPr/>
        </p:nvGrpSpPr>
        <p:grpSpPr>
          <a:xfrm>
            <a:off x="6760300" y="117804"/>
            <a:ext cx="2161200" cy="256800"/>
            <a:chOff x="6760300" y="96350"/>
            <a:chExt cx="2161200" cy="256800"/>
          </a:xfrm>
        </p:grpSpPr>
        <p:sp>
          <p:nvSpPr>
            <p:cNvPr id="597" name="Google Shape;597;p30"/>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30"/>
            <p:cNvGrpSpPr/>
            <p:nvPr/>
          </p:nvGrpSpPr>
          <p:grpSpPr>
            <a:xfrm>
              <a:off x="8683881" y="115948"/>
              <a:ext cx="159362" cy="217605"/>
              <a:chOff x="2025348" y="3145361"/>
              <a:chExt cx="406327" cy="554831"/>
            </a:xfrm>
          </p:grpSpPr>
          <p:sp>
            <p:nvSpPr>
              <p:cNvPr id="599" name="Google Shape;599;p30"/>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1" name="Google Shape;601;p30"/>
          <p:cNvSpPr txBox="1">
            <a:spLocks noGrp="1"/>
          </p:cNvSpPr>
          <p:nvPr>
            <p:ph type="ctrTitle"/>
          </p:nvPr>
        </p:nvSpPr>
        <p:spPr>
          <a:xfrm>
            <a:off x="2425000" y="722750"/>
            <a:ext cx="42978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2" name="Google Shape;602;p30"/>
          <p:cNvSpPr txBox="1">
            <a:spLocks noGrp="1"/>
          </p:cNvSpPr>
          <p:nvPr>
            <p:ph type="subTitle" idx="1"/>
          </p:nvPr>
        </p:nvSpPr>
        <p:spPr>
          <a:xfrm>
            <a:off x="2426950" y="1707225"/>
            <a:ext cx="4293900" cy="8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03" name="Google Shape;603;p30"/>
          <p:cNvSpPr txBox="1"/>
          <p:nvPr/>
        </p:nvSpPr>
        <p:spPr>
          <a:xfrm>
            <a:off x="1786325" y="3350375"/>
            <a:ext cx="5597100" cy="866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chemeClr val="dk1"/>
                </a:solidFill>
                <a:latin typeface="Fira Code"/>
                <a:ea typeface="Fira Code"/>
                <a:cs typeface="Fira Code"/>
                <a:sym typeface="Fira Code"/>
              </a:rPr>
              <a:t>CREDITS: This presentation template was created by </a:t>
            </a:r>
            <a:r>
              <a:rPr lang="en" sz="1200" b="1">
                <a:solidFill>
                  <a:schemeClr val="dk1"/>
                </a:solidFill>
                <a:uFill>
                  <a:noFill/>
                </a:uFill>
                <a:latin typeface="Fira Code"/>
                <a:ea typeface="Fira Code"/>
                <a:cs typeface="Fira Code"/>
                <a:sym typeface="Fira Code"/>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chemeClr val="dk1"/>
                </a:solidFill>
                <a:latin typeface="Fira Code"/>
                <a:ea typeface="Fira Code"/>
                <a:cs typeface="Fira Code"/>
                <a:sym typeface="Fira Code"/>
              </a:rPr>
              <a:t>, and includes icons by </a:t>
            </a:r>
            <a:r>
              <a:rPr lang="en" sz="1200" b="1">
                <a:solidFill>
                  <a:schemeClr val="dk1"/>
                </a:solidFill>
                <a:uFill>
                  <a:noFill/>
                </a:uFill>
                <a:latin typeface="Fira Code"/>
                <a:ea typeface="Fira Code"/>
                <a:cs typeface="Fira Code"/>
                <a:sym typeface="Fira Code"/>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chemeClr val="dk1"/>
                </a:solidFill>
                <a:latin typeface="Fira Code"/>
                <a:ea typeface="Fira Code"/>
                <a:cs typeface="Fira Code"/>
                <a:sym typeface="Fira Code"/>
              </a:rPr>
              <a:t>, and infographics &amp; images by </a:t>
            </a:r>
            <a:r>
              <a:rPr lang="en" sz="1200" b="1">
                <a:solidFill>
                  <a:schemeClr val="dk1"/>
                </a:solidFill>
                <a:uFill>
                  <a:noFill/>
                </a:uFill>
                <a:latin typeface="Fira Code"/>
                <a:ea typeface="Fira Code"/>
                <a:cs typeface="Fira Code"/>
                <a:sym typeface="Fira Code"/>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chemeClr val="dk1"/>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grpSp>
        <p:nvGrpSpPr>
          <p:cNvPr id="49" name="Google Shape;49;p4"/>
          <p:cNvGrpSpPr/>
          <p:nvPr/>
        </p:nvGrpSpPr>
        <p:grpSpPr>
          <a:xfrm>
            <a:off x="69150" y="137187"/>
            <a:ext cx="9031450" cy="282372"/>
            <a:chOff x="69150" y="137187"/>
            <a:chExt cx="9031450" cy="282372"/>
          </a:xfrm>
        </p:grpSpPr>
        <p:cxnSp>
          <p:nvCxnSpPr>
            <p:cNvPr id="50" name="Google Shape;50;p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1" name="Google Shape;51;p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5" name="Google Shape;55;p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234375" y="117804"/>
            <a:ext cx="256800" cy="256800"/>
            <a:chOff x="234375" y="110636"/>
            <a:chExt cx="256800" cy="256800"/>
          </a:xfrm>
        </p:grpSpPr>
        <p:sp>
          <p:nvSpPr>
            <p:cNvPr id="57" name="Google Shape;57;p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 name="Google Shape;59;p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60" name="Google Shape;60;p4"/>
          <p:cNvGrpSpPr/>
          <p:nvPr/>
        </p:nvGrpSpPr>
        <p:grpSpPr>
          <a:xfrm>
            <a:off x="6760300" y="117804"/>
            <a:ext cx="2161200" cy="256800"/>
            <a:chOff x="6760300" y="96350"/>
            <a:chExt cx="2161200" cy="256800"/>
          </a:xfrm>
        </p:grpSpPr>
        <p:sp>
          <p:nvSpPr>
            <p:cNvPr id="61" name="Google Shape;61;p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4"/>
            <p:cNvGrpSpPr/>
            <p:nvPr/>
          </p:nvGrpSpPr>
          <p:grpSpPr>
            <a:xfrm>
              <a:off x="8683881" y="115948"/>
              <a:ext cx="159362" cy="217605"/>
              <a:chOff x="2025348" y="3145361"/>
              <a:chExt cx="406327" cy="554831"/>
            </a:xfrm>
          </p:grpSpPr>
          <p:sp>
            <p:nvSpPr>
              <p:cNvPr id="63" name="Google Shape;63;p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259080" rtl="0">
              <a:lnSpc>
                <a:spcPct val="100000"/>
              </a:lnSpc>
              <a:spcBef>
                <a:spcPts val="0"/>
              </a:spcBef>
              <a:spcAft>
                <a:spcPts val="0"/>
              </a:spcAft>
              <a:buClr>
                <a:schemeClr val="lt1"/>
              </a:buClr>
              <a:buSzPts val="480"/>
              <a:buAutoNum type="arabicPeriod"/>
              <a:defRPr sz="1000">
                <a:solidFill>
                  <a:srgbClr val="434343"/>
                </a:solidFill>
              </a:defRPr>
            </a:lvl1pPr>
            <a:lvl2pPr marL="914400" lvl="1" indent="-259080" rtl="0">
              <a:lnSpc>
                <a:spcPct val="115000"/>
              </a:lnSpc>
              <a:spcBef>
                <a:spcPts val="0"/>
              </a:spcBef>
              <a:spcAft>
                <a:spcPts val="0"/>
              </a:spcAft>
              <a:buClr>
                <a:schemeClr val="lt1"/>
              </a:buClr>
              <a:buSzPts val="480"/>
              <a:buFont typeface="Roboto Condensed Light"/>
              <a:buAutoNum type="alphaLcPeriod"/>
              <a:defRPr>
                <a:solidFill>
                  <a:srgbClr val="434343"/>
                </a:solidFill>
              </a:defRPr>
            </a:lvl2pPr>
            <a:lvl3pPr marL="1371600" lvl="2" indent="-259080" rtl="0">
              <a:lnSpc>
                <a:spcPct val="115000"/>
              </a:lnSpc>
              <a:spcBef>
                <a:spcPts val="0"/>
              </a:spcBef>
              <a:spcAft>
                <a:spcPts val="0"/>
              </a:spcAft>
              <a:buClr>
                <a:schemeClr val="lt1"/>
              </a:buClr>
              <a:buSzPts val="480"/>
              <a:buFont typeface="Roboto Condensed Light"/>
              <a:buAutoNum type="romanLcPeriod"/>
              <a:defRPr>
                <a:solidFill>
                  <a:srgbClr val="434343"/>
                </a:solidFill>
              </a:defRPr>
            </a:lvl3pPr>
            <a:lvl4pPr marL="1828800" lvl="3" indent="-259080" rtl="0">
              <a:lnSpc>
                <a:spcPct val="115000"/>
              </a:lnSpc>
              <a:spcBef>
                <a:spcPts val="0"/>
              </a:spcBef>
              <a:spcAft>
                <a:spcPts val="0"/>
              </a:spcAft>
              <a:buClr>
                <a:schemeClr val="lt1"/>
              </a:buClr>
              <a:buSzPts val="480"/>
              <a:buFont typeface="Roboto Condensed Light"/>
              <a:buAutoNum type="arabicPeriod"/>
              <a:defRPr>
                <a:solidFill>
                  <a:srgbClr val="434343"/>
                </a:solidFill>
              </a:defRPr>
            </a:lvl4pPr>
            <a:lvl5pPr marL="2286000" lvl="4" indent="-259079" rtl="0">
              <a:lnSpc>
                <a:spcPct val="115000"/>
              </a:lnSpc>
              <a:spcBef>
                <a:spcPts val="0"/>
              </a:spcBef>
              <a:spcAft>
                <a:spcPts val="0"/>
              </a:spcAft>
              <a:buClr>
                <a:schemeClr val="lt1"/>
              </a:buClr>
              <a:buSzPts val="480"/>
              <a:buFont typeface="Roboto Condensed Light"/>
              <a:buAutoNum type="alphaLcPeriod"/>
              <a:defRPr>
                <a:solidFill>
                  <a:srgbClr val="434343"/>
                </a:solidFill>
              </a:defRPr>
            </a:lvl5pPr>
            <a:lvl6pPr marL="2743200" lvl="5" indent="-259079" rtl="0">
              <a:lnSpc>
                <a:spcPct val="115000"/>
              </a:lnSpc>
              <a:spcBef>
                <a:spcPts val="0"/>
              </a:spcBef>
              <a:spcAft>
                <a:spcPts val="0"/>
              </a:spcAft>
              <a:buClr>
                <a:schemeClr val="lt1"/>
              </a:buClr>
              <a:buSzPts val="480"/>
              <a:buFont typeface="Roboto Condensed Light"/>
              <a:buAutoNum type="romanLcPeriod"/>
              <a:defRPr>
                <a:solidFill>
                  <a:srgbClr val="434343"/>
                </a:solidFill>
              </a:defRPr>
            </a:lvl6pPr>
            <a:lvl7pPr marL="3200400" lvl="6" indent="-259079" rtl="0">
              <a:lnSpc>
                <a:spcPct val="115000"/>
              </a:lnSpc>
              <a:spcBef>
                <a:spcPts val="0"/>
              </a:spcBef>
              <a:spcAft>
                <a:spcPts val="0"/>
              </a:spcAft>
              <a:buClr>
                <a:schemeClr val="lt1"/>
              </a:buClr>
              <a:buSzPts val="480"/>
              <a:buFont typeface="Roboto Condensed Light"/>
              <a:buAutoNum type="arabicPeriod"/>
              <a:defRPr>
                <a:solidFill>
                  <a:srgbClr val="434343"/>
                </a:solidFill>
              </a:defRPr>
            </a:lvl7pPr>
            <a:lvl8pPr marL="3657600" lvl="7" indent="-259079" rtl="0">
              <a:lnSpc>
                <a:spcPct val="115000"/>
              </a:lnSpc>
              <a:spcBef>
                <a:spcPts val="0"/>
              </a:spcBef>
              <a:spcAft>
                <a:spcPts val="0"/>
              </a:spcAft>
              <a:buClr>
                <a:schemeClr val="lt1"/>
              </a:buClr>
              <a:buSzPts val="480"/>
              <a:buFont typeface="Roboto Condensed Light"/>
              <a:buAutoNum type="alphaLcPeriod"/>
              <a:defRPr>
                <a:solidFill>
                  <a:srgbClr val="434343"/>
                </a:solidFill>
              </a:defRPr>
            </a:lvl8pPr>
            <a:lvl9pPr marL="4114800" lvl="8" indent="-259079" rtl="0">
              <a:lnSpc>
                <a:spcPct val="115000"/>
              </a:lnSpc>
              <a:spcBef>
                <a:spcPts val="0"/>
              </a:spcBef>
              <a:spcAft>
                <a:spcPts val="0"/>
              </a:spcAft>
              <a:buClr>
                <a:schemeClr val="lt1"/>
              </a:buClr>
              <a:buSzPts val="48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grpSp>
        <p:nvGrpSpPr>
          <p:cNvPr id="68" name="Google Shape;68;p5"/>
          <p:cNvGrpSpPr/>
          <p:nvPr/>
        </p:nvGrpSpPr>
        <p:grpSpPr>
          <a:xfrm>
            <a:off x="69150" y="137187"/>
            <a:ext cx="9031450" cy="282372"/>
            <a:chOff x="69150" y="137187"/>
            <a:chExt cx="9031450" cy="282372"/>
          </a:xfrm>
        </p:grpSpPr>
        <p:cxnSp>
          <p:nvCxnSpPr>
            <p:cNvPr id="69" name="Google Shape;69;p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0" name="Google Shape;70;p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73" name="Google Shape;73;p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74" name="Google Shape;74;p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a:off x="234375" y="117804"/>
            <a:ext cx="256800" cy="256800"/>
            <a:chOff x="234375" y="110636"/>
            <a:chExt cx="256800" cy="256800"/>
          </a:xfrm>
        </p:grpSpPr>
        <p:sp>
          <p:nvSpPr>
            <p:cNvPr id="76" name="Google Shape;76;p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 name="Google Shape;78;p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79" name="Google Shape;79;p5"/>
          <p:cNvGrpSpPr/>
          <p:nvPr/>
        </p:nvGrpSpPr>
        <p:grpSpPr>
          <a:xfrm>
            <a:off x="6760300" y="117804"/>
            <a:ext cx="2161200" cy="256800"/>
            <a:chOff x="6760300" y="96350"/>
            <a:chExt cx="2161200" cy="256800"/>
          </a:xfrm>
        </p:grpSpPr>
        <p:sp>
          <p:nvSpPr>
            <p:cNvPr id="80" name="Google Shape;80;p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a:off x="8683881" y="115948"/>
              <a:ext cx="159362" cy="217605"/>
              <a:chOff x="2025348" y="3145361"/>
              <a:chExt cx="406327" cy="554831"/>
            </a:xfrm>
          </p:grpSpPr>
          <p:sp>
            <p:nvSpPr>
              <p:cNvPr id="82" name="Google Shape;82;p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5"/>
          <p:cNvSpPr txBox="1">
            <a:spLocks noGrp="1"/>
          </p:cNvSpPr>
          <p:nvPr>
            <p:ph type="subTitle" idx="1"/>
          </p:nvPr>
        </p:nvSpPr>
        <p:spPr>
          <a:xfrm>
            <a:off x="897338" y="1992600"/>
            <a:ext cx="3390600" cy="444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5"/>
          <p:cNvSpPr txBox="1">
            <a:spLocks noGrp="1"/>
          </p:cNvSpPr>
          <p:nvPr>
            <p:ph type="subTitle" idx="2"/>
          </p:nvPr>
        </p:nvSpPr>
        <p:spPr>
          <a:xfrm>
            <a:off x="4856037" y="1992600"/>
            <a:ext cx="3390600" cy="44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 name="Google Shape;86;p5"/>
          <p:cNvSpPr txBox="1">
            <a:spLocks noGrp="1"/>
          </p:cNvSpPr>
          <p:nvPr>
            <p:ph type="subTitle" idx="3"/>
          </p:nvPr>
        </p:nvSpPr>
        <p:spPr>
          <a:xfrm>
            <a:off x="8973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5"/>
          <p:cNvSpPr txBox="1">
            <a:spLocks noGrp="1"/>
          </p:cNvSpPr>
          <p:nvPr>
            <p:ph type="subTitle" idx="4"/>
          </p:nvPr>
        </p:nvSpPr>
        <p:spPr>
          <a:xfrm>
            <a:off x="4856038" y="2437500"/>
            <a:ext cx="339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6"/>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3" name="Google Shape;93;p6"/>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4" name="Google Shape;94;p6"/>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6"/>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96" name="Google Shape;96;p6"/>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 name="Google Shape;100;p6"/>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BA4C96"/>
              </a:buClr>
              <a:buSzPts val="1600"/>
              <a:buFont typeface="Poppins"/>
              <a:buChar char="●"/>
              <a:defRPr sz="1500">
                <a:solidFill>
                  <a:srgbClr val="434343"/>
                </a:solidFill>
              </a:defRPr>
            </a:lvl1pPr>
            <a:lvl2pPr marL="914400" lvl="1" indent="-330200" rtl="0">
              <a:lnSpc>
                <a:spcPct val="115000"/>
              </a:lnSpc>
              <a:spcBef>
                <a:spcPts val="0"/>
              </a:spcBef>
              <a:spcAft>
                <a:spcPts val="0"/>
              </a:spcAft>
              <a:buClr>
                <a:schemeClr val="lt1"/>
              </a:buClr>
              <a:buSzPts val="1600"/>
              <a:buFont typeface="Poppins"/>
              <a:buChar char="○"/>
              <a:defRPr>
                <a:solidFill>
                  <a:srgbClr val="434343"/>
                </a:solidFill>
              </a:defRPr>
            </a:lvl2pPr>
            <a:lvl3pPr marL="1371600" lvl="2" indent="-330200" rtl="0">
              <a:lnSpc>
                <a:spcPct val="115000"/>
              </a:lnSpc>
              <a:spcBef>
                <a:spcPts val="0"/>
              </a:spcBef>
              <a:spcAft>
                <a:spcPts val="0"/>
              </a:spcAft>
              <a:buClr>
                <a:schemeClr val="lt1"/>
              </a:buClr>
              <a:buSzPts val="1600"/>
              <a:buFont typeface="Poppins"/>
              <a:buChar char="■"/>
              <a:defRPr>
                <a:solidFill>
                  <a:srgbClr val="434343"/>
                </a:solidFill>
              </a:defRPr>
            </a:lvl3pPr>
            <a:lvl4pPr marL="1828800" lvl="3" indent="-330200" rtl="0">
              <a:lnSpc>
                <a:spcPct val="115000"/>
              </a:lnSpc>
              <a:spcBef>
                <a:spcPts val="0"/>
              </a:spcBef>
              <a:spcAft>
                <a:spcPts val="0"/>
              </a:spcAft>
              <a:buClr>
                <a:schemeClr val="lt1"/>
              </a:buClr>
              <a:buSzPts val="1600"/>
              <a:buFont typeface="Poppins"/>
              <a:buChar char="●"/>
              <a:defRPr>
                <a:solidFill>
                  <a:srgbClr val="434343"/>
                </a:solidFill>
              </a:defRPr>
            </a:lvl4pPr>
            <a:lvl5pPr marL="2286000" lvl="4" indent="-330200" rtl="0">
              <a:lnSpc>
                <a:spcPct val="115000"/>
              </a:lnSpc>
              <a:spcBef>
                <a:spcPts val="0"/>
              </a:spcBef>
              <a:spcAft>
                <a:spcPts val="0"/>
              </a:spcAft>
              <a:buClr>
                <a:schemeClr val="lt1"/>
              </a:buClr>
              <a:buSzPts val="1600"/>
              <a:buFont typeface="Poppins"/>
              <a:buChar char="○"/>
              <a:defRPr>
                <a:solidFill>
                  <a:srgbClr val="434343"/>
                </a:solidFill>
              </a:defRPr>
            </a:lvl5pPr>
            <a:lvl6pPr marL="2743200" lvl="5" indent="-330200" rtl="0">
              <a:lnSpc>
                <a:spcPct val="115000"/>
              </a:lnSpc>
              <a:spcBef>
                <a:spcPts val="0"/>
              </a:spcBef>
              <a:spcAft>
                <a:spcPts val="0"/>
              </a:spcAft>
              <a:buClr>
                <a:schemeClr val="lt1"/>
              </a:buClr>
              <a:buSzPts val="1600"/>
              <a:buFont typeface="Poppins"/>
              <a:buChar char="■"/>
              <a:defRPr>
                <a:solidFill>
                  <a:srgbClr val="434343"/>
                </a:solidFill>
              </a:defRPr>
            </a:lvl6pPr>
            <a:lvl7pPr marL="3200400" lvl="6" indent="-330200" rtl="0">
              <a:lnSpc>
                <a:spcPct val="115000"/>
              </a:lnSpc>
              <a:spcBef>
                <a:spcPts val="0"/>
              </a:spcBef>
              <a:spcAft>
                <a:spcPts val="0"/>
              </a:spcAft>
              <a:buClr>
                <a:schemeClr val="lt1"/>
              </a:buClr>
              <a:buSzPts val="1600"/>
              <a:buFont typeface="Poppins"/>
              <a:buChar char="●"/>
              <a:defRPr>
                <a:solidFill>
                  <a:srgbClr val="434343"/>
                </a:solidFill>
              </a:defRPr>
            </a:lvl7pPr>
            <a:lvl8pPr marL="3657600" lvl="7" indent="-330200" rtl="0">
              <a:lnSpc>
                <a:spcPct val="115000"/>
              </a:lnSpc>
              <a:spcBef>
                <a:spcPts val="0"/>
              </a:spcBef>
              <a:spcAft>
                <a:spcPts val="0"/>
              </a:spcAft>
              <a:buClr>
                <a:schemeClr val="lt1"/>
              </a:buClr>
              <a:buSzPts val="1600"/>
              <a:buFont typeface="Poppins"/>
              <a:buChar char="○"/>
              <a:defRPr>
                <a:solidFill>
                  <a:srgbClr val="434343"/>
                </a:solidFill>
              </a:defRPr>
            </a:lvl8pPr>
            <a:lvl9pPr marL="4114800" lvl="8" indent="-330200"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6"/>
        <p:cNvGrpSpPr/>
        <p:nvPr/>
      </p:nvGrpSpPr>
      <p:grpSpPr>
        <a:xfrm>
          <a:off x="0" y="0"/>
          <a:ext cx="0" cy="0"/>
          <a:chOff x="0" y="0"/>
          <a:chExt cx="0" cy="0"/>
        </a:xfrm>
      </p:grpSpPr>
      <p:grpSp>
        <p:nvGrpSpPr>
          <p:cNvPr id="127" name="Google Shape;127;p8"/>
          <p:cNvGrpSpPr/>
          <p:nvPr/>
        </p:nvGrpSpPr>
        <p:grpSpPr>
          <a:xfrm>
            <a:off x="69150" y="137187"/>
            <a:ext cx="9031450" cy="282372"/>
            <a:chOff x="69150" y="137187"/>
            <a:chExt cx="9031450" cy="282372"/>
          </a:xfrm>
        </p:grpSpPr>
        <p:cxnSp>
          <p:nvCxnSpPr>
            <p:cNvPr id="128" name="Google Shape;128;p8"/>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8"/>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0" name="Google Shape;130;p8"/>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1" name="Google Shape;131;p8"/>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2" name="Google Shape;132;p8"/>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33" name="Google Shape;133;p8"/>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8"/>
          <p:cNvGrpSpPr/>
          <p:nvPr/>
        </p:nvGrpSpPr>
        <p:grpSpPr>
          <a:xfrm>
            <a:off x="234375" y="117804"/>
            <a:ext cx="256800" cy="256800"/>
            <a:chOff x="234375" y="110636"/>
            <a:chExt cx="256800" cy="256800"/>
          </a:xfrm>
        </p:grpSpPr>
        <p:sp>
          <p:nvSpPr>
            <p:cNvPr id="135" name="Google Shape;135;p8"/>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7" name="Google Shape;137;p8"/>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38" name="Google Shape;138;p8"/>
          <p:cNvGrpSpPr/>
          <p:nvPr/>
        </p:nvGrpSpPr>
        <p:grpSpPr>
          <a:xfrm>
            <a:off x="6760300" y="117804"/>
            <a:ext cx="2161200" cy="256800"/>
            <a:chOff x="6760300" y="96350"/>
            <a:chExt cx="2161200" cy="256800"/>
          </a:xfrm>
        </p:grpSpPr>
        <p:sp>
          <p:nvSpPr>
            <p:cNvPr id="139" name="Google Shape;139;p8"/>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8"/>
            <p:cNvGrpSpPr/>
            <p:nvPr/>
          </p:nvGrpSpPr>
          <p:grpSpPr>
            <a:xfrm>
              <a:off x="8683881" y="115948"/>
              <a:ext cx="159362" cy="217605"/>
              <a:chOff x="2025348" y="3145361"/>
              <a:chExt cx="406327" cy="554831"/>
            </a:xfrm>
          </p:grpSpPr>
          <p:sp>
            <p:nvSpPr>
              <p:cNvPr id="141" name="Google Shape;141;p8"/>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8"/>
          <p:cNvSpPr txBox="1">
            <a:spLocks noGrp="1"/>
          </p:cNvSpPr>
          <p:nvPr>
            <p:ph type="title"/>
          </p:nvPr>
        </p:nvSpPr>
        <p:spPr>
          <a:xfrm>
            <a:off x="715050" y="960600"/>
            <a:ext cx="7713900" cy="32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1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grpSp>
        <p:nvGrpSpPr>
          <p:cNvPr id="164" name="Google Shape;164;p10"/>
          <p:cNvGrpSpPr/>
          <p:nvPr/>
        </p:nvGrpSpPr>
        <p:grpSpPr>
          <a:xfrm>
            <a:off x="69150" y="137187"/>
            <a:ext cx="9031450" cy="282372"/>
            <a:chOff x="69150" y="137187"/>
            <a:chExt cx="9031450" cy="282372"/>
          </a:xfrm>
        </p:grpSpPr>
        <p:cxnSp>
          <p:nvCxnSpPr>
            <p:cNvPr id="165" name="Google Shape;165;p10"/>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10"/>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0"/>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10"/>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69" name="Google Shape;169;p10"/>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70" name="Google Shape;170;p10"/>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0"/>
          <p:cNvGrpSpPr/>
          <p:nvPr/>
        </p:nvGrpSpPr>
        <p:grpSpPr>
          <a:xfrm>
            <a:off x="234375" y="117804"/>
            <a:ext cx="256800" cy="256800"/>
            <a:chOff x="234375" y="110636"/>
            <a:chExt cx="256800" cy="256800"/>
          </a:xfrm>
        </p:grpSpPr>
        <p:sp>
          <p:nvSpPr>
            <p:cNvPr id="172" name="Google Shape;172;p10"/>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 name="Google Shape;174;p10"/>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75" name="Google Shape;175;p10"/>
          <p:cNvGrpSpPr/>
          <p:nvPr/>
        </p:nvGrpSpPr>
        <p:grpSpPr>
          <a:xfrm>
            <a:off x="6760300" y="117804"/>
            <a:ext cx="2161200" cy="256800"/>
            <a:chOff x="6760300" y="96350"/>
            <a:chExt cx="2161200" cy="256800"/>
          </a:xfrm>
        </p:grpSpPr>
        <p:sp>
          <p:nvSpPr>
            <p:cNvPr id="176" name="Google Shape;176;p10"/>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10"/>
            <p:cNvGrpSpPr/>
            <p:nvPr/>
          </p:nvGrpSpPr>
          <p:grpSpPr>
            <a:xfrm>
              <a:off x="8683881" y="115948"/>
              <a:ext cx="159362" cy="217605"/>
              <a:chOff x="2025348" y="3145361"/>
              <a:chExt cx="406327" cy="554831"/>
            </a:xfrm>
          </p:grpSpPr>
          <p:sp>
            <p:nvSpPr>
              <p:cNvPr id="178" name="Google Shape;178;p10"/>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0" name="Google Shape;180;p10"/>
          <p:cNvSpPr txBox="1">
            <a:spLocks noGrp="1"/>
          </p:cNvSpPr>
          <p:nvPr>
            <p:ph type="title"/>
          </p:nvPr>
        </p:nvSpPr>
        <p:spPr>
          <a:xfrm>
            <a:off x="715100" y="4044450"/>
            <a:ext cx="7713900" cy="564000"/>
          </a:xfrm>
          <a:prstGeom prst="rect">
            <a:avLst/>
          </a:prstGeom>
          <a:solidFill>
            <a:schemeClr val="lt1"/>
          </a:solidFill>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3"/>
          <p:cNvSpPr txBox="1">
            <a:spLocks noGrp="1"/>
          </p:cNvSpPr>
          <p:nvPr>
            <p:ph type="ctrTitle"/>
          </p:nvPr>
        </p:nvSpPr>
        <p:spPr>
          <a:xfrm>
            <a:off x="715200" y="752025"/>
            <a:ext cx="7713600" cy="303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SC2001 </a:t>
            </a:r>
            <a:endParaRPr sz="4500"/>
          </a:p>
          <a:p>
            <a:pPr marL="0" lvl="0" indent="0" algn="l" rtl="0">
              <a:spcBef>
                <a:spcPts val="1500"/>
              </a:spcBef>
              <a:spcAft>
                <a:spcPts val="0"/>
              </a:spcAft>
              <a:buNone/>
            </a:pPr>
            <a:r>
              <a:rPr lang="en" sz="4500"/>
              <a:t>Example Class 3</a:t>
            </a:r>
            <a:endParaRPr sz="4500"/>
          </a:p>
          <a:p>
            <a:pPr marL="0" lvl="0" indent="0" algn="l" rtl="0">
              <a:spcBef>
                <a:spcPts val="1500"/>
              </a:spcBef>
              <a:spcAft>
                <a:spcPts val="0"/>
              </a:spcAft>
              <a:buNone/>
            </a:pPr>
            <a:r>
              <a:rPr lang="en" sz="2700"/>
              <a:t>Dynamic Programming</a:t>
            </a:r>
            <a:endParaRPr sz="2700">
              <a:solidFill>
                <a:schemeClr val="accent1"/>
              </a:solidFill>
            </a:endParaRPr>
          </a:p>
        </p:txBody>
      </p:sp>
      <p:sp>
        <p:nvSpPr>
          <p:cNvPr id="660" name="Google Shape;660;p33"/>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Ivan Lim</a:t>
            </a:r>
            <a:endParaRPr/>
          </a:p>
          <a:p>
            <a:pPr marL="0" lvl="0" indent="0" algn="l" rtl="0">
              <a:spcBef>
                <a:spcPts val="0"/>
              </a:spcBef>
              <a:spcAft>
                <a:spcPts val="0"/>
              </a:spcAft>
              <a:buNone/>
            </a:pPr>
            <a:r>
              <a:rPr lang="en"/>
              <a:t>Justin Chua</a:t>
            </a:r>
            <a:endParaRPr/>
          </a:p>
          <a:p>
            <a:pPr marL="0" lvl="0" indent="0" algn="l" rtl="0">
              <a:spcBef>
                <a:spcPts val="0"/>
              </a:spcBef>
              <a:spcAft>
                <a:spcPts val="0"/>
              </a:spcAft>
              <a:buNone/>
            </a:pPr>
            <a:r>
              <a:rPr lang="en"/>
              <a:t>Chew You Chun</a:t>
            </a:r>
            <a:endParaRPr/>
          </a:p>
        </p:txBody>
      </p:sp>
      <p:grpSp>
        <p:nvGrpSpPr>
          <p:cNvPr id="661" name="Google Shape;661;p33"/>
          <p:cNvGrpSpPr/>
          <p:nvPr/>
        </p:nvGrpSpPr>
        <p:grpSpPr>
          <a:xfrm>
            <a:off x="7587247" y="2888719"/>
            <a:ext cx="378215" cy="598023"/>
            <a:chOff x="1654675" y="1997765"/>
            <a:chExt cx="445587" cy="704551"/>
          </a:xfrm>
        </p:grpSpPr>
        <p:sp>
          <p:nvSpPr>
            <p:cNvPr id="662" name="Google Shape;662;p33"/>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Pseudocode</a:t>
            </a:r>
            <a:endParaRPr dirty="0"/>
          </a:p>
        </p:txBody>
      </p:sp>
      <p:sp>
        <p:nvSpPr>
          <p:cNvPr id="901" name="Google Shape;901;p42"/>
          <p:cNvSpPr txBox="1"/>
          <p:nvPr/>
        </p:nvSpPr>
        <p:spPr>
          <a:xfrm>
            <a:off x="264300" y="1017725"/>
            <a:ext cx="86154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Inconsolata"/>
                <a:ea typeface="Inconsolata"/>
                <a:cs typeface="Inconsolata"/>
                <a:sym typeface="Inconsolata"/>
              </a:rPr>
              <a:t>knapsack (weights, profits, C)</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Calculate n as length of the weight array</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Initialise profit array with (C+1) columns to 0</a:t>
            </a:r>
            <a:endParaRPr sz="1600" dirty="0">
              <a:latin typeface="Inconsolata"/>
              <a:ea typeface="Inconsolata"/>
              <a:cs typeface="Inconsolata"/>
              <a:sym typeface="Inconsolata"/>
            </a:endParaRPr>
          </a:p>
          <a:p>
            <a:pPr marL="0" lvl="0" indent="0" algn="l" rtl="0">
              <a:spcBef>
                <a:spcPts val="0"/>
              </a:spcBef>
              <a:spcAft>
                <a:spcPts val="0"/>
              </a:spcAft>
              <a:buNone/>
            </a:pP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a:t>
            </a:r>
            <a:r>
              <a:rPr lang="en" sz="1600" dirty="0">
                <a:solidFill>
                  <a:schemeClr val="dk1"/>
                </a:solidFill>
                <a:latin typeface="Inconsolata"/>
                <a:ea typeface="Inconsolata"/>
                <a:cs typeface="Inconsolata"/>
                <a:sym typeface="Inconsolata"/>
              </a:rPr>
              <a:t>FOR c = 1 to C</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FOR j = 0 to n-1</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IF (weight of jth item &lt;= c) THEN</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a:t>
            </a:r>
            <a:r>
              <a:rPr lang="en" sz="1600" dirty="0">
                <a:solidFill>
                  <a:schemeClr val="dk1"/>
                </a:solidFill>
                <a:latin typeface="Inconsolata"/>
                <a:ea typeface="Inconsolata"/>
                <a:cs typeface="Inconsolata"/>
                <a:sym typeface="Inconsolata"/>
              </a:rPr>
              <a:t>profit[c] = </a:t>
            </a:r>
            <a:r>
              <a:rPr lang="en" sz="1600" dirty="0">
                <a:latin typeface="Inconsolata"/>
                <a:ea typeface="Inconsolata"/>
                <a:cs typeface="Inconsolata"/>
                <a:sym typeface="Inconsolata"/>
              </a:rPr>
              <a:t>max(profit[c-(weight of jth item)] </a:t>
            </a:r>
            <a:r>
              <a:rPr lang="en" sz="1600" dirty="0" smtClean="0">
                <a:latin typeface="Inconsolata"/>
                <a:ea typeface="Inconsolata"/>
                <a:cs typeface="Inconsolata"/>
                <a:sym typeface="Inconsolata"/>
              </a:rPr>
              <a:t/>
            </a:r>
            <a:br>
              <a:rPr lang="en" sz="1600" dirty="0" smtClean="0">
                <a:latin typeface="Inconsolata"/>
                <a:ea typeface="Inconsolata"/>
                <a:cs typeface="Inconsolata"/>
                <a:sym typeface="Inconsolata"/>
              </a:rPr>
            </a:br>
            <a:r>
              <a:rPr lang="en" sz="1600" dirty="0" smtClean="0">
                <a:latin typeface="Inconsolata"/>
                <a:ea typeface="Inconsolata"/>
                <a:cs typeface="Inconsolata"/>
                <a:sym typeface="Inconsolata"/>
              </a:rPr>
              <a:t>				+ </a:t>
            </a:r>
            <a:r>
              <a:rPr lang="en" sz="1600" dirty="0">
                <a:latin typeface="Inconsolata"/>
                <a:ea typeface="Inconsolata"/>
                <a:cs typeface="Inconsolata"/>
                <a:sym typeface="Inconsolata"/>
              </a:rPr>
              <a:t>profit of </a:t>
            </a:r>
            <a:r>
              <a:rPr lang="en" sz="1600" dirty="0" smtClean="0">
                <a:latin typeface="Inconsolata"/>
                <a:ea typeface="Inconsolata"/>
                <a:cs typeface="Inconsolata"/>
                <a:sym typeface="Inconsolata"/>
              </a:rPr>
              <a:t>jth </a:t>
            </a:r>
            <a:r>
              <a:rPr lang="en" sz="1600" dirty="0">
                <a:latin typeface="Inconsolata"/>
                <a:ea typeface="Inconsolata"/>
                <a:cs typeface="Inconsolata"/>
                <a:sym typeface="Inconsolata"/>
              </a:rPr>
              <a:t>item) OR (profit[c]))</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ENDIF</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ENDFOR</a:t>
            </a: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ENDFOR</a:t>
            </a:r>
            <a:endParaRPr sz="1600" dirty="0">
              <a:latin typeface="Inconsolata"/>
              <a:ea typeface="Inconsolata"/>
              <a:cs typeface="Inconsolata"/>
              <a:sym typeface="Inconsolata"/>
            </a:endParaRPr>
          </a:p>
          <a:p>
            <a:pPr marL="0" lvl="0" indent="0" algn="l" rtl="0">
              <a:spcBef>
                <a:spcPts val="0"/>
              </a:spcBef>
              <a:spcAft>
                <a:spcPts val="0"/>
              </a:spcAft>
              <a:buNone/>
            </a:pPr>
            <a:endParaRPr sz="1600" dirty="0">
              <a:latin typeface="Inconsolata"/>
              <a:ea typeface="Inconsolata"/>
              <a:cs typeface="Inconsolata"/>
              <a:sym typeface="Inconsolata"/>
            </a:endParaRPr>
          </a:p>
          <a:p>
            <a:pPr marL="0" lvl="0" indent="0" algn="l" rtl="0">
              <a:spcBef>
                <a:spcPts val="0"/>
              </a:spcBef>
              <a:spcAft>
                <a:spcPts val="0"/>
              </a:spcAft>
              <a:buNone/>
            </a:pPr>
            <a:r>
              <a:rPr lang="en" sz="1600" dirty="0">
                <a:latin typeface="Inconsolata"/>
                <a:ea typeface="Inconsolata"/>
                <a:cs typeface="Inconsolata"/>
                <a:sym typeface="Inconsolata"/>
              </a:rPr>
              <a:t>	RETURN profit[n-1] </a:t>
            </a:r>
            <a:endParaRPr sz="1600" dirty="0">
              <a:latin typeface="Inconsolata"/>
              <a:ea typeface="Inconsolata"/>
              <a:cs typeface="Inconsolata"/>
              <a:sym typeface="Inconsolat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Code</a:t>
            </a:r>
            <a:endParaRPr/>
          </a:p>
        </p:txBody>
      </p:sp>
      <p:pic>
        <p:nvPicPr>
          <p:cNvPr id="907" name="Google Shape;907;p43"/>
          <p:cNvPicPr preferRelativeResize="0"/>
          <p:nvPr/>
        </p:nvPicPr>
        <p:blipFill>
          <a:blip r:embed="rId3">
            <a:alphaModFix/>
          </a:blip>
          <a:stretch>
            <a:fillRect/>
          </a:stretch>
        </p:blipFill>
        <p:spPr>
          <a:xfrm>
            <a:off x="495300" y="1787350"/>
            <a:ext cx="8443325" cy="196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4"/>
          <p:cNvSpPr txBox="1">
            <a:spLocks noGrp="1"/>
          </p:cNvSpPr>
          <p:nvPr>
            <p:ph type="title"/>
          </p:nvPr>
        </p:nvSpPr>
        <p:spPr>
          <a:xfrm>
            <a:off x="1051500" y="2802975"/>
            <a:ext cx="7041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Running Results</a:t>
            </a:r>
            <a:endParaRPr/>
          </a:p>
        </p:txBody>
      </p:sp>
      <p:sp>
        <p:nvSpPr>
          <p:cNvPr id="913" name="Google Shape;913;p44"/>
          <p:cNvSpPr txBox="1">
            <a:spLocks noGrp="1"/>
          </p:cNvSpPr>
          <p:nvPr>
            <p:ph type="title" idx="2"/>
          </p:nvPr>
        </p:nvSpPr>
        <p:spPr>
          <a:xfrm>
            <a:off x="2996625" y="1903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914" name="Google Shape;914;p44"/>
          <p:cNvGrpSpPr/>
          <p:nvPr/>
        </p:nvGrpSpPr>
        <p:grpSpPr>
          <a:xfrm>
            <a:off x="5454124" y="661324"/>
            <a:ext cx="2058986" cy="943002"/>
            <a:chOff x="5454124" y="661324"/>
            <a:chExt cx="2058986" cy="943002"/>
          </a:xfrm>
        </p:grpSpPr>
        <p:grpSp>
          <p:nvGrpSpPr>
            <p:cNvPr id="915" name="Google Shape;915;p44"/>
            <p:cNvGrpSpPr/>
            <p:nvPr/>
          </p:nvGrpSpPr>
          <p:grpSpPr>
            <a:xfrm>
              <a:off x="5454124" y="661324"/>
              <a:ext cx="2058986" cy="943002"/>
              <a:chOff x="5865009" y="2043415"/>
              <a:chExt cx="1098126" cy="639627"/>
            </a:xfrm>
          </p:grpSpPr>
          <p:sp>
            <p:nvSpPr>
              <p:cNvPr id="916" name="Google Shape;916;p44"/>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4"/>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4"/>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4"/>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4"/>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4"/>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4"/>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4"/>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4"/>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4"/>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4"/>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4"/>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4"/>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4"/>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4"/>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4"/>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4"/>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4"/>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4"/>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 name="Google Shape;935;p44"/>
            <p:cNvGrpSpPr/>
            <p:nvPr/>
          </p:nvGrpSpPr>
          <p:grpSpPr>
            <a:xfrm>
              <a:off x="5901175" y="725600"/>
              <a:ext cx="1265025" cy="681500"/>
              <a:chOff x="5901175" y="725600"/>
              <a:chExt cx="1265025" cy="681500"/>
            </a:xfrm>
          </p:grpSpPr>
          <p:sp>
            <p:nvSpPr>
              <p:cNvPr id="936" name="Google Shape;936;p44"/>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4"/>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938" name="Google Shape;938;p44"/>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pic>
        <p:nvPicPr>
          <p:cNvPr id="943" name="Google Shape;943;p45"/>
          <p:cNvPicPr preferRelativeResize="0"/>
          <p:nvPr/>
        </p:nvPicPr>
        <p:blipFill rotWithShape="1">
          <a:blip r:embed="rId3">
            <a:alphaModFix/>
          </a:blip>
          <a:srcRect t="8908"/>
          <a:stretch/>
        </p:blipFill>
        <p:spPr>
          <a:xfrm>
            <a:off x="5765939" y="452288"/>
            <a:ext cx="3164275" cy="983000"/>
          </a:xfrm>
          <a:prstGeom prst="rect">
            <a:avLst/>
          </a:prstGeom>
          <a:noFill/>
          <a:ln>
            <a:noFill/>
          </a:ln>
        </p:spPr>
      </p:pic>
      <p:sp>
        <p:nvSpPr>
          <p:cNvPr id="945" name="Google Shape;945;p45"/>
          <p:cNvSpPr txBox="1"/>
          <p:nvPr/>
        </p:nvSpPr>
        <p:spPr>
          <a:xfrm>
            <a:off x="306950" y="736038"/>
            <a:ext cx="6022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Inconsolata"/>
                <a:ea typeface="Inconsolata"/>
                <a:cs typeface="Inconsolata"/>
                <a:sym typeface="Inconsolata"/>
              </a:rPr>
              <a:t>profit[c] = max(profit[c-w[j]] + p[j], profit[c])</a:t>
            </a:r>
            <a:endParaRPr sz="1300" dirty="0"/>
          </a:p>
        </p:txBody>
      </p:sp>
      <p:sp>
        <p:nvSpPr>
          <p:cNvPr id="4" name="AutoShape 3"/>
          <p:cNvSpPr>
            <a:spLocks noChangeAspect="1" noChangeArrowheads="1" noTextEdit="1"/>
          </p:cNvSpPr>
          <p:nvPr/>
        </p:nvSpPr>
        <p:spPr bwMode="auto">
          <a:xfrm>
            <a:off x="373063" y="1435100"/>
            <a:ext cx="834072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5" name="Rectangle 5"/>
          <p:cNvSpPr>
            <a:spLocks noChangeArrowheads="1"/>
          </p:cNvSpPr>
          <p:nvPr/>
        </p:nvSpPr>
        <p:spPr bwMode="auto">
          <a:xfrm>
            <a:off x="1284288"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6" name="Rectangle 6"/>
          <p:cNvSpPr>
            <a:spLocks noChangeArrowheads="1"/>
          </p:cNvSpPr>
          <p:nvPr/>
        </p:nvSpPr>
        <p:spPr bwMode="auto">
          <a:xfrm>
            <a:off x="1779588"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7" name="Rectangle 7"/>
          <p:cNvSpPr>
            <a:spLocks noChangeArrowheads="1"/>
          </p:cNvSpPr>
          <p:nvPr/>
        </p:nvSpPr>
        <p:spPr bwMode="auto">
          <a:xfrm>
            <a:off x="2273301"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8" name="Rectangle 8"/>
          <p:cNvSpPr>
            <a:spLocks noChangeArrowheads="1"/>
          </p:cNvSpPr>
          <p:nvPr/>
        </p:nvSpPr>
        <p:spPr bwMode="auto">
          <a:xfrm>
            <a:off x="2768601" y="2116138"/>
            <a:ext cx="495300" cy="669925"/>
          </a:xfrm>
          <a:prstGeom prst="rect">
            <a:avLst/>
          </a:prstGeom>
          <a:solidFill>
            <a:srgbClr val="F2F2F2"/>
          </a:solidFill>
          <a:ln>
            <a:noFill/>
          </a:ln>
        </p:spPr>
        <p:txBody>
          <a:bodyPr vert="horz" wrap="square" lIns="91440" tIns="45720" rIns="91440" bIns="45720" numCol="1" anchor="t" anchorCtr="0" compatLnSpc="1">
            <a:prstTxWarp prst="textNoShape">
              <a:avLst/>
            </a:prstTxWarp>
          </a:bodyPr>
          <a:lstStyle/>
          <a:p>
            <a:endParaRPr lang="en-MY"/>
          </a:p>
        </p:txBody>
      </p:sp>
      <p:sp>
        <p:nvSpPr>
          <p:cNvPr id="9" name="Rectangle 9"/>
          <p:cNvSpPr>
            <a:spLocks noChangeArrowheads="1"/>
          </p:cNvSpPr>
          <p:nvPr/>
        </p:nvSpPr>
        <p:spPr bwMode="auto">
          <a:xfrm>
            <a:off x="3263901"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0" name="Rectangle 10"/>
          <p:cNvSpPr>
            <a:spLocks noChangeArrowheads="1"/>
          </p:cNvSpPr>
          <p:nvPr/>
        </p:nvSpPr>
        <p:spPr bwMode="auto">
          <a:xfrm>
            <a:off x="3757613"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1" name="Rectangle 11"/>
          <p:cNvSpPr>
            <a:spLocks noChangeArrowheads="1"/>
          </p:cNvSpPr>
          <p:nvPr/>
        </p:nvSpPr>
        <p:spPr bwMode="auto">
          <a:xfrm>
            <a:off x="4252913"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2" name="Rectangle 12"/>
          <p:cNvSpPr>
            <a:spLocks noChangeArrowheads="1"/>
          </p:cNvSpPr>
          <p:nvPr/>
        </p:nvSpPr>
        <p:spPr bwMode="auto">
          <a:xfrm>
            <a:off x="4746626"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3" name="Rectangle 13"/>
          <p:cNvSpPr>
            <a:spLocks noChangeArrowheads="1"/>
          </p:cNvSpPr>
          <p:nvPr/>
        </p:nvSpPr>
        <p:spPr bwMode="auto">
          <a:xfrm>
            <a:off x="5241926"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4" name="Rectangle 14"/>
          <p:cNvSpPr>
            <a:spLocks noChangeArrowheads="1"/>
          </p:cNvSpPr>
          <p:nvPr/>
        </p:nvSpPr>
        <p:spPr bwMode="auto">
          <a:xfrm>
            <a:off x="5735638"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5" name="Rectangle 15"/>
          <p:cNvSpPr>
            <a:spLocks noChangeArrowheads="1"/>
          </p:cNvSpPr>
          <p:nvPr/>
        </p:nvSpPr>
        <p:spPr bwMode="auto">
          <a:xfrm>
            <a:off x="6230938"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6" name="Rectangle 16"/>
          <p:cNvSpPr>
            <a:spLocks noChangeArrowheads="1"/>
          </p:cNvSpPr>
          <p:nvPr/>
        </p:nvSpPr>
        <p:spPr bwMode="auto">
          <a:xfrm>
            <a:off x="6726238"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7" name="Rectangle 17"/>
          <p:cNvSpPr>
            <a:spLocks noChangeArrowheads="1"/>
          </p:cNvSpPr>
          <p:nvPr/>
        </p:nvSpPr>
        <p:spPr bwMode="auto">
          <a:xfrm>
            <a:off x="7219951"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8" name="Rectangle 18"/>
          <p:cNvSpPr>
            <a:spLocks noChangeArrowheads="1"/>
          </p:cNvSpPr>
          <p:nvPr/>
        </p:nvSpPr>
        <p:spPr bwMode="auto">
          <a:xfrm>
            <a:off x="7715251"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9" name="Rectangle 19"/>
          <p:cNvSpPr>
            <a:spLocks noChangeArrowheads="1"/>
          </p:cNvSpPr>
          <p:nvPr/>
        </p:nvSpPr>
        <p:spPr bwMode="auto">
          <a:xfrm>
            <a:off x="8210551"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20" name="Line 20"/>
          <p:cNvSpPr>
            <a:spLocks noChangeShapeType="1"/>
          </p:cNvSpPr>
          <p:nvPr/>
        </p:nvSpPr>
        <p:spPr bwMode="auto">
          <a:xfrm>
            <a:off x="128428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1" name="Line 21"/>
          <p:cNvSpPr>
            <a:spLocks noChangeShapeType="1"/>
          </p:cNvSpPr>
          <p:nvPr/>
        </p:nvSpPr>
        <p:spPr bwMode="auto">
          <a:xfrm>
            <a:off x="177958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2" name="Line 22"/>
          <p:cNvSpPr>
            <a:spLocks noChangeShapeType="1"/>
          </p:cNvSpPr>
          <p:nvPr/>
        </p:nvSpPr>
        <p:spPr bwMode="auto">
          <a:xfrm>
            <a:off x="227330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3" name="Line 23"/>
          <p:cNvSpPr>
            <a:spLocks noChangeShapeType="1"/>
          </p:cNvSpPr>
          <p:nvPr/>
        </p:nvSpPr>
        <p:spPr bwMode="auto">
          <a:xfrm>
            <a:off x="276860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4" name="Line 24"/>
          <p:cNvSpPr>
            <a:spLocks noChangeShapeType="1"/>
          </p:cNvSpPr>
          <p:nvPr/>
        </p:nvSpPr>
        <p:spPr bwMode="auto">
          <a:xfrm>
            <a:off x="326390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5" name="Line 25"/>
          <p:cNvSpPr>
            <a:spLocks noChangeShapeType="1"/>
          </p:cNvSpPr>
          <p:nvPr/>
        </p:nvSpPr>
        <p:spPr bwMode="auto">
          <a:xfrm>
            <a:off x="375761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6" name="Line 26"/>
          <p:cNvSpPr>
            <a:spLocks noChangeShapeType="1"/>
          </p:cNvSpPr>
          <p:nvPr/>
        </p:nvSpPr>
        <p:spPr bwMode="auto">
          <a:xfrm>
            <a:off x="425291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7" name="Line 27"/>
          <p:cNvSpPr>
            <a:spLocks noChangeShapeType="1"/>
          </p:cNvSpPr>
          <p:nvPr/>
        </p:nvSpPr>
        <p:spPr bwMode="auto">
          <a:xfrm>
            <a:off x="4746626"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8" name="Line 28"/>
          <p:cNvSpPr>
            <a:spLocks noChangeShapeType="1"/>
          </p:cNvSpPr>
          <p:nvPr/>
        </p:nvSpPr>
        <p:spPr bwMode="auto">
          <a:xfrm>
            <a:off x="5241926"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9" name="Line 29"/>
          <p:cNvSpPr>
            <a:spLocks noChangeShapeType="1"/>
          </p:cNvSpPr>
          <p:nvPr/>
        </p:nvSpPr>
        <p:spPr bwMode="auto">
          <a:xfrm>
            <a:off x="573563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0" name="Line 30"/>
          <p:cNvSpPr>
            <a:spLocks noChangeShapeType="1"/>
          </p:cNvSpPr>
          <p:nvPr/>
        </p:nvSpPr>
        <p:spPr bwMode="auto">
          <a:xfrm>
            <a:off x="623093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1" name="Line 31"/>
          <p:cNvSpPr>
            <a:spLocks noChangeShapeType="1"/>
          </p:cNvSpPr>
          <p:nvPr/>
        </p:nvSpPr>
        <p:spPr bwMode="auto">
          <a:xfrm>
            <a:off x="672623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2" name="Line 32"/>
          <p:cNvSpPr>
            <a:spLocks noChangeShapeType="1"/>
          </p:cNvSpPr>
          <p:nvPr/>
        </p:nvSpPr>
        <p:spPr bwMode="auto">
          <a:xfrm>
            <a:off x="721995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3" name="Line 33"/>
          <p:cNvSpPr>
            <a:spLocks noChangeShapeType="1"/>
          </p:cNvSpPr>
          <p:nvPr/>
        </p:nvSpPr>
        <p:spPr bwMode="auto">
          <a:xfrm>
            <a:off x="771525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4" name="Line 34"/>
          <p:cNvSpPr>
            <a:spLocks noChangeShapeType="1"/>
          </p:cNvSpPr>
          <p:nvPr/>
        </p:nvSpPr>
        <p:spPr bwMode="auto">
          <a:xfrm>
            <a:off x="821055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5" name="Line 35"/>
          <p:cNvSpPr>
            <a:spLocks noChangeShapeType="1"/>
          </p:cNvSpPr>
          <p:nvPr/>
        </p:nvSpPr>
        <p:spPr bwMode="auto">
          <a:xfrm>
            <a:off x="374651" y="2116138"/>
            <a:ext cx="833437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6" name="Line 36"/>
          <p:cNvSpPr>
            <a:spLocks noChangeShapeType="1"/>
          </p:cNvSpPr>
          <p:nvPr/>
        </p:nvSpPr>
        <p:spPr bwMode="auto">
          <a:xfrm>
            <a:off x="37941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7" name="Line 37"/>
          <p:cNvSpPr>
            <a:spLocks noChangeShapeType="1"/>
          </p:cNvSpPr>
          <p:nvPr/>
        </p:nvSpPr>
        <p:spPr bwMode="auto">
          <a:xfrm>
            <a:off x="870426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8" name="Line 38"/>
          <p:cNvSpPr>
            <a:spLocks noChangeShapeType="1"/>
          </p:cNvSpPr>
          <p:nvPr/>
        </p:nvSpPr>
        <p:spPr bwMode="auto">
          <a:xfrm>
            <a:off x="374651" y="1438275"/>
            <a:ext cx="833437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9" name="Line 39"/>
          <p:cNvSpPr>
            <a:spLocks noChangeShapeType="1"/>
          </p:cNvSpPr>
          <p:nvPr/>
        </p:nvSpPr>
        <p:spPr bwMode="auto">
          <a:xfrm>
            <a:off x="374651" y="2786063"/>
            <a:ext cx="833437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40" name="Rectangle 40"/>
          <p:cNvSpPr>
            <a:spLocks noChangeArrowheads="1"/>
          </p:cNvSpPr>
          <p:nvPr/>
        </p:nvSpPr>
        <p:spPr bwMode="auto">
          <a:xfrm>
            <a:off x="473076" y="1538288"/>
            <a:ext cx="2698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41"/>
          <p:cNvSpPr>
            <a:spLocks noChangeArrowheads="1"/>
          </p:cNvSpPr>
          <p:nvPr/>
        </p:nvSpPr>
        <p:spPr bwMode="auto">
          <a:xfrm>
            <a:off x="1377951"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2"/>
          <p:cNvSpPr>
            <a:spLocks noChangeArrowheads="1"/>
          </p:cNvSpPr>
          <p:nvPr/>
        </p:nvSpPr>
        <p:spPr bwMode="auto">
          <a:xfrm>
            <a:off x="1871663" y="1538288"/>
            <a:ext cx="233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3"/>
          <p:cNvSpPr>
            <a:spLocks noChangeArrowheads="1"/>
          </p:cNvSpPr>
          <p:nvPr/>
        </p:nvSpPr>
        <p:spPr bwMode="auto">
          <a:xfrm>
            <a:off x="2366963"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4"/>
          <p:cNvSpPr>
            <a:spLocks noChangeArrowheads="1"/>
          </p:cNvSpPr>
          <p:nvPr/>
        </p:nvSpPr>
        <p:spPr bwMode="auto">
          <a:xfrm>
            <a:off x="2862263"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5"/>
          <p:cNvSpPr>
            <a:spLocks noChangeArrowheads="1"/>
          </p:cNvSpPr>
          <p:nvPr/>
        </p:nvSpPr>
        <p:spPr bwMode="auto">
          <a:xfrm>
            <a:off x="3355976"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6"/>
          <p:cNvSpPr>
            <a:spLocks noChangeArrowheads="1"/>
          </p:cNvSpPr>
          <p:nvPr/>
        </p:nvSpPr>
        <p:spPr bwMode="auto">
          <a:xfrm>
            <a:off x="3851276"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7"/>
          <p:cNvSpPr>
            <a:spLocks noChangeArrowheads="1"/>
          </p:cNvSpPr>
          <p:nvPr/>
        </p:nvSpPr>
        <p:spPr bwMode="auto">
          <a:xfrm>
            <a:off x="4344988" y="1538288"/>
            <a:ext cx="233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8"/>
          <p:cNvSpPr>
            <a:spLocks noChangeArrowheads="1"/>
          </p:cNvSpPr>
          <p:nvPr/>
        </p:nvSpPr>
        <p:spPr bwMode="auto">
          <a:xfrm>
            <a:off x="4840288"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9"/>
          <p:cNvSpPr>
            <a:spLocks noChangeArrowheads="1"/>
          </p:cNvSpPr>
          <p:nvPr/>
        </p:nvSpPr>
        <p:spPr bwMode="auto">
          <a:xfrm>
            <a:off x="5335588"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50"/>
          <p:cNvSpPr>
            <a:spLocks noChangeArrowheads="1"/>
          </p:cNvSpPr>
          <p:nvPr/>
        </p:nvSpPr>
        <p:spPr bwMode="auto">
          <a:xfrm>
            <a:off x="5829301"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51"/>
          <p:cNvSpPr>
            <a:spLocks noChangeArrowheads="1"/>
          </p:cNvSpPr>
          <p:nvPr/>
        </p:nvSpPr>
        <p:spPr bwMode="auto">
          <a:xfrm>
            <a:off x="6324601" y="1538288"/>
            <a:ext cx="358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52"/>
          <p:cNvSpPr>
            <a:spLocks noChangeArrowheads="1"/>
          </p:cNvSpPr>
          <p:nvPr/>
        </p:nvSpPr>
        <p:spPr bwMode="auto">
          <a:xfrm>
            <a:off x="6818313" y="1538288"/>
            <a:ext cx="360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3"/>
          <p:cNvSpPr>
            <a:spLocks noChangeArrowheads="1"/>
          </p:cNvSpPr>
          <p:nvPr/>
        </p:nvSpPr>
        <p:spPr bwMode="auto">
          <a:xfrm>
            <a:off x="7313613" y="1538288"/>
            <a:ext cx="358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54"/>
          <p:cNvSpPr>
            <a:spLocks noChangeArrowheads="1"/>
          </p:cNvSpPr>
          <p:nvPr/>
        </p:nvSpPr>
        <p:spPr bwMode="auto">
          <a:xfrm>
            <a:off x="7808913" y="1538288"/>
            <a:ext cx="358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5"/>
          <p:cNvSpPr>
            <a:spLocks noChangeArrowheads="1"/>
          </p:cNvSpPr>
          <p:nvPr/>
        </p:nvSpPr>
        <p:spPr bwMode="auto">
          <a:xfrm>
            <a:off x="8302626" y="1538288"/>
            <a:ext cx="360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6"/>
          <p:cNvSpPr>
            <a:spLocks noChangeArrowheads="1"/>
          </p:cNvSpPr>
          <p:nvPr/>
        </p:nvSpPr>
        <p:spPr bwMode="auto">
          <a:xfrm>
            <a:off x="473076" y="2217738"/>
            <a:ext cx="681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profit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7"/>
          <p:cNvSpPr>
            <a:spLocks noChangeArrowheads="1"/>
          </p:cNvSpPr>
          <p:nvPr/>
        </p:nvSpPr>
        <p:spPr bwMode="auto">
          <a:xfrm>
            <a:off x="1377951" y="2225675"/>
            <a:ext cx="223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 name="Rectangle 58"/>
          <p:cNvSpPr>
            <a:spLocks noChangeArrowheads="1"/>
          </p:cNvSpPr>
          <p:nvPr/>
        </p:nvSpPr>
        <p:spPr bwMode="auto">
          <a:xfrm>
            <a:off x="1871663" y="2225675"/>
            <a:ext cx="225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 name="Rectangle 59"/>
          <p:cNvSpPr>
            <a:spLocks noChangeArrowheads="1"/>
          </p:cNvSpPr>
          <p:nvPr/>
        </p:nvSpPr>
        <p:spPr bwMode="auto">
          <a:xfrm>
            <a:off x="2366963" y="2225675"/>
            <a:ext cx="225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60"/>
          <p:cNvSpPr>
            <a:spLocks noChangeArrowheads="1"/>
          </p:cNvSpPr>
          <p:nvPr/>
        </p:nvSpPr>
        <p:spPr bwMode="auto">
          <a:xfrm>
            <a:off x="2862263" y="2225675"/>
            <a:ext cx="223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 name="Rectangle 61"/>
          <p:cNvSpPr>
            <a:spLocks noChangeArrowheads="1"/>
          </p:cNvSpPr>
          <p:nvPr/>
        </p:nvSpPr>
        <p:spPr bwMode="auto">
          <a:xfrm>
            <a:off x="3355976"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 name="Rectangle 62"/>
          <p:cNvSpPr>
            <a:spLocks noChangeArrowheads="1"/>
          </p:cNvSpPr>
          <p:nvPr/>
        </p:nvSpPr>
        <p:spPr bwMode="auto">
          <a:xfrm>
            <a:off x="3851276"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 name="Rectangle 63"/>
          <p:cNvSpPr>
            <a:spLocks noChangeArrowheads="1"/>
          </p:cNvSpPr>
          <p:nvPr/>
        </p:nvSpPr>
        <p:spPr bwMode="auto">
          <a:xfrm>
            <a:off x="4344988"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6" name="Rectangle 64"/>
          <p:cNvSpPr>
            <a:spLocks noChangeArrowheads="1"/>
          </p:cNvSpPr>
          <p:nvPr/>
        </p:nvSpPr>
        <p:spPr bwMode="auto">
          <a:xfrm>
            <a:off x="4840288"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7" name="Rectangle 65"/>
          <p:cNvSpPr>
            <a:spLocks noChangeArrowheads="1"/>
          </p:cNvSpPr>
          <p:nvPr/>
        </p:nvSpPr>
        <p:spPr bwMode="auto">
          <a:xfrm>
            <a:off x="5335588"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8" name="Rectangle 66"/>
          <p:cNvSpPr>
            <a:spLocks noChangeArrowheads="1"/>
          </p:cNvSpPr>
          <p:nvPr/>
        </p:nvSpPr>
        <p:spPr bwMode="auto">
          <a:xfrm>
            <a:off x="5829301"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9" name="Rectangle 67"/>
          <p:cNvSpPr>
            <a:spLocks noChangeArrowheads="1"/>
          </p:cNvSpPr>
          <p:nvPr/>
        </p:nvSpPr>
        <p:spPr bwMode="auto">
          <a:xfrm>
            <a:off x="6324601"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0" name="Rectangle 68"/>
          <p:cNvSpPr>
            <a:spLocks noChangeArrowheads="1"/>
          </p:cNvSpPr>
          <p:nvPr/>
        </p:nvSpPr>
        <p:spPr bwMode="auto">
          <a:xfrm>
            <a:off x="6818313"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1" name="Rectangle 69"/>
          <p:cNvSpPr>
            <a:spLocks noChangeArrowheads="1"/>
          </p:cNvSpPr>
          <p:nvPr/>
        </p:nvSpPr>
        <p:spPr bwMode="auto">
          <a:xfrm>
            <a:off x="7313613"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2" name="Rectangle 70"/>
          <p:cNvSpPr>
            <a:spLocks noChangeArrowheads="1"/>
          </p:cNvSpPr>
          <p:nvPr/>
        </p:nvSpPr>
        <p:spPr bwMode="auto">
          <a:xfrm>
            <a:off x="7808913"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3" name="Rectangle 71"/>
          <p:cNvSpPr>
            <a:spLocks noChangeArrowheads="1"/>
          </p:cNvSpPr>
          <p:nvPr/>
        </p:nvSpPr>
        <p:spPr bwMode="auto">
          <a:xfrm>
            <a:off x="8302626" y="22177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effectLst/>
                <a:latin typeface="Arial" panose="020B0604020202020204" pitchFamily="34" charset="0"/>
              </a:rPr>
              <a:t>0</a:t>
            </a:r>
          </a:p>
        </p:txBody>
      </p:sp>
      <p:sp>
        <p:nvSpPr>
          <p:cNvPr id="904" name="Rectangle 903"/>
          <p:cNvSpPr/>
          <p:nvPr/>
        </p:nvSpPr>
        <p:spPr>
          <a:xfrm>
            <a:off x="3263901"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906" name="Table 905"/>
          <p:cNvGraphicFramePr>
            <a:graphicFrameLocks noGrp="1"/>
          </p:cNvGraphicFramePr>
          <p:nvPr>
            <p:extLst>
              <p:ext uri="{D42A27DB-BD31-4B8C-83A1-F6EECF244321}">
                <p14:modId xmlns:p14="http://schemas.microsoft.com/office/powerpoint/2010/main" val="1648361289"/>
              </p:ext>
            </p:extLst>
          </p:nvPr>
        </p:nvGraphicFramePr>
        <p:xfrm>
          <a:off x="1743792"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0+7=7</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FF0000"/>
                          </a:solidFill>
                          <a:latin typeface="Inconsolata" panose="020B0604020202020204" charset="0"/>
                          <a:ea typeface="Inconsolata" panose="020B0604020202020204" charset="0"/>
                        </a:rPr>
                        <a:t>6</a:t>
                      </a:r>
                      <a:endParaRPr lang="en-MY" dirty="0">
                        <a:solidFill>
                          <a:srgbClr val="FF0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0000"/>
                          </a:solidFill>
                          <a:latin typeface="Inconsolata" panose="020B0604020202020204" charset="0"/>
                          <a:ea typeface="Inconsolata" panose="020B0604020202020204" charset="0"/>
                        </a:rPr>
                        <a:t>-</a:t>
                      </a:r>
                      <a:endParaRPr lang="en-MY" dirty="0">
                        <a:solidFill>
                          <a:srgbClr val="FF0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0000"/>
                          </a:solidFill>
                          <a:latin typeface="Inconsolata" panose="020B0604020202020204" charset="0"/>
                          <a:ea typeface="Inconsolata" panose="020B0604020202020204" charset="0"/>
                        </a:rPr>
                        <a:t>8</a:t>
                      </a:r>
                      <a:endParaRPr lang="en-MY" dirty="0">
                        <a:solidFill>
                          <a:srgbClr val="FF0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0000"/>
                          </a:solidFill>
                          <a:latin typeface="Inconsolata" panose="020B0604020202020204" charset="0"/>
                          <a:ea typeface="Inconsolata" panose="020B0604020202020204" charset="0"/>
                        </a:rPr>
                        <a:t>-</a:t>
                      </a:r>
                      <a:endParaRPr lang="en-MY" dirty="0">
                        <a:solidFill>
                          <a:srgbClr val="FF0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78" name="Rectangle 77"/>
          <p:cNvSpPr/>
          <p:nvPr/>
        </p:nvSpPr>
        <p:spPr>
          <a:xfrm>
            <a:off x="1287464" y="2108199"/>
            <a:ext cx="493712"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rgbClr val="0070C0"/>
              </a:solidFill>
            </a:endParaRPr>
          </a:p>
        </p:txBody>
      </p:sp>
      <p:sp>
        <p:nvSpPr>
          <p:cNvPr id="79" name="Rectangle 61"/>
          <p:cNvSpPr>
            <a:spLocks noChangeArrowheads="1"/>
          </p:cNvSpPr>
          <p:nvPr/>
        </p:nvSpPr>
        <p:spPr bwMode="auto">
          <a:xfrm>
            <a:off x="3355976" y="2233225"/>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0000"/>
                </a:solidFill>
              </a:rPr>
              <a:t>7</a:t>
            </a:r>
            <a:endParaRPr kumimoji="0" lang="en-US" altLang="en-US" sz="1800" b="0" i="0" u="none" strike="noStrike" cap="none" normalizeH="0" baseline="0" dirty="0" smtClean="0">
              <a:ln>
                <a:noFill/>
              </a:ln>
              <a:solidFill>
                <a:srgbClr val="FF0000"/>
              </a:solidFill>
              <a:effectLst/>
            </a:endParaRPr>
          </a:p>
        </p:txBody>
      </p:sp>
      <p:sp>
        <p:nvSpPr>
          <p:cNvPr id="80" name="Rectangle 61"/>
          <p:cNvSpPr>
            <a:spLocks noChangeArrowheads="1"/>
          </p:cNvSpPr>
          <p:nvPr/>
        </p:nvSpPr>
        <p:spPr bwMode="auto">
          <a:xfrm>
            <a:off x="3357564" y="2217738"/>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7</a:t>
            </a:r>
            <a:endParaRPr kumimoji="0" lang="en-US" altLang="en-US" sz="1800" b="0" i="0" u="none" strike="noStrike" cap="none" normalizeH="0" baseline="0" dirty="0" smtClean="0">
              <a:ln>
                <a:noFill/>
              </a:ln>
              <a:effectLst/>
            </a:endParaRPr>
          </a:p>
        </p:txBody>
      </p:sp>
      <p:sp>
        <p:nvSpPr>
          <p:cNvPr id="82" name="Rectangle 61"/>
          <p:cNvSpPr>
            <a:spLocks noChangeArrowheads="1"/>
          </p:cNvSpPr>
          <p:nvPr/>
        </p:nvSpPr>
        <p:spPr bwMode="auto">
          <a:xfrm>
            <a:off x="3851504" y="2225674"/>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7</a:t>
            </a:r>
            <a:endParaRPr kumimoji="0" lang="en-US" altLang="en-US" sz="1800" b="0" i="0" u="none" strike="noStrike" cap="none" normalizeH="0" baseline="0" dirty="0" smtClean="0">
              <a:ln>
                <a:noFill/>
              </a:ln>
              <a:effectLst/>
            </a:endParaRPr>
          </a:p>
        </p:txBody>
      </p:sp>
      <p:sp>
        <p:nvSpPr>
          <p:cNvPr id="86" name="Rectangle 85"/>
          <p:cNvSpPr/>
          <p:nvPr/>
        </p:nvSpPr>
        <p:spPr>
          <a:xfrm>
            <a:off x="4257676" y="2114550"/>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87" name="Table 86"/>
          <p:cNvGraphicFramePr>
            <a:graphicFrameLocks noGrp="1"/>
          </p:cNvGraphicFramePr>
          <p:nvPr>
            <p:extLst>
              <p:ext uri="{D42A27DB-BD31-4B8C-83A1-F6EECF244321}">
                <p14:modId xmlns:p14="http://schemas.microsoft.com/office/powerpoint/2010/main" val="2814705717"/>
              </p:ext>
            </p:extLst>
          </p:nvPr>
        </p:nvGraphicFramePr>
        <p:xfrm>
          <a:off x="2748173" y="3046411"/>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0+7=7</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0+6=6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0000"/>
                          </a:solidFill>
                          <a:latin typeface="Inconsolata" panose="020B0604020202020204" charset="0"/>
                          <a:ea typeface="Inconsolata" panose="020B0604020202020204" charset="0"/>
                        </a:rPr>
                        <a:t>8</a:t>
                      </a:r>
                      <a:endParaRPr lang="en-MY" dirty="0">
                        <a:solidFill>
                          <a:srgbClr val="FF0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0000"/>
                          </a:solidFill>
                          <a:latin typeface="Inconsolata" panose="020B0604020202020204" charset="0"/>
                          <a:ea typeface="Inconsolata" panose="020B0604020202020204" charset="0"/>
                        </a:rPr>
                        <a:t>-</a:t>
                      </a:r>
                      <a:endParaRPr lang="en-MY" dirty="0">
                        <a:solidFill>
                          <a:srgbClr val="FF0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88" name="Rectangle 87"/>
          <p:cNvSpPr/>
          <p:nvPr/>
        </p:nvSpPr>
        <p:spPr>
          <a:xfrm>
            <a:off x="2278643" y="2114550"/>
            <a:ext cx="493712"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rgbClr val="0070C0"/>
              </a:solidFill>
            </a:endParaRPr>
          </a:p>
        </p:txBody>
      </p:sp>
      <p:sp>
        <p:nvSpPr>
          <p:cNvPr id="907" name="Rectangle 906"/>
          <p:cNvSpPr/>
          <p:nvPr/>
        </p:nvSpPr>
        <p:spPr>
          <a:xfrm>
            <a:off x="1284288" y="2094443"/>
            <a:ext cx="495300" cy="69797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0" name="Rectangle 61"/>
          <p:cNvSpPr>
            <a:spLocks noChangeArrowheads="1"/>
          </p:cNvSpPr>
          <p:nvPr/>
        </p:nvSpPr>
        <p:spPr bwMode="auto">
          <a:xfrm>
            <a:off x="4348345" y="2224616"/>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0000"/>
                </a:solidFill>
              </a:rPr>
              <a:t>7</a:t>
            </a:r>
            <a:endParaRPr kumimoji="0" lang="en-US" altLang="en-US" sz="1800" b="0" i="0" u="none" strike="noStrike" cap="none" normalizeH="0" baseline="0" dirty="0" smtClean="0">
              <a:ln>
                <a:noFill/>
              </a:ln>
              <a:solidFill>
                <a:srgbClr val="FF0000"/>
              </a:solidFill>
              <a:effectLst/>
            </a:endParaRPr>
          </a:p>
        </p:txBody>
      </p:sp>
      <p:sp>
        <p:nvSpPr>
          <p:cNvPr id="91" name="Rectangle 61"/>
          <p:cNvSpPr>
            <a:spLocks noChangeArrowheads="1"/>
          </p:cNvSpPr>
          <p:nvPr/>
        </p:nvSpPr>
        <p:spPr bwMode="auto">
          <a:xfrm>
            <a:off x="4351126" y="2217738"/>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7</a:t>
            </a:r>
            <a:endParaRPr kumimoji="0" lang="en-US" altLang="en-US" sz="1800" b="0" i="0" u="none" strike="noStrike" cap="none" normalizeH="0" baseline="0" dirty="0" smtClean="0">
              <a:ln>
                <a:noFill/>
              </a:ln>
              <a:effectLst/>
            </a:endParaRPr>
          </a:p>
        </p:txBody>
      </p:sp>
      <p:sp>
        <p:nvSpPr>
          <p:cNvPr id="92" name="Rectangle 61"/>
          <p:cNvSpPr>
            <a:spLocks noChangeArrowheads="1"/>
          </p:cNvSpPr>
          <p:nvPr/>
        </p:nvSpPr>
        <p:spPr bwMode="auto">
          <a:xfrm>
            <a:off x="4837113" y="2217738"/>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7</a:t>
            </a:r>
            <a:endParaRPr kumimoji="0" lang="en-US" altLang="en-US" sz="1800" b="0" i="0" u="none" strike="noStrike" cap="none" normalizeH="0" baseline="0" dirty="0" smtClean="0">
              <a:ln>
                <a:noFill/>
              </a:ln>
              <a:effectLst/>
            </a:endParaRPr>
          </a:p>
        </p:txBody>
      </p:sp>
      <p:sp>
        <p:nvSpPr>
          <p:cNvPr id="93" name="Rectangle 92"/>
          <p:cNvSpPr/>
          <p:nvPr/>
        </p:nvSpPr>
        <p:spPr>
          <a:xfrm>
            <a:off x="5246689" y="2114550"/>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94" name="Table 93"/>
          <p:cNvGraphicFramePr>
            <a:graphicFrameLocks noGrp="1"/>
          </p:cNvGraphicFramePr>
          <p:nvPr>
            <p:extLst>
              <p:ext uri="{D42A27DB-BD31-4B8C-83A1-F6EECF244321}">
                <p14:modId xmlns:p14="http://schemas.microsoft.com/office/powerpoint/2010/main" val="3495845911"/>
              </p:ext>
            </p:extLst>
          </p:nvPr>
        </p:nvGraphicFramePr>
        <p:xfrm>
          <a:off x="3740104" y="3046411"/>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7+7=14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0+6=6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0+9=9</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95" name="Rectangle 94"/>
          <p:cNvSpPr/>
          <p:nvPr/>
        </p:nvSpPr>
        <p:spPr>
          <a:xfrm>
            <a:off x="3270574" y="2114550"/>
            <a:ext cx="493712"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rgbClr val="0070C0"/>
              </a:solidFill>
            </a:endParaRPr>
          </a:p>
        </p:txBody>
      </p:sp>
      <p:sp>
        <p:nvSpPr>
          <p:cNvPr id="96" name="Rectangle 95"/>
          <p:cNvSpPr/>
          <p:nvPr/>
        </p:nvSpPr>
        <p:spPr>
          <a:xfrm>
            <a:off x="2276219" y="2094443"/>
            <a:ext cx="495300" cy="69797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08" name="Rectangle 907"/>
          <p:cNvSpPr/>
          <p:nvPr/>
        </p:nvSpPr>
        <p:spPr>
          <a:xfrm>
            <a:off x="1284288" y="2108199"/>
            <a:ext cx="495300" cy="6778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8" name="Rectangle 65"/>
          <p:cNvSpPr>
            <a:spLocks noChangeArrowheads="1"/>
          </p:cNvSpPr>
          <p:nvPr/>
        </p:nvSpPr>
        <p:spPr bwMode="auto">
          <a:xfrm>
            <a:off x="5329426" y="2225533"/>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14</a:t>
            </a:r>
          </a:p>
        </p:txBody>
      </p:sp>
      <p:sp>
        <p:nvSpPr>
          <p:cNvPr id="99" name="Rectangle 65"/>
          <p:cNvSpPr>
            <a:spLocks noChangeArrowheads="1"/>
          </p:cNvSpPr>
          <p:nvPr/>
        </p:nvSpPr>
        <p:spPr bwMode="auto">
          <a:xfrm>
            <a:off x="5329764" y="2231883"/>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rPr>
              <a:t>14</a:t>
            </a:r>
          </a:p>
        </p:txBody>
      </p:sp>
      <p:sp>
        <p:nvSpPr>
          <p:cNvPr id="100" name="Rectangle 65"/>
          <p:cNvSpPr>
            <a:spLocks noChangeArrowheads="1"/>
          </p:cNvSpPr>
          <p:nvPr/>
        </p:nvSpPr>
        <p:spPr bwMode="auto">
          <a:xfrm>
            <a:off x="5822662" y="2219042"/>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rPr>
              <a:t>14</a:t>
            </a:r>
          </a:p>
        </p:txBody>
      </p:sp>
      <p:sp>
        <p:nvSpPr>
          <p:cNvPr id="101" name="Rectangle 65"/>
          <p:cNvSpPr>
            <a:spLocks noChangeArrowheads="1"/>
          </p:cNvSpPr>
          <p:nvPr/>
        </p:nvSpPr>
        <p:spPr bwMode="auto">
          <a:xfrm>
            <a:off x="6327054" y="2219042"/>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rPr>
              <a:t>14</a:t>
            </a:r>
          </a:p>
        </p:txBody>
      </p:sp>
      <p:sp>
        <p:nvSpPr>
          <p:cNvPr id="102" name="Rectangle 65"/>
          <p:cNvSpPr>
            <a:spLocks noChangeArrowheads="1"/>
          </p:cNvSpPr>
          <p:nvPr/>
        </p:nvSpPr>
        <p:spPr bwMode="auto">
          <a:xfrm>
            <a:off x="6809484" y="2219042"/>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rPr>
              <a:t>14</a:t>
            </a:r>
          </a:p>
        </p:txBody>
      </p:sp>
      <p:sp>
        <p:nvSpPr>
          <p:cNvPr id="108" name="Rectangle 107"/>
          <p:cNvSpPr/>
          <p:nvPr/>
        </p:nvSpPr>
        <p:spPr>
          <a:xfrm>
            <a:off x="7224188" y="2114550"/>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09" name="Table 108"/>
          <p:cNvGraphicFramePr>
            <a:graphicFrameLocks noGrp="1"/>
          </p:cNvGraphicFramePr>
          <p:nvPr>
            <p:extLst>
              <p:ext uri="{D42A27DB-BD31-4B8C-83A1-F6EECF244321}">
                <p14:modId xmlns:p14="http://schemas.microsoft.com/office/powerpoint/2010/main" val="3755154426"/>
              </p:ext>
            </p:extLst>
          </p:nvPr>
        </p:nvGraphicFramePr>
        <p:xfrm>
          <a:off x="5717603" y="3046411"/>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14+7=21</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7+6=13</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7+9=16</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10" name="Rectangle 109"/>
          <p:cNvSpPr/>
          <p:nvPr/>
        </p:nvSpPr>
        <p:spPr>
          <a:xfrm>
            <a:off x="5248073" y="2114550"/>
            <a:ext cx="493712"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rgbClr val="0070C0"/>
              </a:solidFill>
            </a:endParaRPr>
          </a:p>
        </p:txBody>
      </p:sp>
      <p:sp>
        <p:nvSpPr>
          <p:cNvPr id="111" name="Rectangle 110"/>
          <p:cNvSpPr/>
          <p:nvPr/>
        </p:nvSpPr>
        <p:spPr>
          <a:xfrm>
            <a:off x="4253718" y="2094443"/>
            <a:ext cx="495300" cy="69797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2" name="Rectangle 111"/>
          <p:cNvSpPr/>
          <p:nvPr/>
        </p:nvSpPr>
        <p:spPr>
          <a:xfrm>
            <a:off x="3261787" y="2108199"/>
            <a:ext cx="495300" cy="6778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3" name="Rectangle 65"/>
          <p:cNvSpPr>
            <a:spLocks noChangeArrowheads="1"/>
          </p:cNvSpPr>
          <p:nvPr/>
        </p:nvSpPr>
        <p:spPr bwMode="auto">
          <a:xfrm>
            <a:off x="7302874" y="2240390"/>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21</a:t>
            </a:r>
          </a:p>
        </p:txBody>
      </p:sp>
      <p:sp>
        <p:nvSpPr>
          <p:cNvPr id="114" name="Rectangle 65"/>
          <p:cNvSpPr>
            <a:spLocks noChangeArrowheads="1"/>
          </p:cNvSpPr>
          <p:nvPr/>
        </p:nvSpPr>
        <p:spPr bwMode="auto">
          <a:xfrm>
            <a:off x="7303699" y="2231883"/>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rPr>
              <a:t>21</a:t>
            </a:r>
          </a:p>
        </p:txBody>
      </p:sp>
      <p:sp>
        <p:nvSpPr>
          <p:cNvPr id="115" name="Rectangle 65"/>
          <p:cNvSpPr>
            <a:spLocks noChangeArrowheads="1"/>
          </p:cNvSpPr>
          <p:nvPr/>
        </p:nvSpPr>
        <p:spPr bwMode="auto">
          <a:xfrm>
            <a:off x="7809457" y="2231883"/>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Arial" panose="020B0604020202020204" pitchFamily="34" charset="0"/>
              </a:rPr>
              <a:t>21</a:t>
            </a:r>
          </a:p>
        </p:txBody>
      </p:sp>
      <p:sp>
        <p:nvSpPr>
          <p:cNvPr id="117" name="Rectangle 116"/>
          <p:cNvSpPr/>
          <p:nvPr/>
        </p:nvSpPr>
        <p:spPr>
          <a:xfrm>
            <a:off x="8214925" y="2114550"/>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18" name="Table 117"/>
          <p:cNvGraphicFramePr>
            <a:graphicFrameLocks noGrp="1"/>
          </p:cNvGraphicFramePr>
          <p:nvPr>
            <p:extLst>
              <p:ext uri="{D42A27DB-BD31-4B8C-83A1-F6EECF244321}">
                <p14:modId xmlns:p14="http://schemas.microsoft.com/office/powerpoint/2010/main" val="1500364007"/>
              </p:ext>
            </p:extLst>
          </p:nvPr>
        </p:nvGraphicFramePr>
        <p:xfrm>
          <a:off x="6708340" y="3046411"/>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14+7=21</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14+6=20</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7+9=16</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19" name="Rectangle 118"/>
          <p:cNvSpPr/>
          <p:nvPr/>
        </p:nvSpPr>
        <p:spPr>
          <a:xfrm>
            <a:off x="6238810" y="2114550"/>
            <a:ext cx="493712"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rgbClr val="0070C0"/>
              </a:solidFill>
            </a:endParaRPr>
          </a:p>
        </p:txBody>
      </p:sp>
      <p:sp>
        <p:nvSpPr>
          <p:cNvPr id="120" name="Rectangle 119"/>
          <p:cNvSpPr/>
          <p:nvPr/>
        </p:nvSpPr>
        <p:spPr>
          <a:xfrm>
            <a:off x="5244455" y="2094443"/>
            <a:ext cx="495300" cy="69797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1" name="Rectangle 120"/>
          <p:cNvSpPr/>
          <p:nvPr/>
        </p:nvSpPr>
        <p:spPr>
          <a:xfrm>
            <a:off x="4252524" y="2108199"/>
            <a:ext cx="495300" cy="67786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2" name="Rectangle 65"/>
          <p:cNvSpPr>
            <a:spLocks noChangeArrowheads="1"/>
          </p:cNvSpPr>
          <p:nvPr/>
        </p:nvSpPr>
        <p:spPr bwMode="auto">
          <a:xfrm>
            <a:off x="8301564" y="2240390"/>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0000"/>
                </a:solidFill>
                <a:effectLst/>
                <a:latin typeface="Arial" panose="020B0604020202020204" pitchFamily="34" charset="0"/>
              </a:rPr>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96"/>
                                        </p:tgtEl>
                                        <p:attrNameLst>
                                          <p:attrName>style.visibility</p:attrName>
                                        </p:attrNameLst>
                                      </p:cBhvr>
                                      <p:to>
                                        <p:strVal val="visible"/>
                                      </p:to>
                                    </p:set>
                                    <p:animEffect transition="in" filter="fade">
                                      <p:cBhvr>
                                        <p:cTn id="28" dur="500"/>
                                        <p:tgtEl>
                                          <p:spTgt spid="89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97"/>
                                        </p:tgtEl>
                                        <p:attrNameLst>
                                          <p:attrName>style.visibility</p:attrName>
                                        </p:attrNameLst>
                                      </p:cBhvr>
                                      <p:to>
                                        <p:strVal val="visible"/>
                                      </p:to>
                                    </p:set>
                                    <p:animEffect transition="in" filter="fade">
                                      <p:cBhvr>
                                        <p:cTn id="31" dur="500"/>
                                        <p:tgtEl>
                                          <p:spTgt spid="89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98"/>
                                        </p:tgtEl>
                                        <p:attrNameLst>
                                          <p:attrName>style.visibility</p:attrName>
                                        </p:attrNameLst>
                                      </p:cBhvr>
                                      <p:to>
                                        <p:strVal val="visible"/>
                                      </p:to>
                                    </p:set>
                                    <p:animEffect transition="in" filter="fade">
                                      <p:cBhvr>
                                        <p:cTn id="34" dur="500"/>
                                        <p:tgtEl>
                                          <p:spTgt spid="89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9"/>
                                        </p:tgtEl>
                                        <p:attrNameLst>
                                          <p:attrName>style.visibility</p:attrName>
                                        </p:attrNameLst>
                                      </p:cBhvr>
                                      <p:to>
                                        <p:strVal val="visible"/>
                                      </p:to>
                                    </p:set>
                                    <p:animEffect transition="in" filter="fade">
                                      <p:cBhvr>
                                        <p:cTn id="37" dur="500"/>
                                        <p:tgtEl>
                                          <p:spTgt spid="89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00"/>
                                        </p:tgtEl>
                                        <p:attrNameLst>
                                          <p:attrName>style.visibility</p:attrName>
                                        </p:attrNameLst>
                                      </p:cBhvr>
                                      <p:to>
                                        <p:strVal val="visible"/>
                                      </p:to>
                                    </p:set>
                                    <p:animEffect transition="in" filter="fade">
                                      <p:cBhvr>
                                        <p:cTn id="40" dur="500"/>
                                        <p:tgtEl>
                                          <p:spTgt spid="9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01"/>
                                        </p:tgtEl>
                                        <p:attrNameLst>
                                          <p:attrName>style.visibility</p:attrName>
                                        </p:attrNameLst>
                                      </p:cBhvr>
                                      <p:to>
                                        <p:strVal val="visible"/>
                                      </p:to>
                                    </p:set>
                                    <p:animEffect transition="in" filter="fade">
                                      <p:cBhvr>
                                        <p:cTn id="43" dur="500"/>
                                        <p:tgtEl>
                                          <p:spTgt spid="90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02"/>
                                        </p:tgtEl>
                                        <p:attrNameLst>
                                          <p:attrName>style.visibility</p:attrName>
                                        </p:attrNameLst>
                                      </p:cBhvr>
                                      <p:to>
                                        <p:strVal val="visible"/>
                                      </p:to>
                                    </p:set>
                                    <p:animEffect transition="in" filter="fade">
                                      <p:cBhvr>
                                        <p:cTn id="46" dur="500"/>
                                        <p:tgtEl>
                                          <p:spTgt spid="90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03"/>
                                        </p:tgtEl>
                                        <p:attrNameLst>
                                          <p:attrName>style.visibility</p:attrName>
                                        </p:attrNameLst>
                                      </p:cBhvr>
                                      <p:to>
                                        <p:strVal val="visible"/>
                                      </p:to>
                                    </p:set>
                                    <p:animEffect transition="in" filter="fade">
                                      <p:cBhvr>
                                        <p:cTn id="49" dur="500"/>
                                        <p:tgtEl>
                                          <p:spTgt spid="90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04"/>
                                        </p:tgtEl>
                                        <p:attrNameLst>
                                          <p:attrName>style.visibility</p:attrName>
                                        </p:attrNameLst>
                                      </p:cBhvr>
                                      <p:to>
                                        <p:strVal val="visible"/>
                                      </p:to>
                                    </p:set>
                                    <p:animEffect transition="in" filter="fade">
                                      <p:cBhvr>
                                        <p:cTn id="54" dur="500"/>
                                        <p:tgtEl>
                                          <p:spTgt spid="90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500"/>
                                        <p:tgtEl>
                                          <p:spTgt spid="78"/>
                                        </p:tgtEl>
                                      </p:cBhvr>
                                    </p:animEffect>
                                  </p:childTnLst>
                                </p:cTn>
                              </p:par>
                              <p:par>
                                <p:cTn id="60" presetID="10" presetClass="entr" presetSubtype="0" fill="hold" nodeType="withEffect">
                                  <p:stCondLst>
                                    <p:cond delay="0"/>
                                  </p:stCondLst>
                                  <p:childTnLst>
                                    <p:set>
                                      <p:cBhvr>
                                        <p:cTn id="61" dur="1" fill="hold">
                                          <p:stCondLst>
                                            <p:cond delay="0"/>
                                          </p:stCondLst>
                                        </p:cTn>
                                        <p:tgtEl>
                                          <p:spTgt spid="906"/>
                                        </p:tgtEl>
                                        <p:attrNameLst>
                                          <p:attrName>style.visibility</p:attrName>
                                        </p:attrNameLst>
                                      </p:cBhvr>
                                      <p:to>
                                        <p:strVal val="visible"/>
                                      </p:to>
                                    </p:set>
                                    <p:animEffect transition="in" filter="fade">
                                      <p:cBhvr>
                                        <p:cTn id="62" dur="500"/>
                                        <p:tgtEl>
                                          <p:spTgt spid="90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500"/>
                                        <p:tgtEl>
                                          <p:spTgt spid="80"/>
                                        </p:tgtEl>
                                      </p:cBhvr>
                                    </p:animEffect>
                                  </p:childTnLst>
                                </p:cTn>
                              </p:par>
                              <p:par>
                                <p:cTn id="73" presetID="10" presetClass="exit" presetSubtype="0" fill="hold" grpId="1" nodeType="withEffect">
                                  <p:stCondLst>
                                    <p:cond delay="0"/>
                                  </p:stCondLst>
                                  <p:childTnLst>
                                    <p:animEffect transition="out" filter="fade">
                                      <p:cBhvr>
                                        <p:cTn id="74" dur="500"/>
                                        <p:tgtEl>
                                          <p:spTgt spid="904"/>
                                        </p:tgtEl>
                                      </p:cBhvr>
                                    </p:animEffect>
                                    <p:set>
                                      <p:cBhvr>
                                        <p:cTn id="75" dur="1" fill="hold">
                                          <p:stCondLst>
                                            <p:cond delay="499"/>
                                          </p:stCondLst>
                                        </p:cTn>
                                        <p:tgtEl>
                                          <p:spTgt spid="904"/>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78"/>
                                        </p:tgtEl>
                                      </p:cBhvr>
                                    </p:animEffect>
                                    <p:set>
                                      <p:cBhvr>
                                        <p:cTn id="78" dur="1" fill="hold">
                                          <p:stCondLst>
                                            <p:cond delay="499"/>
                                          </p:stCondLst>
                                        </p:cTn>
                                        <p:tgtEl>
                                          <p:spTgt spid="78"/>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06"/>
                                        </p:tgtEl>
                                      </p:cBhvr>
                                    </p:animEffect>
                                    <p:set>
                                      <p:cBhvr>
                                        <p:cTn id="81" dur="1" fill="hold">
                                          <p:stCondLst>
                                            <p:cond delay="499"/>
                                          </p:stCondLst>
                                        </p:cTn>
                                        <p:tgtEl>
                                          <p:spTgt spid="90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fad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6"/>
                                        </p:tgtEl>
                                        <p:attrNameLst>
                                          <p:attrName>style.visibility</p:attrName>
                                        </p:attrNameLst>
                                      </p:cBhvr>
                                      <p:to>
                                        <p:strVal val="visible"/>
                                      </p:to>
                                    </p:set>
                                    <p:animEffect transition="in" filter="fade">
                                      <p:cBhvr>
                                        <p:cTn id="91" dur="500"/>
                                        <p:tgtEl>
                                          <p:spTgt spid="8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fade">
                                      <p:cBhvr>
                                        <p:cTn id="96" dur="500"/>
                                        <p:tgtEl>
                                          <p:spTgt spid="8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07"/>
                                        </p:tgtEl>
                                        <p:attrNameLst>
                                          <p:attrName>style.visibility</p:attrName>
                                        </p:attrNameLst>
                                      </p:cBhvr>
                                      <p:to>
                                        <p:strVal val="visible"/>
                                      </p:to>
                                    </p:set>
                                    <p:animEffect transition="in" filter="fade">
                                      <p:cBhvr>
                                        <p:cTn id="99" dur="500"/>
                                        <p:tgtEl>
                                          <p:spTgt spid="907"/>
                                        </p:tgtEl>
                                      </p:cBhvr>
                                    </p:animEffect>
                                  </p:childTnLst>
                                </p:cTn>
                              </p:par>
                              <p:par>
                                <p:cTn id="100" presetID="10" presetClass="entr" presetSubtype="0" fill="hold" nodeType="withEffect">
                                  <p:stCondLst>
                                    <p:cond delay="0"/>
                                  </p:stCondLst>
                                  <p:childTnLst>
                                    <p:set>
                                      <p:cBhvr>
                                        <p:cTn id="101" dur="1" fill="hold">
                                          <p:stCondLst>
                                            <p:cond delay="0"/>
                                          </p:stCondLst>
                                        </p:cTn>
                                        <p:tgtEl>
                                          <p:spTgt spid="87"/>
                                        </p:tgtEl>
                                        <p:attrNameLst>
                                          <p:attrName>style.visibility</p:attrName>
                                        </p:attrNameLst>
                                      </p:cBhvr>
                                      <p:to>
                                        <p:strVal val="visible"/>
                                      </p:to>
                                    </p:set>
                                    <p:animEffect transition="in" filter="fade">
                                      <p:cBhvr>
                                        <p:cTn id="102" dur="500"/>
                                        <p:tgtEl>
                                          <p:spTgt spid="8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0"/>
                                        </p:tgtEl>
                                        <p:attrNameLst>
                                          <p:attrName>style.visibility</p:attrName>
                                        </p:attrNameLst>
                                      </p:cBhvr>
                                      <p:to>
                                        <p:strVal val="visible"/>
                                      </p:to>
                                    </p:set>
                                    <p:animEffect transition="in" filter="fade">
                                      <p:cBhvr>
                                        <p:cTn id="107" dur="500"/>
                                        <p:tgtEl>
                                          <p:spTgt spid="9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fade">
                                      <p:cBhvr>
                                        <p:cTn id="112" dur="500"/>
                                        <p:tgtEl>
                                          <p:spTgt spid="91"/>
                                        </p:tgtEl>
                                      </p:cBhvr>
                                    </p:animEffect>
                                  </p:childTnLst>
                                </p:cTn>
                              </p:par>
                              <p:par>
                                <p:cTn id="113" presetID="10" presetClass="exit" presetSubtype="0" fill="hold" grpId="1" nodeType="withEffect">
                                  <p:stCondLst>
                                    <p:cond delay="0"/>
                                  </p:stCondLst>
                                  <p:childTnLst>
                                    <p:animEffect transition="out" filter="fade">
                                      <p:cBhvr>
                                        <p:cTn id="114" dur="500"/>
                                        <p:tgtEl>
                                          <p:spTgt spid="86"/>
                                        </p:tgtEl>
                                      </p:cBhvr>
                                    </p:animEffect>
                                    <p:set>
                                      <p:cBhvr>
                                        <p:cTn id="115" dur="1" fill="hold">
                                          <p:stCondLst>
                                            <p:cond delay="499"/>
                                          </p:stCondLst>
                                        </p:cTn>
                                        <p:tgtEl>
                                          <p:spTgt spid="86"/>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88"/>
                                        </p:tgtEl>
                                      </p:cBhvr>
                                    </p:animEffect>
                                    <p:set>
                                      <p:cBhvr>
                                        <p:cTn id="118" dur="1" fill="hold">
                                          <p:stCondLst>
                                            <p:cond delay="499"/>
                                          </p:stCondLst>
                                        </p:cTn>
                                        <p:tgtEl>
                                          <p:spTgt spid="88"/>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87"/>
                                        </p:tgtEl>
                                      </p:cBhvr>
                                    </p:animEffect>
                                    <p:set>
                                      <p:cBhvr>
                                        <p:cTn id="121" dur="1" fill="hold">
                                          <p:stCondLst>
                                            <p:cond delay="499"/>
                                          </p:stCondLst>
                                        </p:cTn>
                                        <p:tgtEl>
                                          <p:spTgt spid="87"/>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907"/>
                                        </p:tgtEl>
                                      </p:cBhvr>
                                    </p:animEffect>
                                    <p:set>
                                      <p:cBhvr>
                                        <p:cTn id="124" dur="1" fill="hold">
                                          <p:stCondLst>
                                            <p:cond delay="499"/>
                                          </p:stCondLst>
                                        </p:cTn>
                                        <p:tgtEl>
                                          <p:spTgt spid="90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92"/>
                                        </p:tgtEl>
                                        <p:attrNameLst>
                                          <p:attrName>style.visibility</p:attrName>
                                        </p:attrNameLst>
                                      </p:cBhvr>
                                      <p:to>
                                        <p:strVal val="visible"/>
                                      </p:to>
                                    </p:set>
                                    <p:animEffect transition="in" filter="fade">
                                      <p:cBhvr>
                                        <p:cTn id="129" dur="500"/>
                                        <p:tgtEl>
                                          <p:spTgt spid="92"/>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93"/>
                                        </p:tgtEl>
                                        <p:attrNameLst>
                                          <p:attrName>style.visibility</p:attrName>
                                        </p:attrNameLst>
                                      </p:cBhvr>
                                      <p:to>
                                        <p:strVal val="visible"/>
                                      </p:to>
                                    </p:set>
                                    <p:animEffect transition="in" filter="fade">
                                      <p:cBhvr>
                                        <p:cTn id="134" dur="500"/>
                                        <p:tgtEl>
                                          <p:spTgt spid="93"/>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95"/>
                                        </p:tgtEl>
                                        <p:attrNameLst>
                                          <p:attrName>style.visibility</p:attrName>
                                        </p:attrNameLst>
                                      </p:cBhvr>
                                      <p:to>
                                        <p:strVal val="visible"/>
                                      </p:to>
                                    </p:set>
                                    <p:animEffect transition="in" filter="fade">
                                      <p:cBhvr>
                                        <p:cTn id="139" dur="500"/>
                                        <p:tgtEl>
                                          <p:spTgt spid="95"/>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96"/>
                                        </p:tgtEl>
                                        <p:attrNameLst>
                                          <p:attrName>style.visibility</p:attrName>
                                        </p:attrNameLst>
                                      </p:cBhvr>
                                      <p:to>
                                        <p:strVal val="visible"/>
                                      </p:to>
                                    </p:set>
                                    <p:animEffect transition="in" filter="fade">
                                      <p:cBhvr>
                                        <p:cTn id="142" dur="500"/>
                                        <p:tgtEl>
                                          <p:spTgt spid="96"/>
                                        </p:tgtEl>
                                      </p:cBhvr>
                                    </p:animEffect>
                                  </p:childTnLst>
                                </p:cTn>
                              </p:par>
                              <p:par>
                                <p:cTn id="143" presetID="10" presetClass="entr" presetSubtype="0" fill="hold" nodeType="withEffect">
                                  <p:stCondLst>
                                    <p:cond delay="0"/>
                                  </p:stCondLst>
                                  <p:childTnLst>
                                    <p:set>
                                      <p:cBhvr>
                                        <p:cTn id="144" dur="1" fill="hold">
                                          <p:stCondLst>
                                            <p:cond delay="0"/>
                                          </p:stCondLst>
                                        </p:cTn>
                                        <p:tgtEl>
                                          <p:spTgt spid="94"/>
                                        </p:tgtEl>
                                        <p:attrNameLst>
                                          <p:attrName>style.visibility</p:attrName>
                                        </p:attrNameLst>
                                      </p:cBhvr>
                                      <p:to>
                                        <p:strVal val="visible"/>
                                      </p:to>
                                    </p:set>
                                    <p:animEffect transition="in" filter="fade">
                                      <p:cBhvr>
                                        <p:cTn id="145" dur="500"/>
                                        <p:tgtEl>
                                          <p:spTgt spid="9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fade">
                                      <p:cBhvr>
                                        <p:cTn id="153" dur="500"/>
                                        <p:tgtEl>
                                          <p:spTgt spid="98"/>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99"/>
                                        </p:tgtEl>
                                        <p:attrNameLst>
                                          <p:attrName>style.visibility</p:attrName>
                                        </p:attrNameLst>
                                      </p:cBhvr>
                                      <p:to>
                                        <p:strVal val="visible"/>
                                      </p:to>
                                    </p:set>
                                    <p:animEffect transition="in" filter="fade">
                                      <p:cBhvr>
                                        <p:cTn id="158" dur="500"/>
                                        <p:tgtEl>
                                          <p:spTgt spid="99"/>
                                        </p:tgtEl>
                                      </p:cBhvr>
                                    </p:animEffect>
                                  </p:childTnLst>
                                </p:cTn>
                              </p:par>
                              <p:par>
                                <p:cTn id="159" presetID="10" presetClass="exit" presetSubtype="0" fill="hold" grpId="1" nodeType="withEffect">
                                  <p:stCondLst>
                                    <p:cond delay="0"/>
                                  </p:stCondLst>
                                  <p:childTnLst>
                                    <p:animEffect transition="out" filter="fade">
                                      <p:cBhvr>
                                        <p:cTn id="160" dur="500"/>
                                        <p:tgtEl>
                                          <p:spTgt spid="95"/>
                                        </p:tgtEl>
                                      </p:cBhvr>
                                    </p:animEffect>
                                    <p:set>
                                      <p:cBhvr>
                                        <p:cTn id="161" dur="1" fill="hold">
                                          <p:stCondLst>
                                            <p:cond delay="499"/>
                                          </p:stCondLst>
                                        </p:cTn>
                                        <p:tgtEl>
                                          <p:spTgt spid="95"/>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94"/>
                                        </p:tgtEl>
                                      </p:cBhvr>
                                    </p:animEffect>
                                    <p:set>
                                      <p:cBhvr>
                                        <p:cTn id="164" dur="1" fill="hold">
                                          <p:stCondLst>
                                            <p:cond delay="499"/>
                                          </p:stCondLst>
                                        </p:cTn>
                                        <p:tgtEl>
                                          <p:spTgt spid="94"/>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93"/>
                                        </p:tgtEl>
                                      </p:cBhvr>
                                    </p:animEffect>
                                    <p:set>
                                      <p:cBhvr>
                                        <p:cTn id="167" dur="1" fill="hold">
                                          <p:stCondLst>
                                            <p:cond delay="499"/>
                                          </p:stCondLst>
                                        </p:cTn>
                                        <p:tgtEl>
                                          <p:spTgt spid="93"/>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96"/>
                                        </p:tgtEl>
                                      </p:cBhvr>
                                    </p:animEffect>
                                    <p:set>
                                      <p:cBhvr>
                                        <p:cTn id="170" dur="1" fill="hold">
                                          <p:stCondLst>
                                            <p:cond delay="499"/>
                                          </p:stCondLst>
                                        </p:cTn>
                                        <p:tgtEl>
                                          <p:spTgt spid="96"/>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908"/>
                                        </p:tgtEl>
                                      </p:cBhvr>
                                    </p:animEffect>
                                    <p:set>
                                      <p:cBhvr>
                                        <p:cTn id="173" dur="1" fill="hold">
                                          <p:stCondLst>
                                            <p:cond delay="499"/>
                                          </p:stCondLst>
                                        </p:cTn>
                                        <p:tgtEl>
                                          <p:spTgt spid="908"/>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100"/>
                                        </p:tgtEl>
                                        <p:attrNameLst>
                                          <p:attrName>style.visibility</p:attrName>
                                        </p:attrNameLst>
                                      </p:cBhvr>
                                      <p:to>
                                        <p:strVal val="visible"/>
                                      </p:to>
                                    </p:set>
                                    <p:animEffect transition="in" filter="fade">
                                      <p:cBhvr>
                                        <p:cTn id="178" dur="500"/>
                                        <p:tgtEl>
                                          <p:spTgt spid="10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01"/>
                                        </p:tgtEl>
                                        <p:attrNameLst>
                                          <p:attrName>style.visibility</p:attrName>
                                        </p:attrNameLst>
                                      </p:cBhvr>
                                      <p:to>
                                        <p:strVal val="visible"/>
                                      </p:to>
                                    </p:set>
                                    <p:animEffect transition="in" filter="fade">
                                      <p:cBhvr>
                                        <p:cTn id="181" dur="500"/>
                                        <p:tgtEl>
                                          <p:spTgt spid="101"/>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02"/>
                                        </p:tgtEl>
                                        <p:attrNameLst>
                                          <p:attrName>style.visibility</p:attrName>
                                        </p:attrNameLst>
                                      </p:cBhvr>
                                      <p:to>
                                        <p:strVal val="visible"/>
                                      </p:to>
                                    </p:set>
                                    <p:animEffect transition="in" filter="fade">
                                      <p:cBhvr>
                                        <p:cTn id="184" dur="500"/>
                                        <p:tgtEl>
                                          <p:spTgt spid="102"/>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grpId="0" nodeType="clickEffect">
                                  <p:stCondLst>
                                    <p:cond delay="0"/>
                                  </p:stCondLst>
                                  <p:childTnLst>
                                    <p:set>
                                      <p:cBhvr>
                                        <p:cTn id="188" dur="1" fill="hold">
                                          <p:stCondLst>
                                            <p:cond delay="0"/>
                                          </p:stCondLst>
                                        </p:cTn>
                                        <p:tgtEl>
                                          <p:spTgt spid="108"/>
                                        </p:tgtEl>
                                        <p:attrNameLst>
                                          <p:attrName>style.visibility</p:attrName>
                                        </p:attrNameLst>
                                      </p:cBhvr>
                                      <p:to>
                                        <p:strVal val="visible"/>
                                      </p:to>
                                    </p:set>
                                    <p:animEffect transition="in" filter="fade">
                                      <p:cBhvr>
                                        <p:cTn id="189" dur="500"/>
                                        <p:tgtEl>
                                          <p:spTgt spid="108"/>
                                        </p:tgtEl>
                                      </p:cBhvr>
                                    </p:animEffect>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110"/>
                                        </p:tgtEl>
                                        <p:attrNameLst>
                                          <p:attrName>style.visibility</p:attrName>
                                        </p:attrNameLst>
                                      </p:cBhvr>
                                      <p:to>
                                        <p:strVal val="visible"/>
                                      </p:to>
                                    </p:set>
                                    <p:animEffect transition="in" filter="fade">
                                      <p:cBhvr>
                                        <p:cTn id="194" dur="500"/>
                                        <p:tgtEl>
                                          <p:spTgt spid="110"/>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111"/>
                                        </p:tgtEl>
                                        <p:attrNameLst>
                                          <p:attrName>style.visibility</p:attrName>
                                        </p:attrNameLst>
                                      </p:cBhvr>
                                      <p:to>
                                        <p:strVal val="visible"/>
                                      </p:to>
                                    </p:set>
                                    <p:animEffect transition="in" filter="fade">
                                      <p:cBhvr>
                                        <p:cTn id="197" dur="500"/>
                                        <p:tgtEl>
                                          <p:spTgt spid="111"/>
                                        </p:tgtEl>
                                      </p:cBhvr>
                                    </p:animEffect>
                                  </p:childTnLst>
                                </p:cTn>
                              </p:par>
                              <p:par>
                                <p:cTn id="198" presetID="10" presetClass="entr" presetSubtype="0" fill="hold" nodeType="withEffect">
                                  <p:stCondLst>
                                    <p:cond delay="0"/>
                                  </p:stCondLst>
                                  <p:childTnLst>
                                    <p:set>
                                      <p:cBhvr>
                                        <p:cTn id="199" dur="1" fill="hold">
                                          <p:stCondLst>
                                            <p:cond delay="0"/>
                                          </p:stCondLst>
                                        </p:cTn>
                                        <p:tgtEl>
                                          <p:spTgt spid="109"/>
                                        </p:tgtEl>
                                        <p:attrNameLst>
                                          <p:attrName>style.visibility</p:attrName>
                                        </p:attrNameLst>
                                      </p:cBhvr>
                                      <p:to>
                                        <p:strVal val="visible"/>
                                      </p:to>
                                    </p:set>
                                    <p:animEffect transition="in" filter="fade">
                                      <p:cBhvr>
                                        <p:cTn id="200" dur="500"/>
                                        <p:tgtEl>
                                          <p:spTgt spid="109"/>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12"/>
                                        </p:tgtEl>
                                        <p:attrNameLst>
                                          <p:attrName>style.visibility</p:attrName>
                                        </p:attrNameLst>
                                      </p:cBhvr>
                                      <p:to>
                                        <p:strVal val="visible"/>
                                      </p:to>
                                    </p:set>
                                    <p:animEffect transition="in" filter="fade">
                                      <p:cBhvr>
                                        <p:cTn id="203" dur="500"/>
                                        <p:tgtEl>
                                          <p:spTgt spid="112"/>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113"/>
                                        </p:tgtEl>
                                        <p:attrNameLst>
                                          <p:attrName>style.visibility</p:attrName>
                                        </p:attrNameLst>
                                      </p:cBhvr>
                                      <p:to>
                                        <p:strVal val="visible"/>
                                      </p:to>
                                    </p:set>
                                    <p:animEffect transition="in" filter="fade">
                                      <p:cBhvr>
                                        <p:cTn id="208" dur="500"/>
                                        <p:tgtEl>
                                          <p:spTgt spid="113"/>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114"/>
                                        </p:tgtEl>
                                        <p:attrNameLst>
                                          <p:attrName>style.visibility</p:attrName>
                                        </p:attrNameLst>
                                      </p:cBhvr>
                                      <p:to>
                                        <p:strVal val="visible"/>
                                      </p:to>
                                    </p:set>
                                    <p:animEffect transition="in" filter="fade">
                                      <p:cBhvr>
                                        <p:cTn id="213" dur="500"/>
                                        <p:tgtEl>
                                          <p:spTgt spid="114"/>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xit" presetSubtype="0" fill="hold" grpId="1" nodeType="clickEffect">
                                  <p:stCondLst>
                                    <p:cond delay="0"/>
                                  </p:stCondLst>
                                  <p:childTnLst>
                                    <p:animEffect transition="out" filter="fade">
                                      <p:cBhvr>
                                        <p:cTn id="217" dur="500"/>
                                        <p:tgtEl>
                                          <p:spTgt spid="110"/>
                                        </p:tgtEl>
                                      </p:cBhvr>
                                    </p:animEffect>
                                    <p:set>
                                      <p:cBhvr>
                                        <p:cTn id="218" dur="1" fill="hold">
                                          <p:stCondLst>
                                            <p:cond delay="499"/>
                                          </p:stCondLst>
                                        </p:cTn>
                                        <p:tgtEl>
                                          <p:spTgt spid="110"/>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109"/>
                                        </p:tgtEl>
                                      </p:cBhvr>
                                    </p:animEffect>
                                    <p:set>
                                      <p:cBhvr>
                                        <p:cTn id="221" dur="1" fill="hold">
                                          <p:stCondLst>
                                            <p:cond delay="499"/>
                                          </p:stCondLst>
                                        </p:cTn>
                                        <p:tgtEl>
                                          <p:spTgt spid="109"/>
                                        </p:tgtEl>
                                        <p:attrNameLst>
                                          <p:attrName>style.visibility</p:attrName>
                                        </p:attrNameLst>
                                      </p:cBhvr>
                                      <p:to>
                                        <p:strVal val="hidden"/>
                                      </p:to>
                                    </p:set>
                                  </p:childTnLst>
                                </p:cTn>
                              </p:par>
                              <p:par>
                                <p:cTn id="222" presetID="10" presetClass="exit" presetSubtype="0" fill="hold" grpId="1" nodeType="withEffect">
                                  <p:stCondLst>
                                    <p:cond delay="0"/>
                                  </p:stCondLst>
                                  <p:childTnLst>
                                    <p:animEffect transition="out" filter="fade">
                                      <p:cBhvr>
                                        <p:cTn id="223" dur="500"/>
                                        <p:tgtEl>
                                          <p:spTgt spid="108"/>
                                        </p:tgtEl>
                                      </p:cBhvr>
                                    </p:animEffect>
                                    <p:set>
                                      <p:cBhvr>
                                        <p:cTn id="224" dur="1" fill="hold">
                                          <p:stCondLst>
                                            <p:cond delay="499"/>
                                          </p:stCondLst>
                                        </p:cTn>
                                        <p:tgtEl>
                                          <p:spTgt spid="108"/>
                                        </p:tgtEl>
                                        <p:attrNameLst>
                                          <p:attrName>style.visibility</p:attrName>
                                        </p:attrNameLst>
                                      </p:cBhvr>
                                      <p:to>
                                        <p:strVal val="hidden"/>
                                      </p:to>
                                    </p:set>
                                  </p:childTnLst>
                                </p:cTn>
                              </p:par>
                              <p:par>
                                <p:cTn id="225" presetID="10" presetClass="exit" presetSubtype="0" fill="hold" grpId="1" nodeType="withEffect">
                                  <p:stCondLst>
                                    <p:cond delay="0"/>
                                  </p:stCondLst>
                                  <p:childTnLst>
                                    <p:animEffect transition="out" filter="fade">
                                      <p:cBhvr>
                                        <p:cTn id="226" dur="500"/>
                                        <p:tgtEl>
                                          <p:spTgt spid="111"/>
                                        </p:tgtEl>
                                      </p:cBhvr>
                                    </p:animEffect>
                                    <p:set>
                                      <p:cBhvr>
                                        <p:cTn id="227" dur="1" fill="hold">
                                          <p:stCondLst>
                                            <p:cond delay="499"/>
                                          </p:stCondLst>
                                        </p:cTn>
                                        <p:tgtEl>
                                          <p:spTgt spid="111"/>
                                        </p:tgtEl>
                                        <p:attrNameLst>
                                          <p:attrName>style.visibility</p:attrName>
                                        </p:attrNameLst>
                                      </p:cBhvr>
                                      <p:to>
                                        <p:strVal val="hidden"/>
                                      </p:to>
                                    </p:set>
                                  </p:childTnLst>
                                </p:cTn>
                              </p:par>
                              <p:par>
                                <p:cTn id="228" presetID="10" presetClass="exit" presetSubtype="0" fill="hold" grpId="1" nodeType="withEffect">
                                  <p:stCondLst>
                                    <p:cond delay="0"/>
                                  </p:stCondLst>
                                  <p:childTnLst>
                                    <p:animEffect transition="out" filter="fade">
                                      <p:cBhvr>
                                        <p:cTn id="229" dur="500"/>
                                        <p:tgtEl>
                                          <p:spTgt spid="112"/>
                                        </p:tgtEl>
                                      </p:cBhvr>
                                    </p:animEffect>
                                    <p:set>
                                      <p:cBhvr>
                                        <p:cTn id="230" dur="1" fill="hold">
                                          <p:stCondLst>
                                            <p:cond delay="499"/>
                                          </p:stCondLst>
                                        </p:cTn>
                                        <p:tgtEl>
                                          <p:spTgt spid="112"/>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0" nodeType="clickEffect">
                                  <p:stCondLst>
                                    <p:cond delay="0"/>
                                  </p:stCondLst>
                                  <p:childTnLst>
                                    <p:set>
                                      <p:cBhvr>
                                        <p:cTn id="234" dur="1" fill="hold">
                                          <p:stCondLst>
                                            <p:cond delay="0"/>
                                          </p:stCondLst>
                                        </p:cTn>
                                        <p:tgtEl>
                                          <p:spTgt spid="115"/>
                                        </p:tgtEl>
                                        <p:attrNameLst>
                                          <p:attrName>style.visibility</p:attrName>
                                        </p:attrNameLst>
                                      </p:cBhvr>
                                      <p:to>
                                        <p:strVal val="visible"/>
                                      </p:to>
                                    </p:set>
                                    <p:animEffect transition="in" filter="fade">
                                      <p:cBhvr>
                                        <p:cTn id="235" dur="500"/>
                                        <p:tgtEl>
                                          <p:spTgt spid="115"/>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grpId="0" nodeType="clickEffect">
                                  <p:stCondLst>
                                    <p:cond delay="0"/>
                                  </p:stCondLst>
                                  <p:childTnLst>
                                    <p:set>
                                      <p:cBhvr>
                                        <p:cTn id="239" dur="1" fill="hold">
                                          <p:stCondLst>
                                            <p:cond delay="0"/>
                                          </p:stCondLst>
                                        </p:cTn>
                                        <p:tgtEl>
                                          <p:spTgt spid="117"/>
                                        </p:tgtEl>
                                        <p:attrNameLst>
                                          <p:attrName>style.visibility</p:attrName>
                                        </p:attrNameLst>
                                      </p:cBhvr>
                                      <p:to>
                                        <p:strVal val="visible"/>
                                      </p:to>
                                    </p:set>
                                    <p:animEffect transition="in" filter="fade">
                                      <p:cBhvr>
                                        <p:cTn id="240" dur="500"/>
                                        <p:tgtEl>
                                          <p:spTgt spid="117"/>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grpId="0" nodeType="clickEffect">
                                  <p:stCondLst>
                                    <p:cond delay="0"/>
                                  </p:stCondLst>
                                  <p:childTnLst>
                                    <p:set>
                                      <p:cBhvr>
                                        <p:cTn id="244" dur="1" fill="hold">
                                          <p:stCondLst>
                                            <p:cond delay="0"/>
                                          </p:stCondLst>
                                        </p:cTn>
                                        <p:tgtEl>
                                          <p:spTgt spid="119"/>
                                        </p:tgtEl>
                                        <p:attrNameLst>
                                          <p:attrName>style.visibility</p:attrName>
                                        </p:attrNameLst>
                                      </p:cBhvr>
                                      <p:to>
                                        <p:strVal val="visible"/>
                                      </p:to>
                                    </p:set>
                                    <p:animEffect transition="in" filter="fade">
                                      <p:cBhvr>
                                        <p:cTn id="245" dur="500"/>
                                        <p:tgtEl>
                                          <p:spTgt spid="119"/>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120"/>
                                        </p:tgtEl>
                                        <p:attrNameLst>
                                          <p:attrName>style.visibility</p:attrName>
                                        </p:attrNameLst>
                                      </p:cBhvr>
                                      <p:to>
                                        <p:strVal val="visible"/>
                                      </p:to>
                                    </p:set>
                                    <p:animEffect transition="in" filter="fade">
                                      <p:cBhvr>
                                        <p:cTn id="248" dur="500"/>
                                        <p:tgtEl>
                                          <p:spTgt spid="120"/>
                                        </p:tgtEl>
                                      </p:cBhvr>
                                    </p:animEffect>
                                  </p:childTnLst>
                                </p:cTn>
                              </p:par>
                              <p:par>
                                <p:cTn id="249" presetID="10" presetClass="entr" presetSubtype="0" fill="hold" nodeType="withEffect">
                                  <p:stCondLst>
                                    <p:cond delay="0"/>
                                  </p:stCondLst>
                                  <p:childTnLst>
                                    <p:set>
                                      <p:cBhvr>
                                        <p:cTn id="250" dur="1" fill="hold">
                                          <p:stCondLst>
                                            <p:cond delay="0"/>
                                          </p:stCondLst>
                                        </p:cTn>
                                        <p:tgtEl>
                                          <p:spTgt spid="118"/>
                                        </p:tgtEl>
                                        <p:attrNameLst>
                                          <p:attrName>style.visibility</p:attrName>
                                        </p:attrNameLst>
                                      </p:cBhvr>
                                      <p:to>
                                        <p:strVal val="visible"/>
                                      </p:to>
                                    </p:set>
                                    <p:animEffect transition="in" filter="fade">
                                      <p:cBhvr>
                                        <p:cTn id="251" dur="500"/>
                                        <p:tgtEl>
                                          <p:spTgt spid="118"/>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21"/>
                                        </p:tgtEl>
                                        <p:attrNameLst>
                                          <p:attrName>style.visibility</p:attrName>
                                        </p:attrNameLst>
                                      </p:cBhvr>
                                      <p:to>
                                        <p:strVal val="visible"/>
                                      </p:to>
                                    </p:set>
                                    <p:animEffect transition="in" filter="fade">
                                      <p:cBhvr>
                                        <p:cTn id="254" dur="500"/>
                                        <p:tgtEl>
                                          <p:spTgt spid="121"/>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122"/>
                                        </p:tgtEl>
                                        <p:attrNameLst>
                                          <p:attrName>style.visibility</p:attrName>
                                        </p:attrNameLst>
                                      </p:cBhvr>
                                      <p:to>
                                        <p:strVal val="visible"/>
                                      </p:to>
                                    </p:set>
                                    <p:animEffect transition="in" filter="fade">
                                      <p:cBhvr>
                                        <p:cTn id="259" dur="500"/>
                                        <p:tgtEl>
                                          <p:spTgt spid="122"/>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xit" presetSubtype="0" fill="hold" grpId="1" nodeType="clickEffect">
                                  <p:stCondLst>
                                    <p:cond delay="0"/>
                                  </p:stCondLst>
                                  <p:childTnLst>
                                    <p:animEffect transition="out" filter="fade">
                                      <p:cBhvr>
                                        <p:cTn id="263" dur="500"/>
                                        <p:tgtEl>
                                          <p:spTgt spid="119"/>
                                        </p:tgtEl>
                                      </p:cBhvr>
                                    </p:animEffect>
                                    <p:set>
                                      <p:cBhvr>
                                        <p:cTn id="264" dur="1" fill="hold">
                                          <p:stCondLst>
                                            <p:cond delay="499"/>
                                          </p:stCondLst>
                                        </p:cTn>
                                        <p:tgtEl>
                                          <p:spTgt spid="119"/>
                                        </p:tgtEl>
                                        <p:attrNameLst>
                                          <p:attrName>style.visibility</p:attrName>
                                        </p:attrNameLst>
                                      </p:cBhvr>
                                      <p:to>
                                        <p:strVal val="hidden"/>
                                      </p:to>
                                    </p:set>
                                  </p:childTnLst>
                                </p:cTn>
                              </p:par>
                              <p:par>
                                <p:cTn id="265" presetID="10" presetClass="exit" presetSubtype="0" fill="hold" nodeType="withEffect">
                                  <p:stCondLst>
                                    <p:cond delay="0"/>
                                  </p:stCondLst>
                                  <p:childTnLst>
                                    <p:animEffect transition="out" filter="fade">
                                      <p:cBhvr>
                                        <p:cTn id="266" dur="500"/>
                                        <p:tgtEl>
                                          <p:spTgt spid="118"/>
                                        </p:tgtEl>
                                      </p:cBhvr>
                                    </p:animEffect>
                                    <p:set>
                                      <p:cBhvr>
                                        <p:cTn id="267" dur="1" fill="hold">
                                          <p:stCondLst>
                                            <p:cond delay="499"/>
                                          </p:stCondLst>
                                        </p:cTn>
                                        <p:tgtEl>
                                          <p:spTgt spid="118"/>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500"/>
                                        <p:tgtEl>
                                          <p:spTgt spid="117"/>
                                        </p:tgtEl>
                                      </p:cBhvr>
                                    </p:animEffect>
                                    <p:set>
                                      <p:cBhvr>
                                        <p:cTn id="270" dur="1" fill="hold">
                                          <p:stCondLst>
                                            <p:cond delay="499"/>
                                          </p:stCondLst>
                                        </p:cTn>
                                        <p:tgtEl>
                                          <p:spTgt spid="117"/>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500"/>
                                        <p:tgtEl>
                                          <p:spTgt spid="120"/>
                                        </p:tgtEl>
                                      </p:cBhvr>
                                    </p:animEffect>
                                    <p:set>
                                      <p:cBhvr>
                                        <p:cTn id="273" dur="1" fill="hold">
                                          <p:stCondLst>
                                            <p:cond delay="499"/>
                                          </p:stCondLst>
                                        </p:cTn>
                                        <p:tgtEl>
                                          <p:spTgt spid="120"/>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500"/>
                                        <p:tgtEl>
                                          <p:spTgt spid="121"/>
                                        </p:tgtEl>
                                      </p:cBhvr>
                                    </p:animEffect>
                                    <p:set>
                                      <p:cBhvr>
                                        <p:cTn id="276" dur="1"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896" grpId="0"/>
      <p:bldP spid="897" grpId="0"/>
      <p:bldP spid="898" grpId="0"/>
      <p:bldP spid="899" grpId="0"/>
      <p:bldP spid="900" grpId="0"/>
      <p:bldP spid="901" grpId="0"/>
      <p:bldP spid="902" grpId="0"/>
      <p:bldP spid="903" grpId="0"/>
      <p:bldP spid="904" grpId="0" animBg="1"/>
      <p:bldP spid="904" grpId="1" animBg="1"/>
      <p:bldP spid="78" grpId="0" animBg="1"/>
      <p:bldP spid="78" grpId="1" animBg="1"/>
      <p:bldP spid="79" grpId="0" animBg="1"/>
      <p:bldP spid="80" grpId="0" animBg="1"/>
      <p:bldP spid="82" grpId="0" animBg="1"/>
      <p:bldP spid="86" grpId="0" animBg="1"/>
      <p:bldP spid="86" grpId="1" animBg="1"/>
      <p:bldP spid="88" grpId="0" animBg="1"/>
      <p:bldP spid="88" grpId="1" animBg="1"/>
      <p:bldP spid="907" grpId="0" animBg="1"/>
      <p:bldP spid="907" grpId="1" animBg="1"/>
      <p:bldP spid="90" grpId="0" animBg="1"/>
      <p:bldP spid="91" grpId="0" animBg="1"/>
      <p:bldP spid="92" grpId="0" animBg="1"/>
      <p:bldP spid="93" grpId="0" animBg="1"/>
      <p:bldP spid="93" grpId="1" animBg="1"/>
      <p:bldP spid="95" grpId="0" animBg="1"/>
      <p:bldP spid="95" grpId="1" animBg="1"/>
      <p:bldP spid="96" grpId="0" animBg="1"/>
      <p:bldP spid="96" grpId="1" animBg="1"/>
      <p:bldP spid="908" grpId="0" animBg="1"/>
      <p:bldP spid="908" grpId="1" animBg="1"/>
      <p:bldP spid="98" grpId="0" animBg="1"/>
      <p:bldP spid="99" grpId="0" animBg="1"/>
      <p:bldP spid="100" grpId="0" animBg="1"/>
      <p:bldP spid="101" grpId="0" animBg="1"/>
      <p:bldP spid="102" grpId="0" animBg="1"/>
      <p:bldP spid="108" grpId="0" animBg="1"/>
      <p:bldP spid="108" grpId="1" animBg="1"/>
      <p:bldP spid="110" grpId="0" animBg="1"/>
      <p:bldP spid="110" grpId="1" animBg="1"/>
      <p:bldP spid="111" grpId="0" animBg="1"/>
      <p:bldP spid="111" grpId="1" animBg="1"/>
      <p:bldP spid="112" grpId="0" animBg="1"/>
      <p:bldP spid="112" grpId="1" animBg="1"/>
      <p:bldP spid="113" grpId="0" animBg="1"/>
      <p:bldP spid="114" grpId="0" animBg="1"/>
      <p:bldP spid="115" grpId="0" animBg="1"/>
      <p:bldP spid="117" grpId="0" animBg="1"/>
      <p:bldP spid="117" grpId="1" animBg="1"/>
      <p:bldP spid="119" grpId="0" animBg="1"/>
      <p:bldP spid="119" grpId="1" animBg="1"/>
      <p:bldP spid="120" grpId="0" animBg="1"/>
      <p:bldP spid="120" grpId="1" animBg="1"/>
      <p:bldP spid="121" grpId="0" animBg="1"/>
      <p:bldP spid="121" grpId="1" animBg="1"/>
      <p:bldP spid="1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11" name="Rectangle 11"/>
          <p:cNvSpPr>
            <a:spLocks noChangeArrowheads="1"/>
          </p:cNvSpPr>
          <p:nvPr/>
        </p:nvSpPr>
        <p:spPr bwMode="auto">
          <a:xfrm>
            <a:off x="4252913"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945" name="Google Shape;945;p45"/>
          <p:cNvSpPr txBox="1"/>
          <p:nvPr/>
        </p:nvSpPr>
        <p:spPr>
          <a:xfrm>
            <a:off x="306950" y="736038"/>
            <a:ext cx="60228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solidFill>
                  <a:schemeClr val="dk1"/>
                </a:solidFill>
                <a:latin typeface="Inconsolata"/>
                <a:ea typeface="Inconsolata"/>
                <a:cs typeface="Inconsolata"/>
                <a:sym typeface="Inconsolata"/>
              </a:rPr>
              <a:t>profit[c] = max(profit[c-w[j]] + p[j], profit[c])</a:t>
            </a:r>
            <a:endParaRPr sz="1300" dirty="0"/>
          </a:p>
        </p:txBody>
      </p:sp>
      <p:sp>
        <p:nvSpPr>
          <p:cNvPr id="5" name="Rectangle 5"/>
          <p:cNvSpPr>
            <a:spLocks noChangeArrowheads="1"/>
          </p:cNvSpPr>
          <p:nvPr/>
        </p:nvSpPr>
        <p:spPr bwMode="auto">
          <a:xfrm>
            <a:off x="1284288"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6" name="Rectangle 6"/>
          <p:cNvSpPr>
            <a:spLocks noChangeArrowheads="1"/>
          </p:cNvSpPr>
          <p:nvPr/>
        </p:nvSpPr>
        <p:spPr bwMode="auto">
          <a:xfrm>
            <a:off x="1779588"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7" name="Rectangle 7"/>
          <p:cNvSpPr>
            <a:spLocks noChangeArrowheads="1"/>
          </p:cNvSpPr>
          <p:nvPr/>
        </p:nvSpPr>
        <p:spPr bwMode="auto">
          <a:xfrm>
            <a:off x="2273301"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8" name="Rectangle 8"/>
          <p:cNvSpPr>
            <a:spLocks noChangeArrowheads="1"/>
          </p:cNvSpPr>
          <p:nvPr/>
        </p:nvSpPr>
        <p:spPr bwMode="auto">
          <a:xfrm>
            <a:off x="2768601" y="2116138"/>
            <a:ext cx="495300" cy="669925"/>
          </a:xfrm>
          <a:prstGeom prst="rect">
            <a:avLst/>
          </a:prstGeom>
          <a:solidFill>
            <a:srgbClr val="F2F2F2"/>
          </a:solidFill>
          <a:ln>
            <a:noFill/>
          </a:ln>
        </p:spPr>
        <p:txBody>
          <a:bodyPr vert="horz" wrap="square" lIns="91440" tIns="45720" rIns="91440" bIns="45720" numCol="1" anchor="t" anchorCtr="0" compatLnSpc="1">
            <a:prstTxWarp prst="textNoShape">
              <a:avLst/>
            </a:prstTxWarp>
          </a:bodyPr>
          <a:lstStyle/>
          <a:p>
            <a:endParaRPr lang="en-MY"/>
          </a:p>
        </p:txBody>
      </p:sp>
      <p:sp>
        <p:nvSpPr>
          <p:cNvPr id="9" name="Rectangle 9"/>
          <p:cNvSpPr>
            <a:spLocks noChangeArrowheads="1"/>
          </p:cNvSpPr>
          <p:nvPr/>
        </p:nvSpPr>
        <p:spPr bwMode="auto">
          <a:xfrm>
            <a:off x="3263901"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0" name="Rectangle 10"/>
          <p:cNvSpPr>
            <a:spLocks noChangeArrowheads="1"/>
          </p:cNvSpPr>
          <p:nvPr/>
        </p:nvSpPr>
        <p:spPr bwMode="auto">
          <a:xfrm>
            <a:off x="3757613"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2" name="Rectangle 12"/>
          <p:cNvSpPr>
            <a:spLocks noChangeArrowheads="1"/>
          </p:cNvSpPr>
          <p:nvPr/>
        </p:nvSpPr>
        <p:spPr bwMode="auto">
          <a:xfrm>
            <a:off x="4746626"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4" name="Rectangle 14"/>
          <p:cNvSpPr>
            <a:spLocks noChangeArrowheads="1"/>
          </p:cNvSpPr>
          <p:nvPr/>
        </p:nvSpPr>
        <p:spPr bwMode="auto">
          <a:xfrm>
            <a:off x="5735638"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5" name="Rectangle 15"/>
          <p:cNvSpPr>
            <a:spLocks noChangeArrowheads="1"/>
          </p:cNvSpPr>
          <p:nvPr/>
        </p:nvSpPr>
        <p:spPr bwMode="auto">
          <a:xfrm>
            <a:off x="6230938"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6" name="Rectangle 16"/>
          <p:cNvSpPr>
            <a:spLocks noChangeArrowheads="1"/>
          </p:cNvSpPr>
          <p:nvPr/>
        </p:nvSpPr>
        <p:spPr bwMode="auto">
          <a:xfrm>
            <a:off x="6726238" y="2116138"/>
            <a:ext cx="493713"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18" name="Rectangle 18"/>
          <p:cNvSpPr>
            <a:spLocks noChangeArrowheads="1"/>
          </p:cNvSpPr>
          <p:nvPr/>
        </p:nvSpPr>
        <p:spPr bwMode="auto">
          <a:xfrm>
            <a:off x="7715251" y="2116138"/>
            <a:ext cx="495300" cy="66992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MY"/>
          </a:p>
        </p:txBody>
      </p:sp>
      <p:sp>
        <p:nvSpPr>
          <p:cNvPr id="20" name="Line 20"/>
          <p:cNvSpPr>
            <a:spLocks noChangeShapeType="1"/>
          </p:cNvSpPr>
          <p:nvPr/>
        </p:nvSpPr>
        <p:spPr bwMode="auto">
          <a:xfrm>
            <a:off x="128428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1" name="Line 21"/>
          <p:cNvSpPr>
            <a:spLocks noChangeShapeType="1"/>
          </p:cNvSpPr>
          <p:nvPr/>
        </p:nvSpPr>
        <p:spPr bwMode="auto">
          <a:xfrm>
            <a:off x="177958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2" name="Line 22"/>
          <p:cNvSpPr>
            <a:spLocks noChangeShapeType="1"/>
          </p:cNvSpPr>
          <p:nvPr/>
        </p:nvSpPr>
        <p:spPr bwMode="auto">
          <a:xfrm>
            <a:off x="227330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3" name="Line 23"/>
          <p:cNvSpPr>
            <a:spLocks noChangeShapeType="1"/>
          </p:cNvSpPr>
          <p:nvPr/>
        </p:nvSpPr>
        <p:spPr bwMode="auto">
          <a:xfrm>
            <a:off x="276860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4" name="Line 24"/>
          <p:cNvSpPr>
            <a:spLocks noChangeShapeType="1"/>
          </p:cNvSpPr>
          <p:nvPr/>
        </p:nvSpPr>
        <p:spPr bwMode="auto">
          <a:xfrm>
            <a:off x="326390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5" name="Line 25"/>
          <p:cNvSpPr>
            <a:spLocks noChangeShapeType="1"/>
          </p:cNvSpPr>
          <p:nvPr/>
        </p:nvSpPr>
        <p:spPr bwMode="auto">
          <a:xfrm>
            <a:off x="375761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6" name="Line 26"/>
          <p:cNvSpPr>
            <a:spLocks noChangeShapeType="1"/>
          </p:cNvSpPr>
          <p:nvPr/>
        </p:nvSpPr>
        <p:spPr bwMode="auto">
          <a:xfrm>
            <a:off x="425291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7" name="Line 27"/>
          <p:cNvSpPr>
            <a:spLocks noChangeShapeType="1"/>
          </p:cNvSpPr>
          <p:nvPr/>
        </p:nvSpPr>
        <p:spPr bwMode="auto">
          <a:xfrm>
            <a:off x="4746626"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8" name="Line 28"/>
          <p:cNvSpPr>
            <a:spLocks noChangeShapeType="1"/>
          </p:cNvSpPr>
          <p:nvPr/>
        </p:nvSpPr>
        <p:spPr bwMode="auto">
          <a:xfrm>
            <a:off x="5241926"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29" name="Line 29"/>
          <p:cNvSpPr>
            <a:spLocks noChangeShapeType="1"/>
          </p:cNvSpPr>
          <p:nvPr/>
        </p:nvSpPr>
        <p:spPr bwMode="auto">
          <a:xfrm>
            <a:off x="573563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0" name="Line 30"/>
          <p:cNvSpPr>
            <a:spLocks noChangeShapeType="1"/>
          </p:cNvSpPr>
          <p:nvPr/>
        </p:nvSpPr>
        <p:spPr bwMode="auto">
          <a:xfrm>
            <a:off x="623093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1" name="Line 31"/>
          <p:cNvSpPr>
            <a:spLocks noChangeShapeType="1"/>
          </p:cNvSpPr>
          <p:nvPr/>
        </p:nvSpPr>
        <p:spPr bwMode="auto">
          <a:xfrm>
            <a:off x="6726238"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2" name="Line 32"/>
          <p:cNvSpPr>
            <a:spLocks noChangeShapeType="1"/>
          </p:cNvSpPr>
          <p:nvPr/>
        </p:nvSpPr>
        <p:spPr bwMode="auto">
          <a:xfrm>
            <a:off x="721995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3" name="Line 33"/>
          <p:cNvSpPr>
            <a:spLocks noChangeShapeType="1"/>
          </p:cNvSpPr>
          <p:nvPr/>
        </p:nvSpPr>
        <p:spPr bwMode="auto">
          <a:xfrm>
            <a:off x="771525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4" name="Line 34"/>
          <p:cNvSpPr>
            <a:spLocks noChangeShapeType="1"/>
          </p:cNvSpPr>
          <p:nvPr/>
        </p:nvSpPr>
        <p:spPr bwMode="auto">
          <a:xfrm>
            <a:off x="8210551"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5" name="Line 35"/>
          <p:cNvSpPr>
            <a:spLocks noChangeShapeType="1"/>
          </p:cNvSpPr>
          <p:nvPr/>
        </p:nvSpPr>
        <p:spPr bwMode="auto">
          <a:xfrm>
            <a:off x="374651" y="2116138"/>
            <a:ext cx="833437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6" name="Line 36"/>
          <p:cNvSpPr>
            <a:spLocks noChangeShapeType="1"/>
          </p:cNvSpPr>
          <p:nvPr/>
        </p:nvSpPr>
        <p:spPr bwMode="auto">
          <a:xfrm>
            <a:off x="37941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7" name="Line 37"/>
          <p:cNvSpPr>
            <a:spLocks noChangeShapeType="1"/>
          </p:cNvSpPr>
          <p:nvPr/>
        </p:nvSpPr>
        <p:spPr bwMode="auto">
          <a:xfrm>
            <a:off x="8704263" y="1433513"/>
            <a:ext cx="0" cy="1357313"/>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8" name="Line 38"/>
          <p:cNvSpPr>
            <a:spLocks noChangeShapeType="1"/>
          </p:cNvSpPr>
          <p:nvPr/>
        </p:nvSpPr>
        <p:spPr bwMode="auto">
          <a:xfrm>
            <a:off x="374651" y="1438275"/>
            <a:ext cx="833437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39" name="Line 39"/>
          <p:cNvSpPr>
            <a:spLocks noChangeShapeType="1"/>
          </p:cNvSpPr>
          <p:nvPr/>
        </p:nvSpPr>
        <p:spPr bwMode="auto">
          <a:xfrm>
            <a:off x="374651" y="2786063"/>
            <a:ext cx="8334375" cy="0"/>
          </a:xfrm>
          <a:prstGeom prst="line">
            <a:avLst/>
          </a:prstGeom>
          <a:noFill/>
          <a:ln w="9525" cap="flat">
            <a:solidFill>
              <a:srgbClr val="9E9E9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MY"/>
          </a:p>
        </p:txBody>
      </p:sp>
      <p:sp>
        <p:nvSpPr>
          <p:cNvPr id="40" name="Rectangle 40"/>
          <p:cNvSpPr>
            <a:spLocks noChangeArrowheads="1"/>
          </p:cNvSpPr>
          <p:nvPr/>
        </p:nvSpPr>
        <p:spPr bwMode="auto">
          <a:xfrm>
            <a:off x="473076" y="1538288"/>
            <a:ext cx="2698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C</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1" name="Rectangle 41"/>
          <p:cNvSpPr>
            <a:spLocks noChangeArrowheads="1"/>
          </p:cNvSpPr>
          <p:nvPr/>
        </p:nvSpPr>
        <p:spPr bwMode="auto">
          <a:xfrm>
            <a:off x="1377951"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2" name="Rectangle 42"/>
          <p:cNvSpPr>
            <a:spLocks noChangeArrowheads="1"/>
          </p:cNvSpPr>
          <p:nvPr/>
        </p:nvSpPr>
        <p:spPr bwMode="auto">
          <a:xfrm>
            <a:off x="1871663" y="1538288"/>
            <a:ext cx="233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3"/>
          <p:cNvSpPr>
            <a:spLocks noChangeArrowheads="1"/>
          </p:cNvSpPr>
          <p:nvPr/>
        </p:nvSpPr>
        <p:spPr bwMode="auto">
          <a:xfrm>
            <a:off x="2366963"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4"/>
          <p:cNvSpPr>
            <a:spLocks noChangeArrowheads="1"/>
          </p:cNvSpPr>
          <p:nvPr/>
        </p:nvSpPr>
        <p:spPr bwMode="auto">
          <a:xfrm>
            <a:off x="2862263"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5"/>
          <p:cNvSpPr>
            <a:spLocks noChangeArrowheads="1"/>
          </p:cNvSpPr>
          <p:nvPr/>
        </p:nvSpPr>
        <p:spPr bwMode="auto">
          <a:xfrm>
            <a:off x="3355976"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46"/>
          <p:cNvSpPr>
            <a:spLocks noChangeArrowheads="1"/>
          </p:cNvSpPr>
          <p:nvPr/>
        </p:nvSpPr>
        <p:spPr bwMode="auto">
          <a:xfrm>
            <a:off x="3851276"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5</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47"/>
          <p:cNvSpPr>
            <a:spLocks noChangeArrowheads="1"/>
          </p:cNvSpPr>
          <p:nvPr/>
        </p:nvSpPr>
        <p:spPr bwMode="auto">
          <a:xfrm>
            <a:off x="4344988" y="1538288"/>
            <a:ext cx="233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6</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8"/>
          <p:cNvSpPr>
            <a:spLocks noChangeArrowheads="1"/>
          </p:cNvSpPr>
          <p:nvPr/>
        </p:nvSpPr>
        <p:spPr bwMode="auto">
          <a:xfrm>
            <a:off x="4840288"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49"/>
          <p:cNvSpPr>
            <a:spLocks noChangeArrowheads="1"/>
          </p:cNvSpPr>
          <p:nvPr/>
        </p:nvSpPr>
        <p:spPr bwMode="auto">
          <a:xfrm>
            <a:off x="5335588"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8</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50"/>
          <p:cNvSpPr>
            <a:spLocks noChangeArrowheads="1"/>
          </p:cNvSpPr>
          <p:nvPr/>
        </p:nvSpPr>
        <p:spPr bwMode="auto">
          <a:xfrm>
            <a:off x="5829301" y="1538288"/>
            <a:ext cx="231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9</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51"/>
          <p:cNvSpPr>
            <a:spLocks noChangeArrowheads="1"/>
          </p:cNvSpPr>
          <p:nvPr/>
        </p:nvSpPr>
        <p:spPr bwMode="auto">
          <a:xfrm>
            <a:off x="6324601" y="1538288"/>
            <a:ext cx="358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52"/>
          <p:cNvSpPr>
            <a:spLocks noChangeArrowheads="1"/>
          </p:cNvSpPr>
          <p:nvPr/>
        </p:nvSpPr>
        <p:spPr bwMode="auto">
          <a:xfrm>
            <a:off x="6818313" y="1538288"/>
            <a:ext cx="360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11</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53"/>
          <p:cNvSpPr>
            <a:spLocks noChangeArrowheads="1"/>
          </p:cNvSpPr>
          <p:nvPr/>
        </p:nvSpPr>
        <p:spPr bwMode="auto">
          <a:xfrm>
            <a:off x="7313613" y="1538288"/>
            <a:ext cx="358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54"/>
          <p:cNvSpPr>
            <a:spLocks noChangeArrowheads="1"/>
          </p:cNvSpPr>
          <p:nvPr/>
        </p:nvSpPr>
        <p:spPr bwMode="auto">
          <a:xfrm>
            <a:off x="7808913" y="1538288"/>
            <a:ext cx="358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55"/>
          <p:cNvSpPr>
            <a:spLocks noChangeArrowheads="1"/>
          </p:cNvSpPr>
          <p:nvPr/>
        </p:nvSpPr>
        <p:spPr bwMode="auto">
          <a:xfrm>
            <a:off x="8302626" y="1538288"/>
            <a:ext cx="3603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14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56"/>
          <p:cNvSpPr>
            <a:spLocks noChangeArrowheads="1"/>
          </p:cNvSpPr>
          <p:nvPr/>
        </p:nvSpPr>
        <p:spPr bwMode="auto">
          <a:xfrm>
            <a:off x="473076" y="2217738"/>
            <a:ext cx="6810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000000"/>
                </a:solidFill>
                <a:effectLst/>
                <a:latin typeface="Arial" panose="020B0604020202020204" pitchFamily="34" charset="0"/>
              </a:rPr>
              <a:t>profit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57"/>
          <p:cNvSpPr>
            <a:spLocks noChangeArrowheads="1"/>
          </p:cNvSpPr>
          <p:nvPr/>
        </p:nvSpPr>
        <p:spPr bwMode="auto">
          <a:xfrm>
            <a:off x="1377951" y="2225675"/>
            <a:ext cx="223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 name="Rectangle 58"/>
          <p:cNvSpPr>
            <a:spLocks noChangeArrowheads="1"/>
          </p:cNvSpPr>
          <p:nvPr/>
        </p:nvSpPr>
        <p:spPr bwMode="auto">
          <a:xfrm>
            <a:off x="1871663" y="2225675"/>
            <a:ext cx="225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 name="Rectangle 59"/>
          <p:cNvSpPr>
            <a:spLocks noChangeArrowheads="1"/>
          </p:cNvSpPr>
          <p:nvPr/>
        </p:nvSpPr>
        <p:spPr bwMode="auto">
          <a:xfrm>
            <a:off x="2366963" y="2225675"/>
            <a:ext cx="22542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0" name="Rectangle 60"/>
          <p:cNvSpPr>
            <a:spLocks noChangeArrowheads="1"/>
          </p:cNvSpPr>
          <p:nvPr/>
        </p:nvSpPr>
        <p:spPr bwMode="auto">
          <a:xfrm>
            <a:off x="2862263" y="2225675"/>
            <a:ext cx="2238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 name="Rectangle 61"/>
          <p:cNvSpPr>
            <a:spLocks noChangeArrowheads="1"/>
          </p:cNvSpPr>
          <p:nvPr/>
        </p:nvSpPr>
        <p:spPr bwMode="auto">
          <a:xfrm>
            <a:off x="3355976"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 name="Rectangle 63"/>
          <p:cNvSpPr>
            <a:spLocks noChangeArrowheads="1"/>
          </p:cNvSpPr>
          <p:nvPr/>
        </p:nvSpPr>
        <p:spPr bwMode="auto">
          <a:xfrm>
            <a:off x="4344988" y="2215931"/>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 name="Rectangle 62"/>
          <p:cNvSpPr>
            <a:spLocks noChangeArrowheads="1"/>
          </p:cNvSpPr>
          <p:nvPr/>
        </p:nvSpPr>
        <p:spPr bwMode="auto">
          <a:xfrm>
            <a:off x="3851276"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6" name="Rectangle 64"/>
          <p:cNvSpPr>
            <a:spLocks noChangeArrowheads="1"/>
          </p:cNvSpPr>
          <p:nvPr/>
        </p:nvSpPr>
        <p:spPr bwMode="auto">
          <a:xfrm>
            <a:off x="4840288"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7" name="Rectangle 65"/>
          <p:cNvSpPr>
            <a:spLocks noChangeArrowheads="1"/>
          </p:cNvSpPr>
          <p:nvPr/>
        </p:nvSpPr>
        <p:spPr bwMode="auto">
          <a:xfrm>
            <a:off x="5335588"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8" name="Rectangle 66"/>
          <p:cNvSpPr>
            <a:spLocks noChangeArrowheads="1"/>
          </p:cNvSpPr>
          <p:nvPr/>
        </p:nvSpPr>
        <p:spPr bwMode="auto">
          <a:xfrm>
            <a:off x="5829301"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99" name="Rectangle 67"/>
          <p:cNvSpPr>
            <a:spLocks noChangeArrowheads="1"/>
          </p:cNvSpPr>
          <p:nvPr/>
        </p:nvSpPr>
        <p:spPr bwMode="auto">
          <a:xfrm>
            <a:off x="6324601"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0" name="Rectangle 68"/>
          <p:cNvSpPr>
            <a:spLocks noChangeArrowheads="1"/>
          </p:cNvSpPr>
          <p:nvPr/>
        </p:nvSpPr>
        <p:spPr bwMode="auto">
          <a:xfrm>
            <a:off x="6818313"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1" name="Rectangle 69"/>
          <p:cNvSpPr>
            <a:spLocks noChangeArrowheads="1"/>
          </p:cNvSpPr>
          <p:nvPr/>
        </p:nvSpPr>
        <p:spPr bwMode="auto">
          <a:xfrm>
            <a:off x="7313613"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2" name="Rectangle 70"/>
          <p:cNvSpPr>
            <a:spLocks noChangeArrowheads="1"/>
          </p:cNvSpPr>
          <p:nvPr/>
        </p:nvSpPr>
        <p:spPr bwMode="auto">
          <a:xfrm>
            <a:off x="7808913" y="2225675"/>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Arial" panose="020B0604020202020204" pitchFamily="34" charset="0"/>
              </a:rPr>
              <a:t>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03" name="Rectangle 71"/>
          <p:cNvSpPr>
            <a:spLocks noChangeArrowheads="1"/>
          </p:cNvSpPr>
          <p:nvPr/>
        </p:nvSpPr>
        <p:spPr bwMode="auto">
          <a:xfrm>
            <a:off x="8302626" y="2217738"/>
            <a:ext cx="1282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effectLst/>
                <a:latin typeface="Arial" panose="020B0604020202020204" pitchFamily="34" charset="0"/>
              </a:rPr>
              <a:t>0</a:t>
            </a:r>
          </a:p>
        </p:txBody>
      </p:sp>
      <p:sp>
        <p:nvSpPr>
          <p:cNvPr id="904" name="Rectangle 903"/>
          <p:cNvSpPr/>
          <p:nvPr/>
        </p:nvSpPr>
        <p:spPr>
          <a:xfrm>
            <a:off x="3771079"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906" name="Table 905"/>
          <p:cNvGraphicFramePr>
            <a:graphicFrameLocks noGrp="1"/>
          </p:cNvGraphicFramePr>
          <p:nvPr>
            <p:extLst>
              <p:ext uri="{D42A27DB-BD31-4B8C-83A1-F6EECF244321}">
                <p14:modId xmlns:p14="http://schemas.microsoft.com/office/powerpoint/2010/main" val="4262249325"/>
              </p:ext>
            </p:extLst>
          </p:nvPr>
        </p:nvGraphicFramePr>
        <p:xfrm>
          <a:off x="2256990"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5</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0+7=7</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FF0000"/>
                          </a:solidFill>
                          <a:latin typeface="Inconsolata" panose="020B0604020202020204" charset="0"/>
                          <a:ea typeface="Inconsolata" panose="020B0604020202020204" charset="0"/>
                        </a:rPr>
                        <a:t>6</a:t>
                      </a:r>
                      <a:endParaRPr lang="en-MY" dirty="0">
                        <a:solidFill>
                          <a:srgbClr val="FF0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0000"/>
                          </a:solidFill>
                          <a:latin typeface="Inconsolata" panose="020B0604020202020204" charset="0"/>
                          <a:ea typeface="Inconsolata" panose="020B0604020202020204" charset="0"/>
                        </a:rPr>
                        <a:t>-</a:t>
                      </a:r>
                      <a:endParaRPr lang="en-MY" dirty="0">
                        <a:solidFill>
                          <a:srgbClr val="FF0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0000"/>
                          </a:solidFill>
                          <a:latin typeface="Inconsolata" panose="020B0604020202020204" charset="0"/>
                          <a:ea typeface="Inconsolata" panose="020B0604020202020204" charset="0"/>
                        </a:rPr>
                        <a:t>8</a:t>
                      </a:r>
                      <a:endParaRPr lang="en-MY" dirty="0">
                        <a:solidFill>
                          <a:srgbClr val="FF0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0000"/>
                          </a:solidFill>
                          <a:latin typeface="Inconsolata" panose="020B0604020202020204" charset="0"/>
                          <a:ea typeface="Inconsolata" panose="020B0604020202020204" charset="0"/>
                        </a:rPr>
                        <a:t>-</a:t>
                      </a:r>
                      <a:endParaRPr lang="en-MY" dirty="0">
                        <a:solidFill>
                          <a:srgbClr val="FF0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79" name="Rectangle 61"/>
          <p:cNvSpPr>
            <a:spLocks noChangeArrowheads="1"/>
          </p:cNvSpPr>
          <p:nvPr/>
        </p:nvSpPr>
        <p:spPr bwMode="auto">
          <a:xfrm>
            <a:off x="3848216" y="2218747"/>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0000"/>
                </a:solidFill>
              </a:rPr>
              <a:t>7</a:t>
            </a:r>
            <a:endParaRPr kumimoji="0" lang="en-US" altLang="en-US" sz="1800" b="0" i="0" u="none" strike="noStrike" cap="none" normalizeH="0" baseline="0" dirty="0" smtClean="0">
              <a:ln>
                <a:noFill/>
              </a:ln>
              <a:solidFill>
                <a:srgbClr val="FF0000"/>
              </a:solidFill>
              <a:effectLst/>
            </a:endParaRPr>
          </a:p>
        </p:txBody>
      </p:sp>
      <p:sp>
        <p:nvSpPr>
          <p:cNvPr id="80" name="Rectangle 61"/>
          <p:cNvSpPr>
            <a:spLocks noChangeArrowheads="1"/>
          </p:cNvSpPr>
          <p:nvPr/>
        </p:nvSpPr>
        <p:spPr bwMode="auto">
          <a:xfrm>
            <a:off x="3849567" y="2220191"/>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7</a:t>
            </a:r>
            <a:endParaRPr kumimoji="0" lang="en-US" altLang="en-US" sz="1800" b="0" i="0" u="none" strike="noStrike" cap="none" normalizeH="0" baseline="0" dirty="0" smtClean="0">
              <a:ln>
                <a:noFill/>
              </a:ln>
              <a:effectLst/>
            </a:endParaRPr>
          </a:p>
        </p:txBody>
      </p:sp>
      <p:pic>
        <p:nvPicPr>
          <p:cNvPr id="116" name="Google Shape;951;p46"/>
          <p:cNvPicPr preferRelativeResize="0"/>
          <p:nvPr/>
        </p:nvPicPr>
        <p:blipFill>
          <a:blip r:embed="rId3">
            <a:alphaModFix/>
          </a:blip>
          <a:stretch>
            <a:fillRect/>
          </a:stretch>
        </p:blipFill>
        <p:spPr>
          <a:xfrm>
            <a:off x="5948575" y="458041"/>
            <a:ext cx="2923550" cy="916475"/>
          </a:xfrm>
          <a:prstGeom prst="rect">
            <a:avLst/>
          </a:prstGeom>
          <a:noFill/>
          <a:ln>
            <a:noFill/>
          </a:ln>
        </p:spPr>
      </p:pic>
      <p:sp>
        <p:nvSpPr>
          <p:cNvPr id="2" name="Rectangle 1"/>
          <p:cNvSpPr/>
          <p:nvPr/>
        </p:nvSpPr>
        <p:spPr>
          <a:xfrm>
            <a:off x="1284288" y="2108199"/>
            <a:ext cx="495300"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4" name="Rectangle 61"/>
          <p:cNvSpPr>
            <a:spLocks noChangeArrowheads="1"/>
          </p:cNvSpPr>
          <p:nvPr/>
        </p:nvSpPr>
        <p:spPr bwMode="auto">
          <a:xfrm>
            <a:off x="4845239" y="2217738"/>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7</a:t>
            </a:r>
            <a:endParaRPr kumimoji="0" lang="en-US" altLang="en-US" sz="1800" b="0" i="0" u="none" strike="noStrike" cap="none" normalizeH="0" baseline="0" dirty="0" smtClean="0">
              <a:ln>
                <a:noFill/>
              </a:ln>
              <a:effectLst/>
            </a:endParaRPr>
          </a:p>
        </p:txBody>
      </p:sp>
      <p:sp>
        <p:nvSpPr>
          <p:cNvPr id="125" name="Rectangle 124"/>
          <p:cNvSpPr/>
          <p:nvPr/>
        </p:nvSpPr>
        <p:spPr>
          <a:xfrm>
            <a:off x="4257476"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26" name="Table 125"/>
          <p:cNvGraphicFramePr>
            <a:graphicFrameLocks noGrp="1"/>
          </p:cNvGraphicFramePr>
          <p:nvPr>
            <p:extLst>
              <p:ext uri="{D42A27DB-BD31-4B8C-83A1-F6EECF244321}">
                <p14:modId xmlns:p14="http://schemas.microsoft.com/office/powerpoint/2010/main" val="2365462180"/>
              </p:ext>
            </p:extLst>
          </p:nvPr>
        </p:nvGraphicFramePr>
        <p:xfrm>
          <a:off x="2757241"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5</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0+7=7</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0+6=6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0000"/>
                          </a:solidFill>
                          <a:latin typeface="Inconsolata" panose="020B0604020202020204" charset="0"/>
                          <a:ea typeface="Inconsolata" panose="020B0604020202020204" charset="0"/>
                        </a:rPr>
                        <a:t>8</a:t>
                      </a:r>
                      <a:endParaRPr lang="en-MY" dirty="0">
                        <a:solidFill>
                          <a:srgbClr val="FF0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0000"/>
                          </a:solidFill>
                          <a:latin typeface="Inconsolata" panose="020B0604020202020204" charset="0"/>
                          <a:ea typeface="Inconsolata" panose="020B0604020202020204" charset="0"/>
                        </a:rPr>
                        <a:t>-</a:t>
                      </a:r>
                      <a:endParaRPr lang="en-MY" dirty="0">
                        <a:solidFill>
                          <a:srgbClr val="FF0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27" name="Rectangle 126"/>
          <p:cNvSpPr/>
          <p:nvPr/>
        </p:nvSpPr>
        <p:spPr>
          <a:xfrm>
            <a:off x="1784539" y="2108199"/>
            <a:ext cx="495300"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284288" y="2108199"/>
            <a:ext cx="495300" cy="6778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8" name="Rectangle 61"/>
          <p:cNvSpPr>
            <a:spLocks noChangeArrowheads="1"/>
          </p:cNvSpPr>
          <p:nvPr/>
        </p:nvSpPr>
        <p:spPr bwMode="auto">
          <a:xfrm>
            <a:off x="4344988" y="2225675"/>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FF0000"/>
                </a:solidFill>
              </a:rPr>
              <a:t>7</a:t>
            </a:r>
            <a:endParaRPr kumimoji="0" lang="en-US" altLang="en-US" sz="1800" b="0" i="0" u="none" strike="noStrike" cap="none" normalizeH="0" baseline="0" dirty="0" smtClean="0">
              <a:ln>
                <a:noFill/>
              </a:ln>
              <a:solidFill>
                <a:srgbClr val="FF0000"/>
              </a:solidFill>
              <a:effectLst/>
            </a:endParaRPr>
          </a:p>
        </p:txBody>
      </p:sp>
      <p:sp>
        <p:nvSpPr>
          <p:cNvPr id="123" name="Rectangle 61"/>
          <p:cNvSpPr>
            <a:spLocks noChangeArrowheads="1"/>
          </p:cNvSpPr>
          <p:nvPr/>
        </p:nvSpPr>
        <p:spPr bwMode="auto">
          <a:xfrm>
            <a:off x="4344988" y="2217733"/>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t>7</a:t>
            </a:r>
            <a:endParaRPr kumimoji="0" lang="en-US" altLang="en-US" sz="1800" b="0" i="0" u="none" strike="noStrike" cap="none" normalizeH="0" baseline="0" dirty="0" smtClean="0">
              <a:ln>
                <a:noFill/>
              </a:ln>
              <a:effectLst/>
            </a:endParaRPr>
          </a:p>
        </p:txBody>
      </p:sp>
      <p:sp>
        <p:nvSpPr>
          <p:cNvPr id="129" name="Rectangle 128"/>
          <p:cNvSpPr/>
          <p:nvPr/>
        </p:nvSpPr>
        <p:spPr>
          <a:xfrm>
            <a:off x="5248815"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30" name="Table 129"/>
          <p:cNvGraphicFramePr>
            <a:graphicFrameLocks noGrp="1"/>
          </p:cNvGraphicFramePr>
          <p:nvPr>
            <p:extLst>
              <p:ext uri="{D42A27DB-BD31-4B8C-83A1-F6EECF244321}">
                <p14:modId xmlns:p14="http://schemas.microsoft.com/office/powerpoint/2010/main" val="1653151423"/>
              </p:ext>
            </p:extLst>
          </p:nvPr>
        </p:nvGraphicFramePr>
        <p:xfrm>
          <a:off x="3748580"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5</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0+7=7</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0+6=6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0+9=9</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31" name="Rectangle 130"/>
          <p:cNvSpPr/>
          <p:nvPr/>
        </p:nvSpPr>
        <p:spPr>
          <a:xfrm>
            <a:off x="2775878" y="2108199"/>
            <a:ext cx="495300"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2" name="Rectangle 131"/>
          <p:cNvSpPr/>
          <p:nvPr/>
        </p:nvSpPr>
        <p:spPr>
          <a:xfrm>
            <a:off x="2275627" y="2108199"/>
            <a:ext cx="495300" cy="6778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05" name="Rectangle 904"/>
          <p:cNvSpPr/>
          <p:nvPr/>
        </p:nvSpPr>
        <p:spPr>
          <a:xfrm>
            <a:off x="1284288" y="2116138"/>
            <a:ext cx="495300" cy="6699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3" name="Rectangle 65"/>
          <p:cNvSpPr>
            <a:spLocks noChangeArrowheads="1"/>
          </p:cNvSpPr>
          <p:nvPr/>
        </p:nvSpPr>
        <p:spPr bwMode="auto">
          <a:xfrm>
            <a:off x="5335588" y="2225674"/>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9</a:t>
            </a:r>
          </a:p>
        </p:txBody>
      </p:sp>
      <p:sp>
        <p:nvSpPr>
          <p:cNvPr id="134" name="Rectangle 65"/>
          <p:cNvSpPr>
            <a:spLocks noChangeArrowheads="1"/>
          </p:cNvSpPr>
          <p:nvPr/>
        </p:nvSpPr>
        <p:spPr bwMode="auto">
          <a:xfrm>
            <a:off x="5331026" y="2218839"/>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9</a:t>
            </a:r>
          </a:p>
        </p:txBody>
      </p:sp>
      <p:sp>
        <p:nvSpPr>
          <p:cNvPr id="135" name="Rectangle 65"/>
          <p:cNvSpPr>
            <a:spLocks noChangeArrowheads="1"/>
          </p:cNvSpPr>
          <p:nvPr/>
        </p:nvSpPr>
        <p:spPr bwMode="auto">
          <a:xfrm>
            <a:off x="5823999" y="2223792"/>
            <a:ext cx="12824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9</a:t>
            </a:r>
          </a:p>
        </p:txBody>
      </p:sp>
      <p:sp>
        <p:nvSpPr>
          <p:cNvPr id="136" name="Rectangle 135"/>
          <p:cNvSpPr/>
          <p:nvPr/>
        </p:nvSpPr>
        <p:spPr>
          <a:xfrm>
            <a:off x="6237765"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37" name="Table 136"/>
          <p:cNvGraphicFramePr>
            <a:graphicFrameLocks noGrp="1"/>
          </p:cNvGraphicFramePr>
          <p:nvPr>
            <p:extLst>
              <p:ext uri="{D42A27DB-BD31-4B8C-83A1-F6EECF244321}">
                <p14:modId xmlns:p14="http://schemas.microsoft.com/office/powerpoint/2010/main" val="1835723052"/>
              </p:ext>
            </p:extLst>
          </p:nvPr>
        </p:nvGraphicFramePr>
        <p:xfrm>
          <a:off x="4737530"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5</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7+7=14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0+6=6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0+9=9</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38" name="Rectangle 137"/>
          <p:cNvSpPr/>
          <p:nvPr/>
        </p:nvSpPr>
        <p:spPr>
          <a:xfrm>
            <a:off x="3764828" y="2108199"/>
            <a:ext cx="495300"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9" name="Rectangle 138"/>
          <p:cNvSpPr/>
          <p:nvPr/>
        </p:nvSpPr>
        <p:spPr>
          <a:xfrm>
            <a:off x="3264577" y="2108199"/>
            <a:ext cx="495300" cy="6778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0" name="Rectangle 139"/>
          <p:cNvSpPr/>
          <p:nvPr/>
        </p:nvSpPr>
        <p:spPr>
          <a:xfrm>
            <a:off x="2273238" y="2116138"/>
            <a:ext cx="495300" cy="6699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1" name="Rectangle 65"/>
          <p:cNvSpPr>
            <a:spLocks noChangeArrowheads="1"/>
          </p:cNvSpPr>
          <p:nvPr/>
        </p:nvSpPr>
        <p:spPr bwMode="auto">
          <a:xfrm>
            <a:off x="6319298" y="2224567"/>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0000"/>
                </a:solidFill>
              </a:rPr>
              <a:t>14</a:t>
            </a:r>
            <a:endParaRPr kumimoji="0" lang="en-US" altLang="en-US" sz="1800" b="0" i="0" u="none" strike="noStrike" cap="none" normalizeH="0" baseline="0" dirty="0" smtClean="0">
              <a:ln>
                <a:noFill/>
              </a:ln>
              <a:solidFill>
                <a:srgbClr val="FF0000"/>
              </a:solidFill>
              <a:effectLst/>
              <a:latin typeface="Arial" panose="020B0604020202020204" pitchFamily="34" charset="0"/>
            </a:endParaRPr>
          </a:p>
        </p:txBody>
      </p:sp>
      <p:sp>
        <p:nvSpPr>
          <p:cNvPr id="142" name="Rectangle 65"/>
          <p:cNvSpPr>
            <a:spLocks noChangeArrowheads="1"/>
          </p:cNvSpPr>
          <p:nvPr/>
        </p:nvSpPr>
        <p:spPr bwMode="auto">
          <a:xfrm>
            <a:off x="6314736" y="2224326"/>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t>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3" name="Rectangle 142"/>
          <p:cNvSpPr/>
          <p:nvPr/>
        </p:nvSpPr>
        <p:spPr>
          <a:xfrm>
            <a:off x="6733947"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44" name="Table 143"/>
          <p:cNvGraphicFramePr>
            <a:graphicFrameLocks noGrp="1"/>
          </p:cNvGraphicFramePr>
          <p:nvPr>
            <p:extLst>
              <p:ext uri="{D42A27DB-BD31-4B8C-83A1-F6EECF244321}">
                <p14:modId xmlns:p14="http://schemas.microsoft.com/office/powerpoint/2010/main" val="683147284"/>
              </p:ext>
            </p:extLst>
          </p:nvPr>
        </p:nvGraphicFramePr>
        <p:xfrm>
          <a:off x="5233712"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5</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7+7=14</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7+6=13</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0+9=9</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45" name="Rectangle 144"/>
          <p:cNvSpPr/>
          <p:nvPr/>
        </p:nvSpPr>
        <p:spPr>
          <a:xfrm>
            <a:off x="4261010" y="2108199"/>
            <a:ext cx="495300"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6" name="Rectangle 145"/>
          <p:cNvSpPr/>
          <p:nvPr/>
        </p:nvSpPr>
        <p:spPr>
          <a:xfrm>
            <a:off x="3760759" y="2108199"/>
            <a:ext cx="495300" cy="6778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7" name="Rectangle 146"/>
          <p:cNvSpPr/>
          <p:nvPr/>
        </p:nvSpPr>
        <p:spPr>
          <a:xfrm>
            <a:off x="2769420" y="2116138"/>
            <a:ext cx="495300" cy="6699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8" name="Rectangle 65"/>
          <p:cNvSpPr>
            <a:spLocks noChangeArrowheads="1"/>
          </p:cNvSpPr>
          <p:nvPr/>
        </p:nvSpPr>
        <p:spPr bwMode="auto">
          <a:xfrm>
            <a:off x="6815480" y="2224567"/>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0000"/>
                </a:solidFill>
              </a:rPr>
              <a:t>14</a:t>
            </a:r>
            <a:endParaRPr kumimoji="0" lang="en-US" altLang="en-US" sz="1800" b="0" i="0" u="none" strike="noStrike" cap="none" normalizeH="0" baseline="0" dirty="0" smtClean="0">
              <a:ln>
                <a:noFill/>
              </a:ln>
              <a:solidFill>
                <a:srgbClr val="FF0000"/>
              </a:solidFill>
              <a:effectLst/>
              <a:latin typeface="Arial" panose="020B0604020202020204" pitchFamily="34" charset="0"/>
            </a:endParaRPr>
          </a:p>
        </p:txBody>
      </p:sp>
      <p:sp>
        <p:nvSpPr>
          <p:cNvPr id="149" name="Rectangle 65"/>
          <p:cNvSpPr>
            <a:spLocks noChangeArrowheads="1"/>
          </p:cNvSpPr>
          <p:nvPr/>
        </p:nvSpPr>
        <p:spPr bwMode="auto">
          <a:xfrm>
            <a:off x="6810918" y="2231635"/>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t>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7" name="Rectangle 156"/>
          <p:cNvSpPr/>
          <p:nvPr/>
        </p:nvSpPr>
        <p:spPr>
          <a:xfrm>
            <a:off x="7721321"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58" name="Table 157"/>
          <p:cNvGraphicFramePr>
            <a:graphicFrameLocks noGrp="1"/>
          </p:cNvGraphicFramePr>
          <p:nvPr>
            <p:extLst>
              <p:ext uri="{D42A27DB-BD31-4B8C-83A1-F6EECF244321}">
                <p14:modId xmlns:p14="http://schemas.microsoft.com/office/powerpoint/2010/main" val="3826768371"/>
              </p:ext>
            </p:extLst>
          </p:nvPr>
        </p:nvGraphicFramePr>
        <p:xfrm>
          <a:off x="6221086"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5</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9+7=16</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7+6=13</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7+9=16</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59" name="Rectangle 158"/>
          <p:cNvSpPr/>
          <p:nvPr/>
        </p:nvSpPr>
        <p:spPr>
          <a:xfrm>
            <a:off x="5248384" y="2108199"/>
            <a:ext cx="495300"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0" name="Rectangle 159"/>
          <p:cNvSpPr/>
          <p:nvPr/>
        </p:nvSpPr>
        <p:spPr>
          <a:xfrm>
            <a:off x="4748133" y="2108199"/>
            <a:ext cx="495300" cy="6778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1" name="Rectangle 160"/>
          <p:cNvSpPr/>
          <p:nvPr/>
        </p:nvSpPr>
        <p:spPr>
          <a:xfrm>
            <a:off x="3756794" y="2116138"/>
            <a:ext cx="495300" cy="6699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2" name="Rectangle 65"/>
          <p:cNvSpPr>
            <a:spLocks noChangeArrowheads="1"/>
          </p:cNvSpPr>
          <p:nvPr/>
        </p:nvSpPr>
        <p:spPr bwMode="auto">
          <a:xfrm>
            <a:off x="7802854" y="2224567"/>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solidFill>
                  <a:srgbClr val="FF0000"/>
                </a:solidFill>
              </a:rPr>
              <a:t>16</a:t>
            </a:r>
            <a:endParaRPr kumimoji="0" lang="en-US" altLang="en-US" sz="1800" b="0" i="0" u="none" strike="noStrike" cap="none" normalizeH="0" baseline="0" dirty="0" smtClean="0">
              <a:ln>
                <a:noFill/>
              </a:ln>
              <a:solidFill>
                <a:srgbClr val="FF0000"/>
              </a:solidFill>
              <a:effectLst/>
              <a:latin typeface="Arial" panose="020B0604020202020204" pitchFamily="34" charset="0"/>
            </a:endParaRPr>
          </a:p>
        </p:txBody>
      </p:sp>
      <p:sp>
        <p:nvSpPr>
          <p:cNvPr id="163" name="Rectangle 65"/>
          <p:cNvSpPr>
            <a:spLocks noChangeArrowheads="1"/>
          </p:cNvSpPr>
          <p:nvPr/>
        </p:nvSpPr>
        <p:spPr bwMode="auto">
          <a:xfrm>
            <a:off x="7798292" y="2226873"/>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t>16</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4" name="Rectangle 65"/>
          <p:cNvSpPr>
            <a:spLocks noChangeArrowheads="1"/>
          </p:cNvSpPr>
          <p:nvPr/>
        </p:nvSpPr>
        <p:spPr bwMode="auto">
          <a:xfrm>
            <a:off x="7302992" y="2231635"/>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smtClean="0"/>
              <a:t>14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5" name="Rectangle 164"/>
          <p:cNvSpPr/>
          <p:nvPr/>
        </p:nvSpPr>
        <p:spPr>
          <a:xfrm>
            <a:off x="8207613" y="2108199"/>
            <a:ext cx="493712" cy="6778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66" name="Table 165"/>
          <p:cNvGraphicFramePr>
            <a:graphicFrameLocks noGrp="1"/>
          </p:cNvGraphicFramePr>
          <p:nvPr>
            <p:extLst>
              <p:ext uri="{D42A27DB-BD31-4B8C-83A1-F6EECF244321}">
                <p14:modId xmlns:p14="http://schemas.microsoft.com/office/powerpoint/2010/main" val="1714374022"/>
              </p:ext>
            </p:extLst>
          </p:nvPr>
        </p:nvGraphicFramePr>
        <p:xfrm>
          <a:off x="6707378" y="3040060"/>
          <a:ext cx="2013821" cy="1651527"/>
        </p:xfrm>
        <a:graphic>
          <a:graphicData uri="http://schemas.openxmlformats.org/drawingml/2006/table">
            <a:tbl>
              <a:tblPr firstRow="1" bandRow="1">
                <a:tableStyleId>{62606568-11D4-4A40-A46B-DB096E409BD2}</a:tableStyleId>
              </a:tblPr>
              <a:tblGrid>
                <a:gridCol w="562192">
                  <a:extLst>
                    <a:ext uri="{9D8B030D-6E8A-4147-A177-3AD203B41FA5}">
                      <a16:colId xmlns:a16="http://schemas.microsoft.com/office/drawing/2014/main" val="3695237829"/>
                    </a:ext>
                  </a:extLst>
                </a:gridCol>
                <a:gridCol w="1451629">
                  <a:extLst>
                    <a:ext uri="{9D8B030D-6E8A-4147-A177-3AD203B41FA5}">
                      <a16:colId xmlns:a16="http://schemas.microsoft.com/office/drawing/2014/main" val="560355798"/>
                    </a:ext>
                  </a:extLst>
                </a:gridCol>
              </a:tblGrid>
              <a:tr h="377789">
                <a:tc>
                  <a:txBody>
                    <a:bodyPr/>
                    <a:lstStyle/>
                    <a:p>
                      <a:r>
                        <a:rPr lang="en" sz="1400" dirty="0" smtClean="0">
                          <a:solidFill>
                            <a:schemeClr val="dk1"/>
                          </a:solidFill>
                          <a:latin typeface="Inconsolata" panose="020B0604020202020204" charset="0"/>
                          <a:ea typeface="Inconsolata" panose="020B0604020202020204" charset="0"/>
                          <a:cs typeface="Inconsolata"/>
                          <a:sym typeface="Inconsolata"/>
                        </a:rPr>
                        <a:t>w[j]</a:t>
                      </a:r>
                      <a:endParaRPr lang="en-MY" dirty="0">
                        <a:latin typeface="Inconsolata" panose="020B0604020202020204" charset="0"/>
                        <a:ea typeface="Inconsolata" panose="020B0604020202020204" charset="0"/>
                      </a:endParaRPr>
                    </a:p>
                  </a:txBody>
                  <a:tcPr>
                    <a:solidFill>
                      <a:srgbClr val="F2F2F2"/>
                    </a:solidFill>
                  </a:tcPr>
                </a:tc>
                <a:tc>
                  <a:txBody>
                    <a:bodyPr/>
                    <a:lstStyle/>
                    <a:p>
                      <a:r>
                        <a:rPr lang="en" sz="1400" dirty="0" smtClean="0">
                          <a:solidFill>
                            <a:schemeClr val="dk1"/>
                          </a:solidFill>
                          <a:latin typeface="Inconsolata"/>
                          <a:ea typeface="Inconsolata"/>
                          <a:cs typeface="Inconsolata"/>
                          <a:sym typeface="Inconsolata"/>
                        </a:rPr>
                        <a:t>profit[c-w[j]] + p[j], </a:t>
                      </a:r>
                      <a:endParaRPr lang="en-MY" dirty="0"/>
                    </a:p>
                  </a:txBody>
                  <a:tcPr>
                    <a:solidFill>
                      <a:srgbClr val="F2F2F2"/>
                    </a:solidFill>
                  </a:tcPr>
                </a:tc>
                <a:extLst>
                  <a:ext uri="{0D108BD9-81ED-4DB2-BD59-A6C34878D82A}">
                    <a16:rowId xmlns:a16="http://schemas.microsoft.com/office/drawing/2014/main" val="711517321"/>
                  </a:ext>
                </a:extLst>
              </a:tr>
              <a:tr h="377789">
                <a:tc>
                  <a:txBody>
                    <a:bodyPr/>
                    <a:lstStyle/>
                    <a:p>
                      <a:r>
                        <a:rPr lang="en-US" dirty="0" smtClean="0">
                          <a:solidFill>
                            <a:srgbClr val="0070C0"/>
                          </a:solidFill>
                          <a:latin typeface="Inconsolata" panose="020B0604020202020204" charset="0"/>
                          <a:ea typeface="Inconsolata" panose="020B0604020202020204" charset="0"/>
                        </a:rPr>
                        <a:t>5</a:t>
                      </a:r>
                      <a:endParaRPr lang="en-MY" dirty="0">
                        <a:solidFill>
                          <a:srgbClr val="0070C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70C0"/>
                          </a:solidFill>
                          <a:latin typeface="Inconsolata" panose="020B0604020202020204" charset="0"/>
                          <a:ea typeface="Inconsolata" panose="020B0604020202020204" charset="0"/>
                        </a:rPr>
                        <a:t>9+7=16</a:t>
                      </a:r>
                      <a:endParaRPr lang="en-MY" dirty="0">
                        <a:solidFill>
                          <a:srgbClr val="0070C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2789187091"/>
                  </a:ext>
                </a:extLst>
              </a:tr>
              <a:tr h="377789">
                <a:tc>
                  <a:txBody>
                    <a:bodyPr/>
                    <a:lstStyle/>
                    <a:p>
                      <a:r>
                        <a:rPr lang="en-US" dirty="0" smtClean="0">
                          <a:solidFill>
                            <a:srgbClr val="00B050"/>
                          </a:solidFill>
                          <a:latin typeface="Inconsolata" panose="020B0604020202020204" charset="0"/>
                          <a:ea typeface="Inconsolata" panose="020B0604020202020204" charset="0"/>
                        </a:rPr>
                        <a:t>6</a:t>
                      </a:r>
                      <a:endParaRPr lang="en-MY" dirty="0">
                        <a:solidFill>
                          <a:srgbClr val="00B05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00B050"/>
                          </a:solidFill>
                          <a:latin typeface="Inconsolata" panose="020B0604020202020204" charset="0"/>
                          <a:ea typeface="Inconsolata" panose="020B0604020202020204" charset="0"/>
                        </a:rPr>
                        <a:t>9+6=15</a:t>
                      </a:r>
                      <a:endParaRPr lang="en-MY" dirty="0">
                        <a:solidFill>
                          <a:srgbClr val="00B05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4130958173"/>
                  </a:ext>
                </a:extLst>
              </a:tr>
              <a:tr h="377789">
                <a:tc>
                  <a:txBody>
                    <a:bodyPr/>
                    <a:lstStyle/>
                    <a:p>
                      <a:r>
                        <a:rPr lang="en-US" dirty="0" smtClean="0">
                          <a:solidFill>
                            <a:srgbClr val="FFC000"/>
                          </a:solidFill>
                          <a:latin typeface="Inconsolata" panose="020B0604020202020204" charset="0"/>
                          <a:ea typeface="Inconsolata" panose="020B0604020202020204" charset="0"/>
                        </a:rPr>
                        <a:t>8</a:t>
                      </a:r>
                      <a:endParaRPr lang="en-MY" dirty="0">
                        <a:solidFill>
                          <a:srgbClr val="FFC000"/>
                        </a:solidFill>
                        <a:latin typeface="Inconsolata" panose="020B0604020202020204" charset="0"/>
                        <a:ea typeface="Inconsolata" panose="020B0604020202020204" charset="0"/>
                      </a:endParaRPr>
                    </a:p>
                  </a:txBody>
                  <a:tcPr>
                    <a:solidFill>
                      <a:srgbClr val="F2F2F2"/>
                    </a:solidFill>
                  </a:tcPr>
                </a:tc>
                <a:tc>
                  <a:txBody>
                    <a:bodyPr/>
                    <a:lstStyle/>
                    <a:p>
                      <a:r>
                        <a:rPr lang="en-US" dirty="0" smtClean="0">
                          <a:solidFill>
                            <a:srgbClr val="FFC000"/>
                          </a:solidFill>
                          <a:latin typeface="Inconsolata" panose="020B0604020202020204" charset="0"/>
                          <a:ea typeface="Inconsolata" panose="020B0604020202020204" charset="0"/>
                        </a:rPr>
                        <a:t>7+9=16</a:t>
                      </a:r>
                      <a:endParaRPr lang="en-MY" dirty="0">
                        <a:solidFill>
                          <a:srgbClr val="FFC000"/>
                        </a:solidFill>
                        <a:latin typeface="Inconsolata" panose="020B0604020202020204" charset="0"/>
                        <a:ea typeface="Inconsolata" panose="020B0604020202020204" charset="0"/>
                      </a:endParaRPr>
                    </a:p>
                  </a:txBody>
                  <a:tcPr>
                    <a:solidFill>
                      <a:srgbClr val="F2F2F2"/>
                    </a:solidFill>
                  </a:tcPr>
                </a:tc>
                <a:extLst>
                  <a:ext uri="{0D108BD9-81ED-4DB2-BD59-A6C34878D82A}">
                    <a16:rowId xmlns:a16="http://schemas.microsoft.com/office/drawing/2014/main" val="3811230088"/>
                  </a:ext>
                </a:extLst>
              </a:tr>
            </a:tbl>
          </a:graphicData>
        </a:graphic>
      </p:graphicFrame>
      <p:sp>
        <p:nvSpPr>
          <p:cNvPr id="167" name="Rectangle 166"/>
          <p:cNvSpPr/>
          <p:nvPr/>
        </p:nvSpPr>
        <p:spPr>
          <a:xfrm>
            <a:off x="5734676" y="2108199"/>
            <a:ext cx="495300" cy="67786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8" name="Rectangle 167"/>
          <p:cNvSpPr/>
          <p:nvPr/>
        </p:nvSpPr>
        <p:spPr>
          <a:xfrm>
            <a:off x="5234425" y="2108199"/>
            <a:ext cx="495300" cy="67786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9" name="Rectangle 168"/>
          <p:cNvSpPr/>
          <p:nvPr/>
        </p:nvSpPr>
        <p:spPr>
          <a:xfrm>
            <a:off x="4243086" y="2116138"/>
            <a:ext cx="495300" cy="66992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0" name="Rectangle 65"/>
          <p:cNvSpPr>
            <a:spLocks noChangeArrowheads="1"/>
          </p:cNvSpPr>
          <p:nvPr/>
        </p:nvSpPr>
        <p:spPr bwMode="auto">
          <a:xfrm>
            <a:off x="8289146" y="2224567"/>
            <a:ext cx="256480" cy="276999"/>
          </a:xfrm>
          <a:prstGeom prst="rect">
            <a:avLst/>
          </a:prstGeom>
          <a:solidFill>
            <a:srgbClr val="F2F2F2"/>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smtClean="0">
                <a:solidFill>
                  <a:srgbClr val="FF0000"/>
                </a:solidFill>
              </a:rPr>
              <a:t>16</a:t>
            </a:r>
            <a:endParaRPr kumimoji="0" lang="en-US" altLang="en-US" sz="18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294673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fade">
                                      <p:cBhvr>
                                        <p:cTn id="22" dur="500"/>
                                        <p:tgtEl>
                                          <p:spTgt spid="6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96"/>
                                        </p:tgtEl>
                                        <p:attrNameLst>
                                          <p:attrName>style.visibility</p:attrName>
                                        </p:attrNameLst>
                                      </p:cBhvr>
                                      <p:to>
                                        <p:strVal val="visible"/>
                                      </p:to>
                                    </p:set>
                                    <p:animEffect transition="in" filter="fade">
                                      <p:cBhvr>
                                        <p:cTn id="28" dur="500"/>
                                        <p:tgtEl>
                                          <p:spTgt spid="89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97"/>
                                        </p:tgtEl>
                                        <p:attrNameLst>
                                          <p:attrName>style.visibility</p:attrName>
                                        </p:attrNameLst>
                                      </p:cBhvr>
                                      <p:to>
                                        <p:strVal val="visible"/>
                                      </p:to>
                                    </p:set>
                                    <p:animEffect transition="in" filter="fade">
                                      <p:cBhvr>
                                        <p:cTn id="31" dur="500"/>
                                        <p:tgtEl>
                                          <p:spTgt spid="89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98"/>
                                        </p:tgtEl>
                                        <p:attrNameLst>
                                          <p:attrName>style.visibility</p:attrName>
                                        </p:attrNameLst>
                                      </p:cBhvr>
                                      <p:to>
                                        <p:strVal val="visible"/>
                                      </p:to>
                                    </p:set>
                                    <p:animEffect transition="in" filter="fade">
                                      <p:cBhvr>
                                        <p:cTn id="34" dur="500"/>
                                        <p:tgtEl>
                                          <p:spTgt spid="89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99"/>
                                        </p:tgtEl>
                                        <p:attrNameLst>
                                          <p:attrName>style.visibility</p:attrName>
                                        </p:attrNameLst>
                                      </p:cBhvr>
                                      <p:to>
                                        <p:strVal val="visible"/>
                                      </p:to>
                                    </p:set>
                                    <p:animEffect transition="in" filter="fade">
                                      <p:cBhvr>
                                        <p:cTn id="37" dur="500"/>
                                        <p:tgtEl>
                                          <p:spTgt spid="89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00"/>
                                        </p:tgtEl>
                                        <p:attrNameLst>
                                          <p:attrName>style.visibility</p:attrName>
                                        </p:attrNameLst>
                                      </p:cBhvr>
                                      <p:to>
                                        <p:strVal val="visible"/>
                                      </p:to>
                                    </p:set>
                                    <p:animEffect transition="in" filter="fade">
                                      <p:cBhvr>
                                        <p:cTn id="40" dur="500"/>
                                        <p:tgtEl>
                                          <p:spTgt spid="9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01"/>
                                        </p:tgtEl>
                                        <p:attrNameLst>
                                          <p:attrName>style.visibility</p:attrName>
                                        </p:attrNameLst>
                                      </p:cBhvr>
                                      <p:to>
                                        <p:strVal val="visible"/>
                                      </p:to>
                                    </p:set>
                                    <p:animEffect transition="in" filter="fade">
                                      <p:cBhvr>
                                        <p:cTn id="43" dur="500"/>
                                        <p:tgtEl>
                                          <p:spTgt spid="90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02"/>
                                        </p:tgtEl>
                                        <p:attrNameLst>
                                          <p:attrName>style.visibility</p:attrName>
                                        </p:attrNameLst>
                                      </p:cBhvr>
                                      <p:to>
                                        <p:strVal val="visible"/>
                                      </p:to>
                                    </p:set>
                                    <p:animEffect transition="in" filter="fade">
                                      <p:cBhvr>
                                        <p:cTn id="46" dur="500"/>
                                        <p:tgtEl>
                                          <p:spTgt spid="90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03"/>
                                        </p:tgtEl>
                                        <p:attrNameLst>
                                          <p:attrName>style.visibility</p:attrName>
                                        </p:attrNameLst>
                                      </p:cBhvr>
                                      <p:to>
                                        <p:strVal val="visible"/>
                                      </p:to>
                                    </p:set>
                                    <p:animEffect transition="in" filter="fade">
                                      <p:cBhvr>
                                        <p:cTn id="49" dur="500"/>
                                        <p:tgtEl>
                                          <p:spTgt spid="90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04"/>
                                        </p:tgtEl>
                                        <p:attrNameLst>
                                          <p:attrName>style.visibility</p:attrName>
                                        </p:attrNameLst>
                                      </p:cBhvr>
                                      <p:to>
                                        <p:strVal val="visible"/>
                                      </p:to>
                                    </p:set>
                                    <p:animEffect transition="in" filter="fade">
                                      <p:cBhvr>
                                        <p:cTn id="54" dur="500"/>
                                        <p:tgtEl>
                                          <p:spTgt spid="90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06"/>
                                        </p:tgtEl>
                                        <p:attrNameLst>
                                          <p:attrName>style.visibility</p:attrName>
                                        </p:attrNameLst>
                                      </p:cBhvr>
                                      <p:to>
                                        <p:strVal val="visible"/>
                                      </p:to>
                                    </p:set>
                                    <p:animEffect transition="in" filter="fade">
                                      <p:cBhvr>
                                        <p:cTn id="59" dur="500"/>
                                        <p:tgtEl>
                                          <p:spTgt spid="90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500"/>
                                        <p:tgtEl>
                                          <p:spTgt spid="7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500"/>
                                        <p:tgtEl>
                                          <p:spTgt spid="80"/>
                                        </p:tgtEl>
                                      </p:cBhvr>
                                    </p:animEffect>
                                  </p:childTnLst>
                                </p:cTn>
                              </p:par>
                              <p:par>
                                <p:cTn id="73" presetID="10" presetClass="exit" presetSubtype="0" fill="hold" grpId="1" nodeType="withEffect">
                                  <p:stCondLst>
                                    <p:cond delay="0"/>
                                  </p:stCondLst>
                                  <p:childTnLst>
                                    <p:animEffect transition="out" filter="fade">
                                      <p:cBhvr>
                                        <p:cTn id="74" dur="500"/>
                                        <p:tgtEl>
                                          <p:spTgt spid="904"/>
                                        </p:tgtEl>
                                      </p:cBhvr>
                                    </p:animEffect>
                                    <p:set>
                                      <p:cBhvr>
                                        <p:cTn id="75" dur="1" fill="hold">
                                          <p:stCondLst>
                                            <p:cond delay="499"/>
                                          </p:stCondLst>
                                        </p:cTn>
                                        <p:tgtEl>
                                          <p:spTgt spid="904"/>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906"/>
                                        </p:tgtEl>
                                      </p:cBhvr>
                                    </p:animEffect>
                                    <p:set>
                                      <p:cBhvr>
                                        <p:cTn id="78" dur="1" fill="hold">
                                          <p:stCondLst>
                                            <p:cond delay="499"/>
                                          </p:stCondLst>
                                        </p:cTn>
                                        <p:tgtEl>
                                          <p:spTgt spid="906"/>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2"/>
                                        </p:tgtEl>
                                      </p:cBhvr>
                                    </p:animEffect>
                                    <p:set>
                                      <p:cBhvr>
                                        <p:cTn id="81" dur="1" fill="hold">
                                          <p:stCondLst>
                                            <p:cond delay="499"/>
                                          </p:stCondLst>
                                        </p:cTn>
                                        <p:tgtEl>
                                          <p:spTgt spid="2"/>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25"/>
                                        </p:tgtEl>
                                        <p:attrNameLst>
                                          <p:attrName>style.visibility</p:attrName>
                                        </p:attrNameLst>
                                      </p:cBhvr>
                                      <p:to>
                                        <p:strVal val="visible"/>
                                      </p:to>
                                    </p:set>
                                    <p:animEffect transition="in" filter="fade">
                                      <p:cBhvr>
                                        <p:cTn id="86" dur="500"/>
                                        <p:tgtEl>
                                          <p:spTgt spid="12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26"/>
                                        </p:tgtEl>
                                        <p:attrNameLst>
                                          <p:attrName>style.visibility</p:attrName>
                                        </p:attrNameLst>
                                      </p:cBhvr>
                                      <p:to>
                                        <p:strVal val="visible"/>
                                      </p:to>
                                    </p:set>
                                    <p:animEffect transition="in" filter="fade">
                                      <p:cBhvr>
                                        <p:cTn id="91" dur="500"/>
                                        <p:tgtEl>
                                          <p:spTgt spid="12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500"/>
                                        <p:tgtEl>
                                          <p:spTgt spid="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fade">
                                      <p:cBhvr>
                                        <p:cTn id="97" dur="500"/>
                                        <p:tgtEl>
                                          <p:spTgt spid="12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28"/>
                                        </p:tgtEl>
                                        <p:attrNameLst>
                                          <p:attrName>style.visibility</p:attrName>
                                        </p:attrNameLst>
                                      </p:cBhvr>
                                      <p:to>
                                        <p:strVal val="visible"/>
                                      </p:to>
                                    </p:set>
                                    <p:animEffect transition="in" filter="fade">
                                      <p:cBhvr>
                                        <p:cTn id="102" dur="500"/>
                                        <p:tgtEl>
                                          <p:spTgt spid="12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23"/>
                                        </p:tgtEl>
                                        <p:attrNameLst>
                                          <p:attrName>style.visibility</p:attrName>
                                        </p:attrNameLst>
                                      </p:cBhvr>
                                      <p:to>
                                        <p:strVal val="visible"/>
                                      </p:to>
                                    </p:set>
                                    <p:animEffect transition="in" filter="fade">
                                      <p:cBhvr>
                                        <p:cTn id="107" dur="500"/>
                                        <p:tgtEl>
                                          <p:spTgt spid="123"/>
                                        </p:tgtEl>
                                      </p:cBhvr>
                                    </p:animEffect>
                                  </p:childTnLst>
                                </p:cTn>
                              </p:par>
                              <p:par>
                                <p:cTn id="108" presetID="10" presetClass="exit" presetSubtype="0" fill="hold" nodeType="withEffect">
                                  <p:stCondLst>
                                    <p:cond delay="0"/>
                                  </p:stCondLst>
                                  <p:childTnLst>
                                    <p:animEffect transition="out" filter="fade">
                                      <p:cBhvr>
                                        <p:cTn id="109" dur="500"/>
                                        <p:tgtEl>
                                          <p:spTgt spid="126"/>
                                        </p:tgtEl>
                                      </p:cBhvr>
                                    </p:animEffect>
                                    <p:set>
                                      <p:cBhvr>
                                        <p:cTn id="110" dur="1" fill="hold">
                                          <p:stCondLst>
                                            <p:cond delay="499"/>
                                          </p:stCondLst>
                                        </p:cTn>
                                        <p:tgtEl>
                                          <p:spTgt spid="126"/>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27"/>
                                        </p:tgtEl>
                                      </p:cBhvr>
                                    </p:animEffect>
                                    <p:set>
                                      <p:cBhvr>
                                        <p:cTn id="113" dur="1" fill="hold">
                                          <p:stCondLst>
                                            <p:cond delay="499"/>
                                          </p:stCondLst>
                                        </p:cTn>
                                        <p:tgtEl>
                                          <p:spTgt spid="127"/>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25"/>
                                        </p:tgtEl>
                                      </p:cBhvr>
                                    </p:animEffect>
                                    <p:set>
                                      <p:cBhvr>
                                        <p:cTn id="116" dur="1" fill="hold">
                                          <p:stCondLst>
                                            <p:cond delay="499"/>
                                          </p:stCondLst>
                                        </p:cTn>
                                        <p:tgtEl>
                                          <p:spTgt spid="125"/>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3"/>
                                        </p:tgtEl>
                                      </p:cBhvr>
                                    </p:animEffect>
                                    <p:set>
                                      <p:cBhvr>
                                        <p:cTn id="119" dur="1" fill="hold">
                                          <p:stCondLst>
                                            <p:cond delay="499"/>
                                          </p:stCondLst>
                                        </p:cTn>
                                        <p:tgtEl>
                                          <p:spTgt spid="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24"/>
                                        </p:tgtEl>
                                        <p:attrNameLst>
                                          <p:attrName>style.visibility</p:attrName>
                                        </p:attrNameLst>
                                      </p:cBhvr>
                                      <p:to>
                                        <p:strVal val="visible"/>
                                      </p:to>
                                    </p:set>
                                    <p:animEffect transition="in" filter="fade">
                                      <p:cBhvr>
                                        <p:cTn id="124" dur="500"/>
                                        <p:tgtEl>
                                          <p:spTgt spid="12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29"/>
                                        </p:tgtEl>
                                        <p:attrNameLst>
                                          <p:attrName>style.visibility</p:attrName>
                                        </p:attrNameLst>
                                      </p:cBhvr>
                                      <p:to>
                                        <p:strVal val="visible"/>
                                      </p:to>
                                    </p:set>
                                    <p:animEffect transition="in" filter="fade">
                                      <p:cBhvr>
                                        <p:cTn id="129" dur="500"/>
                                        <p:tgtEl>
                                          <p:spTgt spid="129"/>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30"/>
                                        </p:tgtEl>
                                        <p:attrNameLst>
                                          <p:attrName>style.visibility</p:attrName>
                                        </p:attrNameLst>
                                      </p:cBhvr>
                                      <p:to>
                                        <p:strVal val="visible"/>
                                      </p:to>
                                    </p:set>
                                    <p:animEffect transition="in" filter="fade">
                                      <p:cBhvr>
                                        <p:cTn id="134" dur="500"/>
                                        <p:tgtEl>
                                          <p:spTgt spid="13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32"/>
                                        </p:tgtEl>
                                        <p:attrNameLst>
                                          <p:attrName>style.visibility</p:attrName>
                                        </p:attrNameLst>
                                      </p:cBhvr>
                                      <p:to>
                                        <p:strVal val="visible"/>
                                      </p:to>
                                    </p:set>
                                    <p:animEffect transition="in" filter="fade">
                                      <p:cBhvr>
                                        <p:cTn id="137" dur="500"/>
                                        <p:tgtEl>
                                          <p:spTgt spid="13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31"/>
                                        </p:tgtEl>
                                        <p:attrNameLst>
                                          <p:attrName>style.visibility</p:attrName>
                                        </p:attrNameLst>
                                      </p:cBhvr>
                                      <p:to>
                                        <p:strVal val="visible"/>
                                      </p:to>
                                    </p:set>
                                    <p:animEffect transition="in" filter="fade">
                                      <p:cBhvr>
                                        <p:cTn id="140" dur="500"/>
                                        <p:tgtEl>
                                          <p:spTgt spid="131"/>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905"/>
                                        </p:tgtEl>
                                        <p:attrNameLst>
                                          <p:attrName>style.visibility</p:attrName>
                                        </p:attrNameLst>
                                      </p:cBhvr>
                                      <p:to>
                                        <p:strVal val="visible"/>
                                      </p:to>
                                    </p:set>
                                    <p:animEffect transition="in" filter="fade">
                                      <p:cBhvr>
                                        <p:cTn id="143" dur="500"/>
                                        <p:tgtEl>
                                          <p:spTgt spid="905"/>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33"/>
                                        </p:tgtEl>
                                        <p:attrNameLst>
                                          <p:attrName>style.visibility</p:attrName>
                                        </p:attrNameLst>
                                      </p:cBhvr>
                                      <p:to>
                                        <p:strVal val="visible"/>
                                      </p:to>
                                    </p:set>
                                    <p:animEffect transition="in" filter="fade">
                                      <p:cBhvr>
                                        <p:cTn id="148" dur="500"/>
                                        <p:tgtEl>
                                          <p:spTgt spid="133"/>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34"/>
                                        </p:tgtEl>
                                        <p:attrNameLst>
                                          <p:attrName>style.visibility</p:attrName>
                                        </p:attrNameLst>
                                      </p:cBhvr>
                                      <p:to>
                                        <p:strVal val="visible"/>
                                      </p:to>
                                    </p:set>
                                    <p:animEffect transition="in" filter="fade">
                                      <p:cBhvr>
                                        <p:cTn id="153" dur="500"/>
                                        <p:tgtEl>
                                          <p:spTgt spid="134"/>
                                        </p:tgtEl>
                                      </p:cBhvr>
                                    </p:animEffect>
                                  </p:childTnLst>
                                </p:cTn>
                              </p:par>
                              <p:par>
                                <p:cTn id="154" presetID="10" presetClass="exit" presetSubtype="0" fill="hold" nodeType="withEffect">
                                  <p:stCondLst>
                                    <p:cond delay="0"/>
                                  </p:stCondLst>
                                  <p:childTnLst>
                                    <p:animEffect transition="out" filter="fade">
                                      <p:cBhvr>
                                        <p:cTn id="155" dur="500"/>
                                        <p:tgtEl>
                                          <p:spTgt spid="130"/>
                                        </p:tgtEl>
                                      </p:cBhvr>
                                    </p:animEffect>
                                    <p:set>
                                      <p:cBhvr>
                                        <p:cTn id="156" dur="1" fill="hold">
                                          <p:stCondLst>
                                            <p:cond delay="499"/>
                                          </p:stCondLst>
                                        </p:cTn>
                                        <p:tgtEl>
                                          <p:spTgt spid="130"/>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31"/>
                                        </p:tgtEl>
                                      </p:cBhvr>
                                    </p:animEffect>
                                    <p:set>
                                      <p:cBhvr>
                                        <p:cTn id="159" dur="1" fill="hold">
                                          <p:stCondLst>
                                            <p:cond delay="499"/>
                                          </p:stCondLst>
                                        </p:cTn>
                                        <p:tgtEl>
                                          <p:spTgt spid="131"/>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29"/>
                                        </p:tgtEl>
                                      </p:cBhvr>
                                    </p:animEffect>
                                    <p:set>
                                      <p:cBhvr>
                                        <p:cTn id="162" dur="1" fill="hold">
                                          <p:stCondLst>
                                            <p:cond delay="499"/>
                                          </p:stCondLst>
                                        </p:cTn>
                                        <p:tgtEl>
                                          <p:spTgt spid="129"/>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132"/>
                                        </p:tgtEl>
                                      </p:cBhvr>
                                    </p:animEffect>
                                    <p:set>
                                      <p:cBhvr>
                                        <p:cTn id="165" dur="1" fill="hold">
                                          <p:stCondLst>
                                            <p:cond delay="499"/>
                                          </p:stCondLst>
                                        </p:cTn>
                                        <p:tgtEl>
                                          <p:spTgt spid="132"/>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905"/>
                                        </p:tgtEl>
                                      </p:cBhvr>
                                    </p:animEffect>
                                    <p:set>
                                      <p:cBhvr>
                                        <p:cTn id="168" dur="1" fill="hold">
                                          <p:stCondLst>
                                            <p:cond delay="499"/>
                                          </p:stCondLst>
                                        </p:cTn>
                                        <p:tgtEl>
                                          <p:spTgt spid="90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fad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136"/>
                                        </p:tgtEl>
                                        <p:attrNameLst>
                                          <p:attrName>style.visibility</p:attrName>
                                        </p:attrNameLst>
                                      </p:cBhvr>
                                      <p:to>
                                        <p:strVal val="visible"/>
                                      </p:to>
                                    </p:set>
                                    <p:animEffect transition="in" filter="fade">
                                      <p:cBhvr>
                                        <p:cTn id="178" dur="500"/>
                                        <p:tgtEl>
                                          <p:spTgt spid="136"/>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137"/>
                                        </p:tgtEl>
                                        <p:attrNameLst>
                                          <p:attrName>style.visibility</p:attrName>
                                        </p:attrNameLst>
                                      </p:cBhvr>
                                      <p:to>
                                        <p:strVal val="visible"/>
                                      </p:to>
                                    </p:set>
                                    <p:animEffect transition="in" filter="fade">
                                      <p:cBhvr>
                                        <p:cTn id="183" dur="500"/>
                                        <p:tgtEl>
                                          <p:spTgt spid="137"/>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39"/>
                                        </p:tgtEl>
                                        <p:attrNameLst>
                                          <p:attrName>style.visibility</p:attrName>
                                        </p:attrNameLst>
                                      </p:cBhvr>
                                      <p:to>
                                        <p:strVal val="visible"/>
                                      </p:to>
                                    </p:set>
                                    <p:animEffect transition="in" filter="fade">
                                      <p:cBhvr>
                                        <p:cTn id="186" dur="500"/>
                                        <p:tgtEl>
                                          <p:spTgt spid="139"/>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38"/>
                                        </p:tgtEl>
                                        <p:attrNameLst>
                                          <p:attrName>style.visibility</p:attrName>
                                        </p:attrNameLst>
                                      </p:cBhvr>
                                      <p:to>
                                        <p:strVal val="visible"/>
                                      </p:to>
                                    </p:set>
                                    <p:animEffect transition="in" filter="fade">
                                      <p:cBhvr>
                                        <p:cTn id="189" dur="500"/>
                                        <p:tgtEl>
                                          <p:spTgt spid="138"/>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40"/>
                                        </p:tgtEl>
                                        <p:attrNameLst>
                                          <p:attrName>style.visibility</p:attrName>
                                        </p:attrNameLst>
                                      </p:cBhvr>
                                      <p:to>
                                        <p:strVal val="visible"/>
                                      </p:to>
                                    </p:set>
                                    <p:animEffect transition="in" filter="fade">
                                      <p:cBhvr>
                                        <p:cTn id="192" dur="500"/>
                                        <p:tgtEl>
                                          <p:spTgt spid="140"/>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41"/>
                                        </p:tgtEl>
                                        <p:attrNameLst>
                                          <p:attrName>style.visibility</p:attrName>
                                        </p:attrNameLst>
                                      </p:cBhvr>
                                      <p:to>
                                        <p:strVal val="visible"/>
                                      </p:to>
                                    </p:set>
                                    <p:animEffect transition="in" filter="fade">
                                      <p:cBhvr>
                                        <p:cTn id="197" dur="500"/>
                                        <p:tgtEl>
                                          <p:spTgt spid="141"/>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142"/>
                                        </p:tgtEl>
                                        <p:attrNameLst>
                                          <p:attrName>style.visibility</p:attrName>
                                        </p:attrNameLst>
                                      </p:cBhvr>
                                      <p:to>
                                        <p:strVal val="visible"/>
                                      </p:to>
                                    </p:set>
                                    <p:animEffect transition="in" filter="fade">
                                      <p:cBhvr>
                                        <p:cTn id="202" dur="500"/>
                                        <p:tgtEl>
                                          <p:spTgt spid="142"/>
                                        </p:tgtEl>
                                      </p:cBhvr>
                                    </p:animEffect>
                                  </p:childTnLst>
                                </p:cTn>
                              </p:par>
                              <p:par>
                                <p:cTn id="203" presetID="10" presetClass="exit" presetSubtype="0" fill="hold" nodeType="withEffect">
                                  <p:stCondLst>
                                    <p:cond delay="0"/>
                                  </p:stCondLst>
                                  <p:childTnLst>
                                    <p:animEffect transition="out" filter="fade">
                                      <p:cBhvr>
                                        <p:cTn id="204" dur="500"/>
                                        <p:tgtEl>
                                          <p:spTgt spid="137"/>
                                        </p:tgtEl>
                                      </p:cBhvr>
                                    </p:animEffect>
                                    <p:set>
                                      <p:cBhvr>
                                        <p:cTn id="205" dur="1" fill="hold">
                                          <p:stCondLst>
                                            <p:cond delay="499"/>
                                          </p:stCondLst>
                                        </p:cTn>
                                        <p:tgtEl>
                                          <p:spTgt spid="137"/>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500"/>
                                        <p:tgtEl>
                                          <p:spTgt spid="138"/>
                                        </p:tgtEl>
                                      </p:cBhvr>
                                    </p:animEffect>
                                    <p:set>
                                      <p:cBhvr>
                                        <p:cTn id="208" dur="1" fill="hold">
                                          <p:stCondLst>
                                            <p:cond delay="499"/>
                                          </p:stCondLst>
                                        </p:cTn>
                                        <p:tgtEl>
                                          <p:spTgt spid="138"/>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500"/>
                                        <p:tgtEl>
                                          <p:spTgt spid="136"/>
                                        </p:tgtEl>
                                      </p:cBhvr>
                                    </p:animEffect>
                                    <p:set>
                                      <p:cBhvr>
                                        <p:cTn id="211" dur="1" fill="hold">
                                          <p:stCondLst>
                                            <p:cond delay="499"/>
                                          </p:stCondLst>
                                        </p:cTn>
                                        <p:tgtEl>
                                          <p:spTgt spid="136"/>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500"/>
                                        <p:tgtEl>
                                          <p:spTgt spid="139"/>
                                        </p:tgtEl>
                                      </p:cBhvr>
                                    </p:animEffect>
                                    <p:set>
                                      <p:cBhvr>
                                        <p:cTn id="214" dur="1" fill="hold">
                                          <p:stCondLst>
                                            <p:cond delay="499"/>
                                          </p:stCondLst>
                                        </p:cTn>
                                        <p:tgtEl>
                                          <p:spTgt spid="139"/>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500"/>
                                        <p:tgtEl>
                                          <p:spTgt spid="140"/>
                                        </p:tgtEl>
                                      </p:cBhvr>
                                    </p:animEffect>
                                    <p:set>
                                      <p:cBhvr>
                                        <p:cTn id="217" dur="1" fill="hold">
                                          <p:stCondLst>
                                            <p:cond delay="499"/>
                                          </p:stCondLst>
                                        </p:cTn>
                                        <p:tgtEl>
                                          <p:spTgt spid="140"/>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143"/>
                                        </p:tgtEl>
                                        <p:attrNameLst>
                                          <p:attrName>style.visibility</p:attrName>
                                        </p:attrNameLst>
                                      </p:cBhvr>
                                      <p:to>
                                        <p:strVal val="visible"/>
                                      </p:to>
                                    </p:set>
                                    <p:animEffect transition="in" filter="fade">
                                      <p:cBhvr>
                                        <p:cTn id="222" dur="500"/>
                                        <p:tgtEl>
                                          <p:spTgt spid="143"/>
                                        </p:tgtEl>
                                      </p:cBhvr>
                                    </p:animEffect>
                                  </p:childTnLst>
                                </p:cTn>
                              </p:par>
                            </p:childTnLst>
                          </p:cTn>
                        </p:par>
                      </p:childTnLst>
                    </p:cTn>
                  </p:par>
                  <p:par>
                    <p:cTn id="223" fill="hold">
                      <p:stCondLst>
                        <p:cond delay="indefinite"/>
                      </p:stCondLst>
                      <p:childTnLst>
                        <p:par>
                          <p:cTn id="224" fill="hold">
                            <p:stCondLst>
                              <p:cond delay="0"/>
                            </p:stCondLst>
                            <p:childTnLst>
                              <p:par>
                                <p:cTn id="225" presetID="10" presetClass="entr" presetSubtype="0" fill="hold" nodeType="clickEffect">
                                  <p:stCondLst>
                                    <p:cond delay="0"/>
                                  </p:stCondLst>
                                  <p:childTnLst>
                                    <p:set>
                                      <p:cBhvr>
                                        <p:cTn id="226" dur="1" fill="hold">
                                          <p:stCondLst>
                                            <p:cond delay="0"/>
                                          </p:stCondLst>
                                        </p:cTn>
                                        <p:tgtEl>
                                          <p:spTgt spid="144"/>
                                        </p:tgtEl>
                                        <p:attrNameLst>
                                          <p:attrName>style.visibility</p:attrName>
                                        </p:attrNameLst>
                                      </p:cBhvr>
                                      <p:to>
                                        <p:strVal val="visible"/>
                                      </p:to>
                                    </p:set>
                                    <p:animEffect transition="in" filter="fade">
                                      <p:cBhvr>
                                        <p:cTn id="227" dur="500"/>
                                        <p:tgtEl>
                                          <p:spTgt spid="144"/>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146"/>
                                        </p:tgtEl>
                                        <p:attrNameLst>
                                          <p:attrName>style.visibility</p:attrName>
                                        </p:attrNameLst>
                                      </p:cBhvr>
                                      <p:to>
                                        <p:strVal val="visible"/>
                                      </p:to>
                                    </p:set>
                                    <p:animEffect transition="in" filter="fade">
                                      <p:cBhvr>
                                        <p:cTn id="230" dur="500"/>
                                        <p:tgtEl>
                                          <p:spTgt spid="146"/>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145"/>
                                        </p:tgtEl>
                                        <p:attrNameLst>
                                          <p:attrName>style.visibility</p:attrName>
                                        </p:attrNameLst>
                                      </p:cBhvr>
                                      <p:to>
                                        <p:strVal val="visible"/>
                                      </p:to>
                                    </p:set>
                                    <p:animEffect transition="in" filter="fade">
                                      <p:cBhvr>
                                        <p:cTn id="233" dur="500"/>
                                        <p:tgtEl>
                                          <p:spTgt spid="145"/>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147"/>
                                        </p:tgtEl>
                                        <p:attrNameLst>
                                          <p:attrName>style.visibility</p:attrName>
                                        </p:attrNameLst>
                                      </p:cBhvr>
                                      <p:to>
                                        <p:strVal val="visible"/>
                                      </p:to>
                                    </p:set>
                                    <p:animEffect transition="in" filter="fade">
                                      <p:cBhvr>
                                        <p:cTn id="236" dur="500"/>
                                        <p:tgtEl>
                                          <p:spTgt spid="147"/>
                                        </p:tgtEl>
                                      </p:cBhvr>
                                    </p:animEffect>
                                  </p:childTnLst>
                                </p:cTn>
                              </p:par>
                            </p:childTnLst>
                          </p:cTn>
                        </p:par>
                      </p:childTnLst>
                    </p:cTn>
                  </p:par>
                  <p:par>
                    <p:cTn id="237" fill="hold">
                      <p:stCondLst>
                        <p:cond delay="indefinite"/>
                      </p:stCondLst>
                      <p:childTnLst>
                        <p:par>
                          <p:cTn id="238" fill="hold">
                            <p:stCondLst>
                              <p:cond delay="0"/>
                            </p:stCondLst>
                            <p:childTnLst>
                              <p:par>
                                <p:cTn id="239" presetID="10" presetClass="entr" presetSubtype="0" fill="hold" grpId="0" nodeType="clickEffect">
                                  <p:stCondLst>
                                    <p:cond delay="0"/>
                                  </p:stCondLst>
                                  <p:childTnLst>
                                    <p:set>
                                      <p:cBhvr>
                                        <p:cTn id="240" dur="1" fill="hold">
                                          <p:stCondLst>
                                            <p:cond delay="0"/>
                                          </p:stCondLst>
                                        </p:cTn>
                                        <p:tgtEl>
                                          <p:spTgt spid="148"/>
                                        </p:tgtEl>
                                        <p:attrNameLst>
                                          <p:attrName>style.visibility</p:attrName>
                                        </p:attrNameLst>
                                      </p:cBhvr>
                                      <p:to>
                                        <p:strVal val="visible"/>
                                      </p:to>
                                    </p:set>
                                    <p:animEffect transition="in" filter="fade">
                                      <p:cBhvr>
                                        <p:cTn id="241" dur="500"/>
                                        <p:tgtEl>
                                          <p:spTgt spid="148"/>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grpId="0" nodeType="clickEffect">
                                  <p:stCondLst>
                                    <p:cond delay="0"/>
                                  </p:stCondLst>
                                  <p:childTnLst>
                                    <p:set>
                                      <p:cBhvr>
                                        <p:cTn id="245" dur="1" fill="hold">
                                          <p:stCondLst>
                                            <p:cond delay="0"/>
                                          </p:stCondLst>
                                        </p:cTn>
                                        <p:tgtEl>
                                          <p:spTgt spid="149"/>
                                        </p:tgtEl>
                                        <p:attrNameLst>
                                          <p:attrName>style.visibility</p:attrName>
                                        </p:attrNameLst>
                                      </p:cBhvr>
                                      <p:to>
                                        <p:strVal val="visible"/>
                                      </p:to>
                                    </p:set>
                                    <p:animEffect transition="in" filter="fade">
                                      <p:cBhvr>
                                        <p:cTn id="246" dur="500"/>
                                        <p:tgtEl>
                                          <p:spTgt spid="149"/>
                                        </p:tgtEl>
                                      </p:cBhvr>
                                    </p:animEffect>
                                  </p:childTnLst>
                                </p:cTn>
                              </p:par>
                              <p:par>
                                <p:cTn id="247" presetID="10" presetClass="exit" presetSubtype="0" fill="hold" nodeType="withEffect">
                                  <p:stCondLst>
                                    <p:cond delay="0"/>
                                  </p:stCondLst>
                                  <p:childTnLst>
                                    <p:animEffect transition="out" filter="fade">
                                      <p:cBhvr>
                                        <p:cTn id="248" dur="500"/>
                                        <p:tgtEl>
                                          <p:spTgt spid="144"/>
                                        </p:tgtEl>
                                      </p:cBhvr>
                                    </p:animEffect>
                                    <p:set>
                                      <p:cBhvr>
                                        <p:cTn id="249" dur="1" fill="hold">
                                          <p:stCondLst>
                                            <p:cond delay="499"/>
                                          </p:stCondLst>
                                        </p:cTn>
                                        <p:tgtEl>
                                          <p:spTgt spid="144"/>
                                        </p:tgtEl>
                                        <p:attrNameLst>
                                          <p:attrName>style.visibility</p:attrName>
                                        </p:attrNameLst>
                                      </p:cBhvr>
                                      <p:to>
                                        <p:strVal val="hidden"/>
                                      </p:to>
                                    </p:set>
                                  </p:childTnLst>
                                </p:cTn>
                              </p:par>
                              <p:par>
                                <p:cTn id="250" presetID="10" presetClass="exit" presetSubtype="0" fill="hold" grpId="1" nodeType="withEffect">
                                  <p:stCondLst>
                                    <p:cond delay="0"/>
                                  </p:stCondLst>
                                  <p:childTnLst>
                                    <p:animEffect transition="out" filter="fade">
                                      <p:cBhvr>
                                        <p:cTn id="251" dur="500"/>
                                        <p:tgtEl>
                                          <p:spTgt spid="145"/>
                                        </p:tgtEl>
                                      </p:cBhvr>
                                    </p:animEffect>
                                    <p:set>
                                      <p:cBhvr>
                                        <p:cTn id="252" dur="1" fill="hold">
                                          <p:stCondLst>
                                            <p:cond delay="499"/>
                                          </p:stCondLst>
                                        </p:cTn>
                                        <p:tgtEl>
                                          <p:spTgt spid="145"/>
                                        </p:tgtEl>
                                        <p:attrNameLst>
                                          <p:attrName>style.visibility</p:attrName>
                                        </p:attrNameLst>
                                      </p:cBhvr>
                                      <p:to>
                                        <p:strVal val="hidden"/>
                                      </p:to>
                                    </p:set>
                                  </p:childTnLst>
                                </p:cTn>
                              </p:par>
                              <p:par>
                                <p:cTn id="253" presetID="10" presetClass="exit" presetSubtype="0" fill="hold" grpId="1" nodeType="withEffect">
                                  <p:stCondLst>
                                    <p:cond delay="0"/>
                                  </p:stCondLst>
                                  <p:childTnLst>
                                    <p:animEffect transition="out" filter="fade">
                                      <p:cBhvr>
                                        <p:cTn id="254" dur="500"/>
                                        <p:tgtEl>
                                          <p:spTgt spid="143"/>
                                        </p:tgtEl>
                                      </p:cBhvr>
                                    </p:animEffect>
                                    <p:set>
                                      <p:cBhvr>
                                        <p:cTn id="255" dur="1" fill="hold">
                                          <p:stCondLst>
                                            <p:cond delay="499"/>
                                          </p:stCondLst>
                                        </p:cTn>
                                        <p:tgtEl>
                                          <p:spTgt spid="143"/>
                                        </p:tgtEl>
                                        <p:attrNameLst>
                                          <p:attrName>style.visibility</p:attrName>
                                        </p:attrNameLst>
                                      </p:cBhvr>
                                      <p:to>
                                        <p:strVal val="hidden"/>
                                      </p:to>
                                    </p:set>
                                  </p:childTnLst>
                                </p:cTn>
                              </p:par>
                              <p:par>
                                <p:cTn id="256" presetID="10" presetClass="exit" presetSubtype="0" fill="hold" grpId="1" nodeType="withEffect">
                                  <p:stCondLst>
                                    <p:cond delay="0"/>
                                  </p:stCondLst>
                                  <p:childTnLst>
                                    <p:animEffect transition="out" filter="fade">
                                      <p:cBhvr>
                                        <p:cTn id="257" dur="500"/>
                                        <p:tgtEl>
                                          <p:spTgt spid="146"/>
                                        </p:tgtEl>
                                      </p:cBhvr>
                                    </p:animEffect>
                                    <p:set>
                                      <p:cBhvr>
                                        <p:cTn id="258" dur="1" fill="hold">
                                          <p:stCondLst>
                                            <p:cond delay="499"/>
                                          </p:stCondLst>
                                        </p:cTn>
                                        <p:tgtEl>
                                          <p:spTgt spid="146"/>
                                        </p:tgtEl>
                                        <p:attrNameLst>
                                          <p:attrName>style.visibility</p:attrName>
                                        </p:attrNameLst>
                                      </p:cBhvr>
                                      <p:to>
                                        <p:strVal val="hidden"/>
                                      </p:to>
                                    </p:set>
                                  </p:childTnLst>
                                </p:cTn>
                              </p:par>
                              <p:par>
                                <p:cTn id="259" presetID="10" presetClass="exit" presetSubtype="0" fill="hold" grpId="1" nodeType="withEffect">
                                  <p:stCondLst>
                                    <p:cond delay="0"/>
                                  </p:stCondLst>
                                  <p:childTnLst>
                                    <p:animEffect transition="out" filter="fade">
                                      <p:cBhvr>
                                        <p:cTn id="260" dur="500"/>
                                        <p:tgtEl>
                                          <p:spTgt spid="147"/>
                                        </p:tgtEl>
                                      </p:cBhvr>
                                    </p:animEffect>
                                    <p:set>
                                      <p:cBhvr>
                                        <p:cTn id="261" dur="1" fill="hold">
                                          <p:stCondLst>
                                            <p:cond delay="499"/>
                                          </p:stCondLst>
                                        </p:cTn>
                                        <p:tgtEl>
                                          <p:spTgt spid="147"/>
                                        </p:tgtEl>
                                        <p:attrNameLst>
                                          <p:attrName>style.visibility</p:attrName>
                                        </p:attrNameLst>
                                      </p:cBhvr>
                                      <p:to>
                                        <p:strVal val="hidden"/>
                                      </p:to>
                                    </p:set>
                                  </p:childTnLst>
                                </p:cTn>
                              </p:par>
                            </p:childTnLst>
                          </p:cTn>
                        </p:par>
                      </p:childTnLst>
                    </p:cTn>
                  </p:par>
                  <p:par>
                    <p:cTn id="262" fill="hold">
                      <p:stCondLst>
                        <p:cond delay="indefinite"/>
                      </p:stCondLst>
                      <p:childTnLst>
                        <p:par>
                          <p:cTn id="263" fill="hold">
                            <p:stCondLst>
                              <p:cond delay="0"/>
                            </p:stCondLst>
                            <p:childTnLst>
                              <p:par>
                                <p:cTn id="264" presetID="10" presetClass="entr" presetSubtype="0" fill="hold" grpId="0" nodeType="clickEffect">
                                  <p:stCondLst>
                                    <p:cond delay="0"/>
                                  </p:stCondLst>
                                  <p:childTnLst>
                                    <p:set>
                                      <p:cBhvr>
                                        <p:cTn id="265" dur="1" fill="hold">
                                          <p:stCondLst>
                                            <p:cond delay="0"/>
                                          </p:stCondLst>
                                        </p:cTn>
                                        <p:tgtEl>
                                          <p:spTgt spid="164"/>
                                        </p:tgtEl>
                                        <p:attrNameLst>
                                          <p:attrName>style.visibility</p:attrName>
                                        </p:attrNameLst>
                                      </p:cBhvr>
                                      <p:to>
                                        <p:strVal val="visible"/>
                                      </p:to>
                                    </p:set>
                                    <p:animEffect transition="in" filter="fade">
                                      <p:cBhvr>
                                        <p:cTn id="266" dur="500"/>
                                        <p:tgtEl>
                                          <p:spTgt spid="164"/>
                                        </p:tgtEl>
                                      </p:cBhvr>
                                    </p:animEffec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157"/>
                                        </p:tgtEl>
                                        <p:attrNameLst>
                                          <p:attrName>style.visibility</p:attrName>
                                        </p:attrNameLst>
                                      </p:cBhvr>
                                      <p:to>
                                        <p:strVal val="visible"/>
                                      </p:to>
                                    </p:set>
                                    <p:animEffect transition="in" filter="fade">
                                      <p:cBhvr>
                                        <p:cTn id="271" dur="500"/>
                                        <p:tgtEl>
                                          <p:spTgt spid="157"/>
                                        </p:tgtEl>
                                      </p:cBhvr>
                                    </p:animEffect>
                                  </p:childTnLst>
                                </p:cTn>
                              </p:par>
                            </p:childTnLst>
                          </p:cTn>
                        </p:par>
                      </p:childTnLst>
                    </p:cTn>
                  </p:par>
                  <p:par>
                    <p:cTn id="272" fill="hold">
                      <p:stCondLst>
                        <p:cond delay="indefinite"/>
                      </p:stCondLst>
                      <p:childTnLst>
                        <p:par>
                          <p:cTn id="273" fill="hold">
                            <p:stCondLst>
                              <p:cond delay="0"/>
                            </p:stCondLst>
                            <p:childTnLst>
                              <p:par>
                                <p:cTn id="274" presetID="10" presetClass="entr" presetSubtype="0" fill="hold" nodeType="clickEffect">
                                  <p:stCondLst>
                                    <p:cond delay="0"/>
                                  </p:stCondLst>
                                  <p:childTnLst>
                                    <p:set>
                                      <p:cBhvr>
                                        <p:cTn id="275" dur="1" fill="hold">
                                          <p:stCondLst>
                                            <p:cond delay="0"/>
                                          </p:stCondLst>
                                        </p:cTn>
                                        <p:tgtEl>
                                          <p:spTgt spid="158"/>
                                        </p:tgtEl>
                                        <p:attrNameLst>
                                          <p:attrName>style.visibility</p:attrName>
                                        </p:attrNameLst>
                                      </p:cBhvr>
                                      <p:to>
                                        <p:strVal val="visible"/>
                                      </p:to>
                                    </p:set>
                                    <p:animEffect transition="in" filter="fade">
                                      <p:cBhvr>
                                        <p:cTn id="276" dur="500"/>
                                        <p:tgtEl>
                                          <p:spTgt spid="158"/>
                                        </p:tgtEl>
                                      </p:cBhvr>
                                    </p:animEffect>
                                  </p:childTnLst>
                                </p:cTn>
                              </p:par>
                              <p:par>
                                <p:cTn id="277" presetID="10" presetClass="entr" presetSubtype="0" fill="hold" grpId="0" nodeType="withEffect">
                                  <p:stCondLst>
                                    <p:cond delay="0"/>
                                  </p:stCondLst>
                                  <p:childTnLst>
                                    <p:set>
                                      <p:cBhvr>
                                        <p:cTn id="278" dur="1" fill="hold">
                                          <p:stCondLst>
                                            <p:cond delay="0"/>
                                          </p:stCondLst>
                                        </p:cTn>
                                        <p:tgtEl>
                                          <p:spTgt spid="160"/>
                                        </p:tgtEl>
                                        <p:attrNameLst>
                                          <p:attrName>style.visibility</p:attrName>
                                        </p:attrNameLst>
                                      </p:cBhvr>
                                      <p:to>
                                        <p:strVal val="visible"/>
                                      </p:to>
                                    </p:set>
                                    <p:animEffect transition="in" filter="fade">
                                      <p:cBhvr>
                                        <p:cTn id="279" dur="500"/>
                                        <p:tgtEl>
                                          <p:spTgt spid="160"/>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159"/>
                                        </p:tgtEl>
                                        <p:attrNameLst>
                                          <p:attrName>style.visibility</p:attrName>
                                        </p:attrNameLst>
                                      </p:cBhvr>
                                      <p:to>
                                        <p:strVal val="visible"/>
                                      </p:to>
                                    </p:set>
                                    <p:animEffect transition="in" filter="fade">
                                      <p:cBhvr>
                                        <p:cTn id="282" dur="500"/>
                                        <p:tgtEl>
                                          <p:spTgt spid="159"/>
                                        </p:tgtEl>
                                      </p:cBhvr>
                                    </p:animEffect>
                                  </p:childTnLst>
                                </p:cTn>
                              </p:par>
                              <p:par>
                                <p:cTn id="283" presetID="10" presetClass="entr" presetSubtype="0" fill="hold" grpId="0" nodeType="withEffect">
                                  <p:stCondLst>
                                    <p:cond delay="0"/>
                                  </p:stCondLst>
                                  <p:childTnLst>
                                    <p:set>
                                      <p:cBhvr>
                                        <p:cTn id="284" dur="1" fill="hold">
                                          <p:stCondLst>
                                            <p:cond delay="0"/>
                                          </p:stCondLst>
                                        </p:cTn>
                                        <p:tgtEl>
                                          <p:spTgt spid="161"/>
                                        </p:tgtEl>
                                        <p:attrNameLst>
                                          <p:attrName>style.visibility</p:attrName>
                                        </p:attrNameLst>
                                      </p:cBhvr>
                                      <p:to>
                                        <p:strVal val="visible"/>
                                      </p:to>
                                    </p:set>
                                    <p:animEffect transition="in" filter="fade">
                                      <p:cBhvr>
                                        <p:cTn id="285" dur="500"/>
                                        <p:tgtEl>
                                          <p:spTgt spid="161"/>
                                        </p:tgtEl>
                                      </p:cBhvr>
                                    </p:animEffec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162"/>
                                        </p:tgtEl>
                                        <p:attrNameLst>
                                          <p:attrName>style.visibility</p:attrName>
                                        </p:attrNameLst>
                                      </p:cBhvr>
                                      <p:to>
                                        <p:strVal val="visible"/>
                                      </p:to>
                                    </p:set>
                                    <p:animEffect transition="in" filter="fade">
                                      <p:cBhvr>
                                        <p:cTn id="290" dur="500"/>
                                        <p:tgtEl>
                                          <p:spTgt spid="162"/>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163"/>
                                        </p:tgtEl>
                                        <p:attrNameLst>
                                          <p:attrName>style.visibility</p:attrName>
                                        </p:attrNameLst>
                                      </p:cBhvr>
                                      <p:to>
                                        <p:strVal val="visible"/>
                                      </p:to>
                                    </p:set>
                                    <p:animEffect transition="in" filter="fade">
                                      <p:cBhvr>
                                        <p:cTn id="295" dur="500"/>
                                        <p:tgtEl>
                                          <p:spTgt spid="163"/>
                                        </p:tgtEl>
                                      </p:cBhvr>
                                    </p:animEffect>
                                  </p:childTnLst>
                                </p:cTn>
                              </p:par>
                              <p:par>
                                <p:cTn id="296" presetID="10" presetClass="exit" presetSubtype="0" fill="hold" nodeType="withEffect">
                                  <p:stCondLst>
                                    <p:cond delay="0"/>
                                  </p:stCondLst>
                                  <p:childTnLst>
                                    <p:animEffect transition="out" filter="fade">
                                      <p:cBhvr>
                                        <p:cTn id="297" dur="500"/>
                                        <p:tgtEl>
                                          <p:spTgt spid="158"/>
                                        </p:tgtEl>
                                      </p:cBhvr>
                                    </p:animEffect>
                                    <p:set>
                                      <p:cBhvr>
                                        <p:cTn id="298" dur="1" fill="hold">
                                          <p:stCondLst>
                                            <p:cond delay="499"/>
                                          </p:stCondLst>
                                        </p:cTn>
                                        <p:tgtEl>
                                          <p:spTgt spid="158"/>
                                        </p:tgtEl>
                                        <p:attrNameLst>
                                          <p:attrName>style.visibility</p:attrName>
                                        </p:attrNameLst>
                                      </p:cBhvr>
                                      <p:to>
                                        <p:strVal val="hidden"/>
                                      </p:to>
                                    </p:set>
                                  </p:childTnLst>
                                </p:cTn>
                              </p:par>
                              <p:par>
                                <p:cTn id="299" presetID="10" presetClass="exit" presetSubtype="0" fill="hold" grpId="1" nodeType="withEffect">
                                  <p:stCondLst>
                                    <p:cond delay="0"/>
                                  </p:stCondLst>
                                  <p:childTnLst>
                                    <p:animEffect transition="out" filter="fade">
                                      <p:cBhvr>
                                        <p:cTn id="300" dur="500"/>
                                        <p:tgtEl>
                                          <p:spTgt spid="159"/>
                                        </p:tgtEl>
                                      </p:cBhvr>
                                    </p:animEffect>
                                    <p:set>
                                      <p:cBhvr>
                                        <p:cTn id="301" dur="1" fill="hold">
                                          <p:stCondLst>
                                            <p:cond delay="499"/>
                                          </p:stCondLst>
                                        </p:cTn>
                                        <p:tgtEl>
                                          <p:spTgt spid="159"/>
                                        </p:tgtEl>
                                        <p:attrNameLst>
                                          <p:attrName>style.visibility</p:attrName>
                                        </p:attrNameLst>
                                      </p:cBhvr>
                                      <p:to>
                                        <p:strVal val="hidden"/>
                                      </p:to>
                                    </p:set>
                                  </p:childTnLst>
                                </p:cTn>
                              </p:par>
                              <p:par>
                                <p:cTn id="302" presetID="10" presetClass="exit" presetSubtype="0" fill="hold" grpId="1" nodeType="withEffect">
                                  <p:stCondLst>
                                    <p:cond delay="0"/>
                                  </p:stCondLst>
                                  <p:childTnLst>
                                    <p:animEffect transition="out" filter="fade">
                                      <p:cBhvr>
                                        <p:cTn id="303" dur="500"/>
                                        <p:tgtEl>
                                          <p:spTgt spid="157"/>
                                        </p:tgtEl>
                                      </p:cBhvr>
                                    </p:animEffect>
                                    <p:set>
                                      <p:cBhvr>
                                        <p:cTn id="304" dur="1" fill="hold">
                                          <p:stCondLst>
                                            <p:cond delay="499"/>
                                          </p:stCondLst>
                                        </p:cTn>
                                        <p:tgtEl>
                                          <p:spTgt spid="157"/>
                                        </p:tgtEl>
                                        <p:attrNameLst>
                                          <p:attrName>style.visibility</p:attrName>
                                        </p:attrNameLst>
                                      </p:cBhvr>
                                      <p:to>
                                        <p:strVal val="hidden"/>
                                      </p:to>
                                    </p:set>
                                  </p:childTnLst>
                                </p:cTn>
                              </p:par>
                              <p:par>
                                <p:cTn id="305" presetID="10" presetClass="exit" presetSubtype="0" fill="hold" grpId="1" nodeType="withEffect">
                                  <p:stCondLst>
                                    <p:cond delay="0"/>
                                  </p:stCondLst>
                                  <p:childTnLst>
                                    <p:animEffect transition="out" filter="fade">
                                      <p:cBhvr>
                                        <p:cTn id="306" dur="500"/>
                                        <p:tgtEl>
                                          <p:spTgt spid="160"/>
                                        </p:tgtEl>
                                      </p:cBhvr>
                                    </p:animEffect>
                                    <p:set>
                                      <p:cBhvr>
                                        <p:cTn id="307" dur="1" fill="hold">
                                          <p:stCondLst>
                                            <p:cond delay="499"/>
                                          </p:stCondLst>
                                        </p:cTn>
                                        <p:tgtEl>
                                          <p:spTgt spid="160"/>
                                        </p:tgtEl>
                                        <p:attrNameLst>
                                          <p:attrName>style.visibility</p:attrName>
                                        </p:attrNameLst>
                                      </p:cBhvr>
                                      <p:to>
                                        <p:strVal val="hidden"/>
                                      </p:to>
                                    </p:set>
                                  </p:childTnLst>
                                </p:cTn>
                              </p:par>
                              <p:par>
                                <p:cTn id="308" presetID="10" presetClass="exit" presetSubtype="0" fill="hold" grpId="1" nodeType="withEffect">
                                  <p:stCondLst>
                                    <p:cond delay="0"/>
                                  </p:stCondLst>
                                  <p:childTnLst>
                                    <p:animEffect transition="out" filter="fade">
                                      <p:cBhvr>
                                        <p:cTn id="309" dur="500"/>
                                        <p:tgtEl>
                                          <p:spTgt spid="161"/>
                                        </p:tgtEl>
                                      </p:cBhvr>
                                    </p:animEffect>
                                    <p:set>
                                      <p:cBhvr>
                                        <p:cTn id="310" dur="1" fill="hold">
                                          <p:stCondLst>
                                            <p:cond delay="499"/>
                                          </p:stCondLst>
                                        </p:cTn>
                                        <p:tgtEl>
                                          <p:spTgt spid="161"/>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grpId="0" nodeType="clickEffect">
                                  <p:stCondLst>
                                    <p:cond delay="0"/>
                                  </p:stCondLst>
                                  <p:childTnLst>
                                    <p:set>
                                      <p:cBhvr>
                                        <p:cTn id="314" dur="1" fill="hold">
                                          <p:stCondLst>
                                            <p:cond delay="0"/>
                                          </p:stCondLst>
                                        </p:cTn>
                                        <p:tgtEl>
                                          <p:spTgt spid="165"/>
                                        </p:tgtEl>
                                        <p:attrNameLst>
                                          <p:attrName>style.visibility</p:attrName>
                                        </p:attrNameLst>
                                      </p:cBhvr>
                                      <p:to>
                                        <p:strVal val="visible"/>
                                      </p:to>
                                    </p:set>
                                    <p:animEffect transition="in" filter="fade">
                                      <p:cBhvr>
                                        <p:cTn id="315" dur="500"/>
                                        <p:tgtEl>
                                          <p:spTgt spid="165"/>
                                        </p:tgtEl>
                                      </p:cBhvr>
                                    </p:animEffect>
                                  </p:childTnLst>
                                </p:cTn>
                              </p:par>
                            </p:childTnLst>
                          </p:cTn>
                        </p:par>
                      </p:childTnLst>
                    </p:cTn>
                  </p:par>
                  <p:par>
                    <p:cTn id="316" fill="hold">
                      <p:stCondLst>
                        <p:cond delay="indefinite"/>
                      </p:stCondLst>
                      <p:childTnLst>
                        <p:par>
                          <p:cTn id="317" fill="hold">
                            <p:stCondLst>
                              <p:cond delay="0"/>
                            </p:stCondLst>
                            <p:childTnLst>
                              <p:par>
                                <p:cTn id="318" presetID="10" presetClass="entr" presetSubtype="0" fill="hold" nodeType="clickEffect">
                                  <p:stCondLst>
                                    <p:cond delay="0"/>
                                  </p:stCondLst>
                                  <p:childTnLst>
                                    <p:set>
                                      <p:cBhvr>
                                        <p:cTn id="319" dur="1" fill="hold">
                                          <p:stCondLst>
                                            <p:cond delay="0"/>
                                          </p:stCondLst>
                                        </p:cTn>
                                        <p:tgtEl>
                                          <p:spTgt spid="166"/>
                                        </p:tgtEl>
                                        <p:attrNameLst>
                                          <p:attrName>style.visibility</p:attrName>
                                        </p:attrNameLst>
                                      </p:cBhvr>
                                      <p:to>
                                        <p:strVal val="visible"/>
                                      </p:to>
                                    </p:set>
                                    <p:animEffect transition="in" filter="fade">
                                      <p:cBhvr>
                                        <p:cTn id="320" dur="500"/>
                                        <p:tgtEl>
                                          <p:spTgt spid="166"/>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68"/>
                                        </p:tgtEl>
                                        <p:attrNameLst>
                                          <p:attrName>style.visibility</p:attrName>
                                        </p:attrNameLst>
                                      </p:cBhvr>
                                      <p:to>
                                        <p:strVal val="visible"/>
                                      </p:to>
                                    </p:set>
                                    <p:animEffect transition="in" filter="fade">
                                      <p:cBhvr>
                                        <p:cTn id="323" dur="500"/>
                                        <p:tgtEl>
                                          <p:spTgt spid="168"/>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67"/>
                                        </p:tgtEl>
                                        <p:attrNameLst>
                                          <p:attrName>style.visibility</p:attrName>
                                        </p:attrNameLst>
                                      </p:cBhvr>
                                      <p:to>
                                        <p:strVal val="visible"/>
                                      </p:to>
                                    </p:set>
                                    <p:animEffect transition="in" filter="fade">
                                      <p:cBhvr>
                                        <p:cTn id="326" dur="500"/>
                                        <p:tgtEl>
                                          <p:spTgt spid="167"/>
                                        </p:tgtEl>
                                      </p:cBhvr>
                                    </p:animEffect>
                                  </p:childTnLst>
                                </p:cTn>
                              </p:par>
                              <p:par>
                                <p:cTn id="327" presetID="10" presetClass="entr" presetSubtype="0" fill="hold" grpId="0" nodeType="withEffect">
                                  <p:stCondLst>
                                    <p:cond delay="0"/>
                                  </p:stCondLst>
                                  <p:childTnLst>
                                    <p:set>
                                      <p:cBhvr>
                                        <p:cTn id="328" dur="1" fill="hold">
                                          <p:stCondLst>
                                            <p:cond delay="0"/>
                                          </p:stCondLst>
                                        </p:cTn>
                                        <p:tgtEl>
                                          <p:spTgt spid="169"/>
                                        </p:tgtEl>
                                        <p:attrNameLst>
                                          <p:attrName>style.visibility</p:attrName>
                                        </p:attrNameLst>
                                      </p:cBhvr>
                                      <p:to>
                                        <p:strVal val="visible"/>
                                      </p:to>
                                    </p:set>
                                    <p:animEffect transition="in" filter="fade">
                                      <p:cBhvr>
                                        <p:cTn id="329" dur="500"/>
                                        <p:tgtEl>
                                          <p:spTgt spid="169"/>
                                        </p:tgtEl>
                                      </p:cBhvr>
                                    </p:animEffect>
                                  </p:childTnLst>
                                </p:cTn>
                              </p:par>
                            </p:childTnLst>
                          </p:cTn>
                        </p:par>
                      </p:childTnLst>
                    </p:cTn>
                  </p:par>
                  <p:par>
                    <p:cTn id="330" fill="hold">
                      <p:stCondLst>
                        <p:cond delay="indefinite"/>
                      </p:stCondLst>
                      <p:childTnLst>
                        <p:par>
                          <p:cTn id="331" fill="hold">
                            <p:stCondLst>
                              <p:cond delay="0"/>
                            </p:stCondLst>
                            <p:childTnLst>
                              <p:par>
                                <p:cTn id="332" presetID="10" presetClass="entr" presetSubtype="0" fill="hold" grpId="0" nodeType="clickEffect">
                                  <p:stCondLst>
                                    <p:cond delay="0"/>
                                  </p:stCondLst>
                                  <p:childTnLst>
                                    <p:set>
                                      <p:cBhvr>
                                        <p:cTn id="333" dur="1" fill="hold">
                                          <p:stCondLst>
                                            <p:cond delay="0"/>
                                          </p:stCondLst>
                                        </p:cTn>
                                        <p:tgtEl>
                                          <p:spTgt spid="170"/>
                                        </p:tgtEl>
                                        <p:attrNameLst>
                                          <p:attrName>style.visibility</p:attrName>
                                        </p:attrNameLst>
                                      </p:cBhvr>
                                      <p:to>
                                        <p:strVal val="visible"/>
                                      </p:to>
                                    </p:set>
                                    <p:animEffect transition="in" filter="fade">
                                      <p:cBhvr>
                                        <p:cTn id="334" dur="500"/>
                                        <p:tgtEl>
                                          <p:spTgt spid="170"/>
                                        </p:tgtEl>
                                      </p:cBhvr>
                                    </p:animEffect>
                                  </p:childTnLst>
                                </p:cTn>
                              </p:par>
                            </p:childTnLst>
                          </p:cTn>
                        </p:par>
                      </p:childTnLst>
                    </p:cTn>
                  </p:par>
                  <p:par>
                    <p:cTn id="335" fill="hold">
                      <p:stCondLst>
                        <p:cond delay="indefinite"/>
                      </p:stCondLst>
                      <p:childTnLst>
                        <p:par>
                          <p:cTn id="336" fill="hold">
                            <p:stCondLst>
                              <p:cond delay="0"/>
                            </p:stCondLst>
                            <p:childTnLst>
                              <p:par>
                                <p:cTn id="337" presetID="10" presetClass="exit" presetSubtype="0" fill="hold" nodeType="clickEffect">
                                  <p:stCondLst>
                                    <p:cond delay="0"/>
                                  </p:stCondLst>
                                  <p:childTnLst>
                                    <p:animEffect transition="out" filter="fade">
                                      <p:cBhvr>
                                        <p:cTn id="338" dur="500"/>
                                        <p:tgtEl>
                                          <p:spTgt spid="166"/>
                                        </p:tgtEl>
                                      </p:cBhvr>
                                    </p:animEffect>
                                    <p:set>
                                      <p:cBhvr>
                                        <p:cTn id="339" dur="1" fill="hold">
                                          <p:stCondLst>
                                            <p:cond delay="499"/>
                                          </p:stCondLst>
                                        </p:cTn>
                                        <p:tgtEl>
                                          <p:spTgt spid="166"/>
                                        </p:tgtEl>
                                        <p:attrNameLst>
                                          <p:attrName>style.visibility</p:attrName>
                                        </p:attrNameLst>
                                      </p:cBhvr>
                                      <p:to>
                                        <p:strVal val="hidden"/>
                                      </p:to>
                                    </p:set>
                                  </p:childTnLst>
                                </p:cTn>
                              </p:par>
                              <p:par>
                                <p:cTn id="340" presetID="10" presetClass="exit" presetSubtype="0" fill="hold" grpId="1" nodeType="withEffect">
                                  <p:stCondLst>
                                    <p:cond delay="0"/>
                                  </p:stCondLst>
                                  <p:childTnLst>
                                    <p:animEffect transition="out" filter="fade">
                                      <p:cBhvr>
                                        <p:cTn id="341" dur="500"/>
                                        <p:tgtEl>
                                          <p:spTgt spid="167"/>
                                        </p:tgtEl>
                                      </p:cBhvr>
                                    </p:animEffect>
                                    <p:set>
                                      <p:cBhvr>
                                        <p:cTn id="342" dur="1" fill="hold">
                                          <p:stCondLst>
                                            <p:cond delay="499"/>
                                          </p:stCondLst>
                                        </p:cTn>
                                        <p:tgtEl>
                                          <p:spTgt spid="167"/>
                                        </p:tgtEl>
                                        <p:attrNameLst>
                                          <p:attrName>style.visibility</p:attrName>
                                        </p:attrNameLst>
                                      </p:cBhvr>
                                      <p:to>
                                        <p:strVal val="hidden"/>
                                      </p:to>
                                    </p:set>
                                  </p:childTnLst>
                                </p:cTn>
                              </p:par>
                              <p:par>
                                <p:cTn id="343" presetID="10" presetClass="exit" presetSubtype="0" fill="hold" grpId="1" nodeType="withEffect">
                                  <p:stCondLst>
                                    <p:cond delay="0"/>
                                  </p:stCondLst>
                                  <p:childTnLst>
                                    <p:animEffect transition="out" filter="fade">
                                      <p:cBhvr>
                                        <p:cTn id="344" dur="500"/>
                                        <p:tgtEl>
                                          <p:spTgt spid="165"/>
                                        </p:tgtEl>
                                      </p:cBhvr>
                                    </p:animEffect>
                                    <p:set>
                                      <p:cBhvr>
                                        <p:cTn id="345" dur="1" fill="hold">
                                          <p:stCondLst>
                                            <p:cond delay="499"/>
                                          </p:stCondLst>
                                        </p:cTn>
                                        <p:tgtEl>
                                          <p:spTgt spid="165"/>
                                        </p:tgtEl>
                                        <p:attrNameLst>
                                          <p:attrName>style.visibility</p:attrName>
                                        </p:attrNameLst>
                                      </p:cBhvr>
                                      <p:to>
                                        <p:strVal val="hidden"/>
                                      </p:to>
                                    </p:set>
                                  </p:childTnLst>
                                </p:cTn>
                              </p:par>
                              <p:par>
                                <p:cTn id="346" presetID="10" presetClass="exit" presetSubtype="0" fill="hold" grpId="1" nodeType="withEffect">
                                  <p:stCondLst>
                                    <p:cond delay="0"/>
                                  </p:stCondLst>
                                  <p:childTnLst>
                                    <p:animEffect transition="out" filter="fade">
                                      <p:cBhvr>
                                        <p:cTn id="347" dur="500"/>
                                        <p:tgtEl>
                                          <p:spTgt spid="168"/>
                                        </p:tgtEl>
                                      </p:cBhvr>
                                    </p:animEffect>
                                    <p:set>
                                      <p:cBhvr>
                                        <p:cTn id="348" dur="1" fill="hold">
                                          <p:stCondLst>
                                            <p:cond delay="499"/>
                                          </p:stCondLst>
                                        </p:cTn>
                                        <p:tgtEl>
                                          <p:spTgt spid="168"/>
                                        </p:tgtEl>
                                        <p:attrNameLst>
                                          <p:attrName>style.visibility</p:attrName>
                                        </p:attrNameLst>
                                      </p:cBhvr>
                                      <p:to>
                                        <p:strVal val="hidden"/>
                                      </p:to>
                                    </p:set>
                                  </p:childTnLst>
                                </p:cTn>
                              </p:par>
                              <p:par>
                                <p:cTn id="349" presetID="10" presetClass="exit" presetSubtype="0" fill="hold" grpId="1" nodeType="withEffect">
                                  <p:stCondLst>
                                    <p:cond delay="0"/>
                                  </p:stCondLst>
                                  <p:childTnLst>
                                    <p:animEffect transition="out" filter="fade">
                                      <p:cBhvr>
                                        <p:cTn id="350" dur="500"/>
                                        <p:tgtEl>
                                          <p:spTgt spid="169"/>
                                        </p:tgtEl>
                                      </p:cBhvr>
                                    </p:animEffect>
                                    <p:set>
                                      <p:cBhvr>
                                        <p:cTn id="351" dur="1" fill="hold">
                                          <p:stCondLst>
                                            <p:cond delay="499"/>
                                          </p:stCondLst>
                                        </p:cTn>
                                        <p:tgtEl>
                                          <p:spTgt spid="1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3" grpId="0"/>
      <p:bldP spid="62" grpId="0"/>
      <p:bldP spid="896" grpId="0"/>
      <p:bldP spid="897" grpId="0"/>
      <p:bldP spid="898" grpId="0"/>
      <p:bldP spid="899" grpId="0"/>
      <p:bldP spid="900" grpId="0"/>
      <p:bldP spid="901" grpId="0"/>
      <p:bldP spid="902" grpId="0"/>
      <p:bldP spid="903" grpId="0"/>
      <p:bldP spid="904" grpId="0" animBg="1"/>
      <p:bldP spid="904" grpId="1" animBg="1"/>
      <p:bldP spid="79" grpId="0" animBg="1"/>
      <p:bldP spid="80" grpId="0" animBg="1"/>
      <p:bldP spid="2" grpId="0" animBg="1"/>
      <p:bldP spid="2" grpId="1" animBg="1"/>
      <p:bldP spid="124" grpId="0" animBg="1"/>
      <p:bldP spid="125" grpId="0" animBg="1"/>
      <p:bldP spid="125" grpId="1" animBg="1"/>
      <p:bldP spid="127" grpId="0" animBg="1"/>
      <p:bldP spid="127" grpId="1" animBg="1"/>
      <p:bldP spid="3" grpId="0" animBg="1"/>
      <p:bldP spid="3" grpId="1" animBg="1"/>
      <p:bldP spid="128" grpId="0" animBg="1"/>
      <p:bldP spid="123" grpId="0" animBg="1"/>
      <p:bldP spid="129" grpId="0" animBg="1"/>
      <p:bldP spid="129" grpId="1" animBg="1"/>
      <p:bldP spid="131" grpId="0" animBg="1"/>
      <p:bldP spid="131" grpId="1" animBg="1"/>
      <p:bldP spid="132" grpId="0" animBg="1"/>
      <p:bldP spid="132" grpId="1" animBg="1"/>
      <p:bldP spid="905" grpId="0" animBg="1"/>
      <p:bldP spid="905" grpId="1" animBg="1"/>
      <p:bldP spid="133" grpId="0" animBg="1"/>
      <p:bldP spid="134" grpId="0" animBg="1"/>
      <p:bldP spid="135" grpId="0" animBg="1"/>
      <p:bldP spid="136" grpId="0" animBg="1"/>
      <p:bldP spid="136" grpId="1" animBg="1"/>
      <p:bldP spid="138" grpId="0" animBg="1"/>
      <p:bldP spid="138" grpId="1" animBg="1"/>
      <p:bldP spid="139" grpId="0" animBg="1"/>
      <p:bldP spid="139" grpId="1" animBg="1"/>
      <p:bldP spid="140" grpId="0" animBg="1"/>
      <p:bldP spid="140" grpId="1" animBg="1"/>
      <p:bldP spid="141" grpId="0" animBg="1"/>
      <p:bldP spid="142" grpId="0" animBg="1"/>
      <p:bldP spid="143" grpId="0" animBg="1"/>
      <p:bldP spid="143" grpId="1" animBg="1"/>
      <p:bldP spid="145" grpId="0" animBg="1"/>
      <p:bldP spid="145" grpId="1" animBg="1"/>
      <p:bldP spid="146" grpId="0" animBg="1"/>
      <p:bldP spid="146" grpId="1" animBg="1"/>
      <p:bldP spid="147" grpId="0" animBg="1"/>
      <p:bldP spid="147" grpId="1" animBg="1"/>
      <p:bldP spid="148" grpId="0" animBg="1"/>
      <p:bldP spid="149" grpId="0" animBg="1"/>
      <p:bldP spid="157" grpId="0" animBg="1"/>
      <p:bldP spid="157" grpId="1" animBg="1"/>
      <p:bldP spid="159" grpId="0" animBg="1"/>
      <p:bldP spid="159" grpId="1" animBg="1"/>
      <p:bldP spid="160" grpId="0" animBg="1"/>
      <p:bldP spid="160" grpId="1" animBg="1"/>
      <p:bldP spid="161" grpId="0" animBg="1"/>
      <p:bldP spid="161" grpId="1" animBg="1"/>
      <p:bldP spid="162" grpId="0" animBg="1"/>
      <p:bldP spid="163" grpId="0" animBg="1"/>
      <p:bldP spid="164" grpId="0" animBg="1"/>
      <p:bldP spid="165" grpId="0" animBg="1"/>
      <p:bldP spid="165" grpId="1" animBg="1"/>
      <p:bldP spid="167" grpId="0" animBg="1"/>
      <p:bldP spid="167" grpId="1" animBg="1"/>
      <p:bldP spid="168" grpId="0" animBg="1"/>
      <p:bldP spid="168" grpId="1" animBg="1"/>
      <p:bldP spid="169" grpId="0" animBg="1"/>
      <p:bldP spid="169" grpId="1" animBg="1"/>
      <p:bldP spid="17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4"/>
          <p:cNvSpPr txBox="1">
            <a:spLocks noGrp="1"/>
          </p:cNvSpPr>
          <p:nvPr>
            <p:ph type="title"/>
          </p:nvPr>
        </p:nvSpPr>
        <p:spPr>
          <a:xfrm>
            <a:off x="2302775" y="1304075"/>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Definition</a:t>
            </a:r>
            <a:endParaRPr/>
          </a:p>
        </p:txBody>
      </p:sp>
      <p:sp>
        <p:nvSpPr>
          <p:cNvPr id="691" name="Google Shape;691;p34"/>
          <p:cNvSpPr txBox="1">
            <a:spLocks noGrp="1"/>
          </p:cNvSpPr>
          <p:nvPr>
            <p:ph type="title" idx="2"/>
          </p:nvPr>
        </p:nvSpPr>
        <p:spPr>
          <a:xfrm>
            <a:off x="1610375" y="1304075"/>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92" name="Google Shape;692;p34"/>
          <p:cNvSpPr txBox="1">
            <a:spLocks noGrp="1"/>
          </p:cNvSpPr>
          <p:nvPr>
            <p:ph type="title" idx="3"/>
          </p:nvPr>
        </p:nvSpPr>
        <p:spPr>
          <a:xfrm>
            <a:off x="2540475" y="1882175"/>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Recursive Definition</a:t>
            </a:r>
            <a:endParaRPr/>
          </a:p>
        </p:txBody>
      </p:sp>
      <p:sp>
        <p:nvSpPr>
          <p:cNvPr id="693" name="Google Shape;693;p34"/>
          <p:cNvSpPr txBox="1">
            <a:spLocks noGrp="1"/>
          </p:cNvSpPr>
          <p:nvPr>
            <p:ph type="title" idx="4"/>
          </p:nvPr>
        </p:nvSpPr>
        <p:spPr>
          <a:xfrm>
            <a:off x="1851825" y="1882175"/>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694" name="Google Shape;694;p34"/>
          <p:cNvSpPr txBox="1">
            <a:spLocks noGrp="1"/>
          </p:cNvSpPr>
          <p:nvPr>
            <p:ph type="title" idx="6"/>
          </p:nvPr>
        </p:nvSpPr>
        <p:spPr>
          <a:xfrm>
            <a:off x="2836225" y="2460275"/>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Subproblem Graph</a:t>
            </a:r>
            <a:endParaRPr/>
          </a:p>
        </p:txBody>
      </p:sp>
      <p:sp>
        <p:nvSpPr>
          <p:cNvPr id="695" name="Google Shape;695;p34"/>
          <p:cNvSpPr txBox="1">
            <a:spLocks noGrp="1"/>
          </p:cNvSpPr>
          <p:nvPr>
            <p:ph type="title" idx="7"/>
          </p:nvPr>
        </p:nvSpPr>
        <p:spPr>
          <a:xfrm>
            <a:off x="2147575" y="2460275"/>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696" name="Google Shape;696;p34"/>
          <p:cNvSpPr txBox="1">
            <a:spLocks noGrp="1"/>
          </p:cNvSpPr>
          <p:nvPr>
            <p:ph type="title" idx="9"/>
          </p:nvPr>
        </p:nvSpPr>
        <p:spPr>
          <a:xfrm>
            <a:off x="3180550" y="3100425"/>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Dynamic Programming Algorithm</a:t>
            </a:r>
            <a:endParaRPr/>
          </a:p>
        </p:txBody>
      </p:sp>
      <p:sp>
        <p:nvSpPr>
          <p:cNvPr id="697" name="Google Shape;697;p34"/>
          <p:cNvSpPr txBox="1">
            <a:spLocks noGrp="1"/>
          </p:cNvSpPr>
          <p:nvPr>
            <p:ph type="title" idx="13"/>
          </p:nvPr>
        </p:nvSpPr>
        <p:spPr>
          <a:xfrm>
            <a:off x="2491900" y="3100425"/>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698" name="Google Shape;698;p34"/>
          <p:cNvSpPr txBox="1">
            <a:spLocks noGrp="1"/>
          </p:cNvSpPr>
          <p:nvPr>
            <p:ph type="title" idx="15"/>
          </p:nvPr>
        </p:nvSpPr>
        <p:spPr>
          <a:xfrm>
            <a:off x="3467725" y="3740575"/>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Running Results</a:t>
            </a:r>
            <a:endParaRPr/>
          </a:p>
        </p:txBody>
      </p:sp>
      <p:sp>
        <p:nvSpPr>
          <p:cNvPr id="699" name="Google Shape;699;p34"/>
          <p:cNvSpPr txBox="1">
            <a:spLocks noGrp="1"/>
          </p:cNvSpPr>
          <p:nvPr>
            <p:ph type="title" idx="16"/>
          </p:nvPr>
        </p:nvSpPr>
        <p:spPr>
          <a:xfrm>
            <a:off x="2779075" y="3740575"/>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700" name="Google Shape;700;p34"/>
          <p:cNvGrpSpPr/>
          <p:nvPr/>
        </p:nvGrpSpPr>
        <p:grpSpPr>
          <a:xfrm>
            <a:off x="7569329" y="186943"/>
            <a:ext cx="534466" cy="691809"/>
            <a:chOff x="2875937" y="1960933"/>
            <a:chExt cx="629673" cy="815044"/>
          </a:xfrm>
        </p:grpSpPr>
        <p:sp>
          <p:nvSpPr>
            <p:cNvPr id="701" name="Google Shape;701;p34"/>
            <p:cNvSpPr/>
            <p:nvPr/>
          </p:nvSpPr>
          <p:spPr>
            <a:xfrm>
              <a:off x="2879617" y="1962184"/>
              <a:ext cx="625993" cy="811330"/>
            </a:xfrm>
            <a:custGeom>
              <a:avLst/>
              <a:gdLst/>
              <a:ahLst/>
              <a:cxnLst/>
              <a:rect l="l" t="t" r="r" b="b"/>
              <a:pathLst>
                <a:path w="17013" h="22050" extrusionOk="0">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3024442" y="1997765"/>
              <a:ext cx="36869" cy="443122"/>
            </a:xfrm>
            <a:custGeom>
              <a:avLst/>
              <a:gdLst/>
              <a:ahLst/>
              <a:cxnLst/>
              <a:rect l="l" t="t" r="r" b="b"/>
              <a:pathLst>
                <a:path w="1002" h="12043" extrusionOk="0">
                  <a:moveTo>
                    <a:pt x="1" y="1"/>
                  </a:moveTo>
                  <a:lnTo>
                    <a:pt x="1" y="12043"/>
                  </a:lnTo>
                  <a:lnTo>
                    <a:pt x="1001" y="1204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3062488" y="1960933"/>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3136151" y="1997765"/>
              <a:ext cx="36832" cy="332664"/>
            </a:xfrm>
            <a:custGeom>
              <a:avLst/>
              <a:gdLst/>
              <a:ahLst/>
              <a:cxnLst/>
              <a:rect l="l" t="t" r="r" b="b"/>
              <a:pathLst>
                <a:path w="1001" h="9041" extrusionOk="0">
                  <a:moveTo>
                    <a:pt x="0" y="1"/>
                  </a:moveTo>
                  <a:lnTo>
                    <a:pt x="0" y="9040"/>
                  </a:lnTo>
                  <a:lnTo>
                    <a:pt x="1001" y="9040"/>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3172946" y="2146269"/>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3246610" y="2219933"/>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3246610" y="2183101"/>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3358283" y="2256728"/>
              <a:ext cx="36869" cy="110532"/>
            </a:xfrm>
            <a:custGeom>
              <a:avLst/>
              <a:gdLst/>
              <a:ahLst/>
              <a:cxnLst/>
              <a:rect l="l" t="t" r="r" b="b"/>
              <a:pathLst>
                <a:path w="1002" h="3004" extrusionOk="0">
                  <a:moveTo>
                    <a:pt x="1" y="1"/>
                  </a:moveTo>
                  <a:lnTo>
                    <a:pt x="1"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3358283" y="221993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a:off x="3431946"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4"/>
            <p:cNvSpPr/>
            <p:nvPr/>
          </p:nvSpPr>
          <p:spPr>
            <a:xfrm>
              <a:off x="3468741" y="2293559"/>
              <a:ext cx="36869" cy="259037"/>
            </a:xfrm>
            <a:custGeom>
              <a:avLst/>
              <a:gdLst/>
              <a:ahLst/>
              <a:cxnLst/>
              <a:rect l="l" t="t" r="r" b="b"/>
              <a:pathLst>
                <a:path w="1002" h="7040" extrusionOk="0">
                  <a:moveTo>
                    <a:pt x="1" y="1"/>
                  </a:moveTo>
                  <a:lnTo>
                    <a:pt x="1" y="7039"/>
                  </a:lnTo>
                  <a:lnTo>
                    <a:pt x="1002" y="703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4"/>
            <p:cNvSpPr/>
            <p:nvPr/>
          </p:nvSpPr>
          <p:spPr>
            <a:xfrm>
              <a:off x="3431946" y="2552559"/>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3395114" y="2663017"/>
              <a:ext cx="36869" cy="110495"/>
            </a:xfrm>
            <a:custGeom>
              <a:avLst/>
              <a:gdLst/>
              <a:ahLst/>
              <a:cxnLst/>
              <a:rect l="l" t="t" r="r" b="b"/>
              <a:pathLst>
                <a:path w="1002"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3062488" y="2739109"/>
              <a:ext cx="332664" cy="36869"/>
            </a:xfrm>
            <a:custGeom>
              <a:avLst/>
              <a:gdLst/>
              <a:ahLst/>
              <a:cxnLst/>
              <a:rect l="l" t="t" r="r" b="b"/>
              <a:pathLst>
                <a:path w="9041" h="1002" extrusionOk="0">
                  <a:moveTo>
                    <a:pt x="1" y="0"/>
                  </a:moveTo>
                  <a:lnTo>
                    <a:pt x="1" y="1001"/>
                  </a:lnTo>
                  <a:lnTo>
                    <a:pt x="9040" y="1001"/>
                  </a:lnTo>
                  <a:lnTo>
                    <a:pt x="9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2986396"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2875937" y="2293559"/>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2875937" y="2330391"/>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4"/>
            <p:cNvSpPr/>
            <p:nvPr/>
          </p:nvSpPr>
          <p:spPr>
            <a:xfrm>
              <a:off x="2912769"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a:off x="2950815" y="244206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4"/>
            <p:cNvSpPr/>
            <p:nvPr/>
          </p:nvSpPr>
          <p:spPr>
            <a:xfrm>
              <a:off x="2986396"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4"/>
            <p:cNvSpPr/>
            <p:nvPr/>
          </p:nvSpPr>
          <p:spPr>
            <a:xfrm>
              <a:off x="3024442" y="2589354"/>
              <a:ext cx="36869" cy="73700"/>
            </a:xfrm>
            <a:custGeom>
              <a:avLst/>
              <a:gdLst/>
              <a:ahLst/>
              <a:cxnLst/>
              <a:rect l="l" t="t" r="r" b="b"/>
              <a:pathLst>
                <a:path w="1002" h="2003" extrusionOk="0">
                  <a:moveTo>
                    <a:pt x="1" y="1"/>
                  </a:moveTo>
                  <a:lnTo>
                    <a:pt x="1"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4"/>
            <p:cNvSpPr/>
            <p:nvPr/>
          </p:nvSpPr>
          <p:spPr>
            <a:xfrm>
              <a:off x="3062488" y="2663017"/>
              <a:ext cx="36869" cy="73664"/>
            </a:xfrm>
            <a:custGeom>
              <a:avLst/>
              <a:gdLst/>
              <a:ahLst/>
              <a:cxnLst/>
              <a:rect l="l" t="t" r="r" b="b"/>
              <a:pathLst>
                <a:path w="1002" h="2002" extrusionOk="0">
                  <a:moveTo>
                    <a:pt x="1" y="0"/>
                  </a:moveTo>
                  <a:lnTo>
                    <a:pt x="1"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5"/>
          <p:cNvSpPr txBox="1">
            <a:spLocks noGrp="1"/>
          </p:cNvSpPr>
          <p:nvPr>
            <p:ph type="title"/>
          </p:nvPr>
        </p:nvSpPr>
        <p:spPr>
          <a:xfrm>
            <a:off x="1908675" y="2669588"/>
            <a:ext cx="53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Definition</a:t>
            </a:r>
            <a:endParaRPr/>
          </a:p>
        </p:txBody>
      </p:sp>
      <p:sp>
        <p:nvSpPr>
          <p:cNvPr id="728" name="Google Shape;728;p35"/>
          <p:cNvSpPr txBox="1">
            <a:spLocks noGrp="1"/>
          </p:cNvSpPr>
          <p:nvPr>
            <p:ph type="title" idx="2"/>
          </p:nvPr>
        </p:nvSpPr>
        <p:spPr>
          <a:xfrm>
            <a:off x="2996625" y="18277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29" name="Google Shape;729;p35"/>
          <p:cNvGrpSpPr/>
          <p:nvPr/>
        </p:nvGrpSpPr>
        <p:grpSpPr>
          <a:xfrm>
            <a:off x="5454124" y="661324"/>
            <a:ext cx="2058986" cy="943002"/>
            <a:chOff x="5454124" y="661324"/>
            <a:chExt cx="2058986" cy="943002"/>
          </a:xfrm>
        </p:grpSpPr>
        <p:grpSp>
          <p:nvGrpSpPr>
            <p:cNvPr id="730" name="Google Shape;730;p35"/>
            <p:cNvGrpSpPr/>
            <p:nvPr/>
          </p:nvGrpSpPr>
          <p:grpSpPr>
            <a:xfrm>
              <a:off x="5454124" y="661324"/>
              <a:ext cx="2058986" cy="943002"/>
              <a:chOff x="5865009" y="2043415"/>
              <a:chExt cx="1098126" cy="639627"/>
            </a:xfrm>
          </p:grpSpPr>
          <p:sp>
            <p:nvSpPr>
              <p:cNvPr id="731" name="Google Shape;731;p35"/>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35"/>
            <p:cNvGrpSpPr/>
            <p:nvPr/>
          </p:nvGrpSpPr>
          <p:grpSpPr>
            <a:xfrm>
              <a:off x="5901175" y="725600"/>
              <a:ext cx="1265025" cy="681500"/>
              <a:chOff x="5901175" y="725600"/>
              <a:chExt cx="1265025" cy="681500"/>
            </a:xfrm>
          </p:grpSpPr>
          <p:sp>
            <p:nvSpPr>
              <p:cNvPr id="751" name="Google Shape;751;p35"/>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753" name="Google Shape;753;p35"/>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Definition</a:t>
            </a:r>
            <a:endParaRPr/>
          </a:p>
        </p:txBody>
      </p:sp>
      <p:pic>
        <p:nvPicPr>
          <p:cNvPr id="759" name="Google Shape;759;p36"/>
          <p:cNvPicPr preferRelativeResize="0"/>
          <p:nvPr/>
        </p:nvPicPr>
        <p:blipFill>
          <a:blip r:embed="rId3">
            <a:alphaModFix/>
          </a:blip>
          <a:stretch>
            <a:fillRect/>
          </a:stretch>
        </p:blipFill>
        <p:spPr>
          <a:xfrm>
            <a:off x="361938" y="2011563"/>
            <a:ext cx="8420125" cy="1120375"/>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7"/>
          <p:cNvSpPr txBox="1">
            <a:spLocks noGrp="1"/>
          </p:cNvSpPr>
          <p:nvPr>
            <p:ph type="title"/>
          </p:nvPr>
        </p:nvSpPr>
        <p:spPr>
          <a:xfrm>
            <a:off x="1908675" y="2745788"/>
            <a:ext cx="53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Recursive Definition</a:t>
            </a:r>
            <a:endParaRPr/>
          </a:p>
        </p:txBody>
      </p:sp>
      <p:sp>
        <p:nvSpPr>
          <p:cNvPr id="765" name="Google Shape;765;p37"/>
          <p:cNvSpPr txBox="1">
            <a:spLocks noGrp="1"/>
          </p:cNvSpPr>
          <p:nvPr>
            <p:ph type="title" idx="2"/>
          </p:nvPr>
        </p:nvSpPr>
        <p:spPr>
          <a:xfrm>
            <a:off x="2996625" y="1903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66" name="Google Shape;766;p37"/>
          <p:cNvGrpSpPr/>
          <p:nvPr/>
        </p:nvGrpSpPr>
        <p:grpSpPr>
          <a:xfrm>
            <a:off x="5454124" y="661324"/>
            <a:ext cx="2058986" cy="943002"/>
            <a:chOff x="5454124" y="661324"/>
            <a:chExt cx="2058986" cy="943002"/>
          </a:xfrm>
        </p:grpSpPr>
        <p:grpSp>
          <p:nvGrpSpPr>
            <p:cNvPr id="767" name="Google Shape;767;p37"/>
            <p:cNvGrpSpPr/>
            <p:nvPr/>
          </p:nvGrpSpPr>
          <p:grpSpPr>
            <a:xfrm>
              <a:off x="5454124" y="661324"/>
              <a:ext cx="2058986" cy="943002"/>
              <a:chOff x="5865009" y="2043415"/>
              <a:chExt cx="1098126" cy="639627"/>
            </a:xfrm>
          </p:grpSpPr>
          <p:sp>
            <p:nvSpPr>
              <p:cNvPr id="768" name="Google Shape;768;p37"/>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7"/>
            <p:cNvGrpSpPr/>
            <p:nvPr/>
          </p:nvGrpSpPr>
          <p:grpSpPr>
            <a:xfrm>
              <a:off x="5901175" y="725600"/>
              <a:ext cx="1265025" cy="681500"/>
              <a:chOff x="5901175" y="725600"/>
              <a:chExt cx="1265025" cy="681500"/>
            </a:xfrm>
          </p:grpSpPr>
          <p:sp>
            <p:nvSpPr>
              <p:cNvPr id="788" name="Google Shape;788;p37"/>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790" name="Google Shape;790;p37"/>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38"/>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Recursive Definition</a:t>
            </a:r>
            <a:endParaRPr/>
          </a:p>
        </p:txBody>
      </p:sp>
      <p:sp>
        <p:nvSpPr>
          <p:cNvPr id="796" name="Google Shape;796;p38"/>
          <p:cNvSpPr txBox="1">
            <a:spLocks noGrp="1"/>
          </p:cNvSpPr>
          <p:nvPr>
            <p:ph type="subTitle" idx="1"/>
          </p:nvPr>
        </p:nvSpPr>
        <p:spPr>
          <a:xfrm>
            <a:off x="720000" y="1117175"/>
            <a:ext cx="7419900" cy="85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Let P(C) be the </a:t>
            </a:r>
            <a:r>
              <a:rPr lang="en">
                <a:solidFill>
                  <a:schemeClr val="lt1"/>
                </a:solidFill>
                <a:highlight>
                  <a:schemeClr val="dk1"/>
                </a:highlight>
              </a:rPr>
              <a:t>maximum profit</a:t>
            </a:r>
            <a:r>
              <a:rPr lang="en"/>
              <a:t> that can be made by selection of n objects with knapsack capacity C.</a:t>
            </a:r>
            <a:endParaRPr/>
          </a:p>
        </p:txBody>
      </p:sp>
      <p:sp>
        <p:nvSpPr>
          <p:cNvPr id="797" name="Google Shape;797;p38"/>
          <p:cNvSpPr txBox="1">
            <a:spLocks noGrp="1"/>
          </p:cNvSpPr>
          <p:nvPr>
            <p:ph type="subTitle" idx="1"/>
          </p:nvPr>
        </p:nvSpPr>
        <p:spPr>
          <a:xfrm>
            <a:off x="782225" y="2139375"/>
            <a:ext cx="4556700" cy="15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P(0) = 0</a:t>
            </a:r>
            <a:endParaRPr/>
          </a:p>
          <a:p>
            <a:pPr marL="0" lvl="0" indent="0" algn="l" rtl="0">
              <a:spcBef>
                <a:spcPts val="0"/>
              </a:spcBef>
              <a:spcAft>
                <a:spcPts val="0"/>
              </a:spcAft>
              <a:buNone/>
            </a:pPr>
            <a:r>
              <a:rPr lang="en"/>
              <a:t>P(C) = max(P(C), P(C-W</a:t>
            </a:r>
            <a:r>
              <a:rPr lang="en" baseline="-25000"/>
              <a:t>j</a:t>
            </a:r>
            <a:r>
              <a:rPr lang="en"/>
              <a:t>) + p</a:t>
            </a:r>
            <a:r>
              <a:rPr lang="en" baseline="-25000"/>
              <a:t>j</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Where 0&lt;= j &lt;= n-1 and W</a:t>
            </a:r>
            <a:r>
              <a:rPr lang="en" baseline="-25000"/>
              <a:t>j</a:t>
            </a:r>
            <a:r>
              <a:rPr lang="en"/>
              <a:t> &lt;= C </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9"/>
          <p:cNvSpPr txBox="1">
            <a:spLocks noGrp="1"/>
          </p:cNvSpPr>
          <p:nvPr>
            <p:ph type="title"/>
          </p:nvPr>
        </p:nvSpPr>
        <p:spPr>
          <a:xfrm>
            <a:off x="1908675" y="2745788"/>
            <a:ext cx="53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Subproblem Graph</a:t>
            </a:r>
            <a:endParaRPr/>
          </a:p>
        </p:txBody>
      </p:sp>
      <p:sp>
        <p:nvSpPr>
          <p:cNvPr id="803" name="Google Shape;803;p39"/>
          <p:cNvSpPr txBox="1">
            <a:spLocks noGrp="1"/>
          </p:cNvSpPr>
          <p:nvPr>
            <p:ph type="title" idx="2"/>
          </p:nvPr>
        </p:nvSpPr>
        <p:spPr>
          <a:xfrm>
            <a:off x="2996625" y="1903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804" name="Google Shape;804;p39"/>
          <p:cNvGrpSpPr/>
          <p:nvPr/>
        </p:nvGrpSpPr>
        <p:grpSpPr>
          <a:xfrm>
            <a:off x="5454124" y="661324"/>
            <a:ext cx="2058986" cy="943002"/>
            <a:chOff x="5454124" y="661324"/>
            <a:chExt cx="2058986" cy="943002"/>
          </a:xfrm>
        </p:grpSpPr>
        <p:grpSp>
          <p:nvGrpSpPr>
            <p:cNvPr id="805" name="Google Shape;805;p39"/>
            <p:cNvGrpSpPr/>
            <p:nvPr/>
          </p:nvGrpSpPr>
          <p:grpSpPr>
            <a:xfrm>
              <a:off x="5454124" y="661324"/>
              <a:ext cx="2058986" cy="943002"/>
              <a:chOff x="5865009" y="2043415"/>
              <a:chExt cx="1098126" cy="639627"/>
            </a:xfrm>
          </p:grpSpPr>
          <p:sp>
            <p:nvSpPr>
              <p:cNvPr id="806" name="Google Shape;806;p39"/>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9"/>
            <p:cNvGrpSpPr/>
            <p:nvPr/>
          </p:nvGrpSpPr>
          <p:grpSpPr>
            <a:xfrm>
              <a:off x="5901175" y="725600"/>
              <a:ext cx="1265025" cy="681500"/>
              <a:chOff x="5901175" y="725600"/>
              <a:chExt cx="1265025" cy="681500"/>
            </a:xfrm>
          </p:grpSpPr>
          <p:sp>
            <p:nvSpPr>
              <p:cNvPr id="826" name="Google Shape;826;p39"/>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828" name="Google Shape;828;p39"/>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pic>
        <p:nvPicPr>
          <p:cNvPr id="833" name="Google Shape;833;p40"/>
          <p:cNvPicPr preferRelativeResize="0"/>
          <p:nvPr/>
        </p:nvPicPr>
        <p:blipFill rotWithShape="1">
          <a:blip r:embed="rId3">
            <a:alphaModFix/>
          </a:blip>
          <a:srcRect t="8908"/>
          <a:stretch/>
        </p:blipFill>
        <p:spPr>
          <a:xfrm>
            <a:off x="6116312" y="3962075"/>
            <a:ext cx="2673859" cy="830650"/>
          </a:xfrm>
          <a:prstGeom prst="rect">
            <a:avLst/>
          </a:prstGeom>
          <a:noFill/>
          <a:ln>
            <a:noFill/>
          </a:ln>
        </p:spPr>
      </p:pic>
      <p:sp>
        <p:nvSpPr>
          <p:cNvPr id="834" name="Google Shape;834;p40"/>
          <p:cNvSpPr/>
          <p:nvPr/>
        </p:nvSpPr>
        <p:spPr>
          <a:xfrm>
            <a:off x="4168063" y="567925"/>
            <a:ext cx="1057200" cy="600000"/>
          </a:xfrm>
          <a:prstGeom prst="ellipse">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P(14)</a:t>
            </a:r>
            <a:endParaRPr/>
          </a:p>
        </p:txBody>
      </p:sp>
      <p:sp>
        <p:nvSpPr>
          <p:cNvPr id="835" name="Google Shape;835;p40"/>
          <p:cNvSpPr/>
          <p:nvPr/>
        </p:nvSpPr>
        <p:spPr>
          <a:xfrm>
            <a:off x="1886263" y="1491850"/>
            <a:ext cx="1057200" cy="600000"/>
          </a:xfrm>
          <a:prstGeom prst="ellipse">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P(10)</a:t>
            </a:r>
            <a:endParaRPr/>
          </a:p>
        </p:txBody>
      </p:sp>
      <p:sp>
        <p:nvSpPr>
          <p:cNvPr id="836" name="Google Shape;836;p40"/>
          <p:cNvSpPr/>
          <p:nvPr/>
        </p:nvSpPr>
        <p:spPr>
          <a:xfrm>
            <a:off x="4168063" y="1491850"/>
            <a:ext cx="1057200" cy="600000"/>
          </a:xfrm>
          <a:prstGeom prst="ellipse">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P(8)</a:t>
            </a:r>
            <a:endParaRPr/>
          </a:p>
        </p:txBody>
      </p:sp>
      <p:sp>
        <p:nvSpPr>
          <p:cNvPr id="837" name="Google Shape;837;p40"/>
          <p:cNvSpPr/>
          <p:nvPr/>
        </p:nvSpPr>
        <p:spPr>
          <a:xfrm>
            <a:off x="6553513" y="1491850"/>
            <a:ext cx="1057200" cy="600000"/>
          </a:xfrm>
          <a:prstGeom prst="ellipse">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P(6)</a:t>
            </a:r>
            <a:endParaRPr/>
          </a:p>
        </p:txBody>
      </p:sp>
      <p:cxnSp>
        <p:nvCxnSpPr>
          <p:cNvPr id="838" name="Google Shape;838;p40"/>
          <p:cNvCxnSpPr>
            <a:stCxn id="834" idx="4"/>
            <a:endCxn id="835" idx="0"/>
          </p:cNvCxnSpPr>
          <p:nvPr/>
        </p:nvCxnSpPr>
        <p:spPr>
          <a:xfrm flipH="1">
            <a:off x="2414863" y="1167925"/>
            <a:ext cx="2281800" cy="324000"/>
          </a:xfrm>
          <a:prstGeom prst="straightConnector1">
            <a:avLst/>
          </a:prstGeom>
          <a:noFill/>
          <a:ln w="9525" cap="flat" cmpd="sng">
            <a:solidFill>
              <a:schemeClr val="dk2"/>
            </a:solidFill>
            <a:prstDash val="solid"/>
            <a:round/>
            <a:headEnd type="none" w="med" len="med"/>
            <a:tailEnd type="none" w="med" len="med"/>
          </a:ln>
        </p:spPr>
      </p:cxnSp>
      <p:cxnSp>
        <p:nvCxnSpPr>
          <p:cNvPr id="839" name="Google Shape;839;p40"/>
          <p:cNvCxnSpPr>
            <a:stCxn id="834" idx="4"/>
            <a:endCxn id="836" idx="0"/>
          </p:cNvCxnSpPr>
          <p:nvPr/>
        </p:nvCxnSpPr>
        <p:spPr>
          <a:xfrm>
            <a:off x="4696663" y="1167925"/>
            <a:ext cx="0" cy="324000"/>
          </a:xfrm>
          <a:prstGeom prst="straightConnector1">
            <a:avLst/>
          </a:prstGeom>
          <a:noFill/>
          <a:ln w="9525" cap="flat" cmpd="sng">
            <a:solidFill>
              <a:schemeClr val="dk2"/>
            </a:solidFill>
            <a:prstDash val="solid"/>
            <a:round/>
            <a:headEnd type="none" w="med" len="med"/>
            <a:tailEnd type="none" w="med" len="med"/>
          </a:ln>
        </p:spPr>
      </p:cxnSp>
      <p:cxnSp>
        <p:nvCxnSpPr>
          <p:cNvPr id="840" name="Google Shape;840;p40"/>
          <p:cNvCxnSpPr>
            <a:stCxn id="834" idx="4"/>
            <a:endCxn id="837" idx="0"/>
          </p:cNvCxnSpPr>
          <p:nvPr/>
        </p:nvCxnSpPr>
        <p:spPr>
          <a:xfrm>
            <a:off x="4696663" y="1167925"/>
            <a:ext cx="2385600" cy="324000"/>
          </a:xfrm>
          <a:prstGeom prst="straightConnector1">
            <a:avLst/>
          </a:prstGeom>
          <a:noFill/>
          <a:ln w="9525" cap="flat" cmpd="sng">
            <a:solidFill>
              <a:schemeClr val="dk2"/>
            </a:solidFill>
            <a:prstDash val="solid"/>
            <a:round/>
            <a:headEnd type="none" w="med" len="med"/>
            <a:tailEnd type="none" w="med" len="med"/>
          </a:ln>
        </p:spPr>
      </p:cxnSp>
      <p:sp>
        <p:nvSpPr>
          <p:cNvPr id="841" name="Google Shape;841;p40"/>
          <p:cNvSpPr/>
          <p:nvPr/>
        </p:nvSpPr>
        <p:spPr>
          <a:xfrm>
            <a:off x="494463" y="2402200"/>
            <a:ext cx="759000" cy="600000"/>
          </a:xfrm>
          <a:prstGeom prst="ellipse">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P(6)</a:t>
            </a:r>
            <a:endParaRPr/>
          </a:p>
        </p:txBody>
      </p:sp>
      <p:sp>
        <p:nvSpPr>
          <p:cNvPr id="842" name="Google Shape;842;p40"/>
          <p:cNvSpPr/>
          <p:nvPr/>
        </p:nvSpPr>
        <p:spPr>
          <a:xfrm>
            <a:off x="1454663" y="2402200"/>
            <a:ext cx="759000" cy="600000"/>
          </a:xfrm>
          <a:prstGeom prst="ellipse">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P(4)</a:t>
            </a:r>
            <a:endParaRPr/>
          </a:p>
        </p:txBody>
      </p:sp>
      <p:sp>
        <p:nvSpPr>
          <p:cNvPr id="843" name="Google Shape;843;p40"/>
          <p:cNvSpPr/>
          <p:nvPr/>
        </p:nvSpPr>
        <p:spPr>
          <a:xfrm>
            <a:off x="2405813" y="2402200"/>
            <a:ext cx="759000" cy="600000"/>
          </a:xfrm>
          <a:prstGeom prst="ellipse">
            <a:avLst/>
          </a:prstGeom>
          <a:solidFill>
            <a:schemeClr val="lt2"/>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P(2)</a:t>
            </a:r>
            <a:endParaRPr/>
          </a:p>
        </p:txBody>
      </p:sp>
      <p:cxnSp>
        <p:nvCxnSpPr>
          <p:cNvPr id="844" name="Google Shape;844;p40"/>
          <p:cNvCxnSpPr>
            <a:stCxn id="835" idx="4"/>
            <a:endCxn id="841" idx="0"/>
          </p:cNvCxnSpPr>
          <p:nvPr/>
        </p:nvCxnSpPr>
        <p:spPr>
          <a:xfrm flipH="1">
            <a:off x="874063" y="2091850"/>
            <a:ext cx="1540800" cy="310500"/>
          </a:xfrm>
          <a:prstGeom prst="straightConnector1">
            <a:avLst/>
          </a:prstGeom>
          <a:noFill/>
          <a:ln w="9525" cap="flat" cmpd="sng">
            <a:solidFill>
              <a:schemeClr val="dk2"/>
            </a:solidFill>
            <a:prstDash val="solid"/>
            <a:round/>
            <a:headEnd type="none" w="med" len="med"/>
            <a:tailEnd type="none" w="med" len="med"/>
          </a:ln>
        </p:spPr>
      </p:cxnSp>
      <p:cxnSp>
        <p:nvCxnSpPr>
          <p:cNvPr id="845" name="Google Shape;845;p40"/>
          <p:cNvCxnSpPr>
            <a:stCxn id="835" idx="4"/>
            <a:endCxn id="842" idx="0"/>
          </p:cNvCxnSpPr>
          <p:nvPr/>
        </p:nvCxnSpPr>
        <p:spPr>
          <a:xfrm flipH="1">
            <a:off x="1834063" y="2091850"/>
            <a:ext cx="580800" cy="310500"/>
          </a:xfrm>
          <a:prstGeom prst="straightConnector1">
            <a:avLst/>
          </a:prstGeom>
          <a:noFill/>
          <a:ln w="9525" cap="flat" cmpd="sng">
            <a:solidFill>
              <a:schemeClr val="dk2"/>
            </a:solidFill>
            <a:prstDash val="solid"/>
            <a:round/>
            <a:headEnd type="none" w="med" len="med"/>
            <a:tailEnd type="none" w="med" len="med"/>
          </a:ln>
        </p:spPr>
      </p:cxnSp>
      <p:cxnSp>
        <p:nvCxnSpPr>
          <p:cNvPr id="846" name="Google Shape;846;p40"/>
          <p:cNvCxnSpPr>
            <a:stCxn id="835" idx="4"/>
            <a:endCxn id="843" idx="0"/>
          </p:cNvCxnSpPr>
          <p:nvPr/>
        </p:nvCxnSpPr>
        <p:spPr>
          <a:xfrm>
            <a:off x="2414863" y="2091850"/>
            <a:ext cx="370500" cy="310500"/>
          </a:xfrm>
          <a:prstGeom prst="straightConnector1">
            <a:avLst/>
          </a:prstGeom>
          <a:noFill/>
          <a:ln w="9525" cap="flat" cmpd="sng">
            <a:solidFill>
              <a:schemeClr val="dk2"/>
            </a:solidFill>
            <a:prstDash val="solid"/>
            <a:round/>
            <a:headEnd type="none" w="med" len="med"/>
            <a:tailEnd type="none" w="med" len="med"/>
          </a:ln>
        </p:spPr>
      </p:cxnSp>
      <p:sp>
        <p:nvSpPr>
          <p:cNvPr id="847" name="Google Shape;847;p40"/>
          <p:cNvSpPr/>
          <p:nvPr/>
        </p:nvSpPr>
        <p:spPr>
          <a:xfrm>
            <a:off x="3354913" y="2427000"/>
            <a:ext cx="759000" cy="600000"/>
          </a:xfrm>
          <a:prstGeom prst="ellipse">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P(4)</a:t>
            </a:r>
            <a:endParaRPr/>
          </a:p>
        </p:txBody>
      </p:sp>
      <p:sp>
        <p:nvSpPr>
          <p:cNvPr id="848" name="Google Shape;848;p40"/>
          <p:cNvSpPr/>
          <p:nvPr/>
        </p:nvSpPr>
        <p:spPr>
          <a:xfrm>
            <a:off x="4317163" y="2427000"/>
            <a:ext cx="759000" cy="600000"/>
          </a:xfrm>
          <a:prstGeom prst="ellipse">
            <a:avLst/>
          </a:prstGeom>
          <a:solidFill>
            <a:schemeClr val="lt2"/>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P(2)</a:t>
            </a:r>
            <a:endParaRPr/>
          </a:p>
        </p:txBody>
      </p:sp>
      <p:sp>
        <p:nvSpPr>
          <p:cNvPr id="849" name="Google Shape;849;p40"/>
          <p:cNvSpPr/>
          <p:nvPr/>
        </p:nvSpPr>
        <p:spPr>
          <a:xfrm>
            <a:off x="5279413" y="2427000"/>
            <a:ext cx="759000" cy="600000"/>
          </a:xfrm>
          <a:prstGeom prst="ellipse">
            <a:avLst/>
          </a:prstGeom>
          <a:solidFill>
            <a:schemeClr val="lt2"/>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P(0)</a:t>
            </a:r>
            <a:endParaRPr/>
          </a:p>
        </p:txBody>
      </p:sp>
      <p:cxnSp>
        <p:nvCxnSpPr>
          <p:cNvPr id="850" name="Google Shape;850;p40"/>
          <p:cNvCxnSpPr>
            <a:stCxn id="836" idx="4"/>
            <a:endCxn id="847" idx="0"/>
          </p:cNvCxnSpPr>
          <p:nvPr/>
        </p:nvCxnSpPr>
        <p:spPr>
          <a:xfrm flipH="1">
            <a:off x="3734263" y="2091850"/>
            <a:ext cx="962400" cy="335100"/>
          </a:xfrm>
          <a:prstGeom prst="straightConnector1">
            <a:avLst/>
          </a:prstGeom>
          <a:noFill/>
          <a:ln w="9525" cap="flat" cmpd="sng">
            <a:solidFill>
              <a:schemeClr val="dk2"/>
            </a:solidFill>
            <a:prstDash val="solid"/>
            <a:round/>
            <a:headEnd type="none" w="med" len="med"/>
            <a:tailEnd type="none" w="med" len="med"/>
          </a:ln>
        </p:spPr>
      </p:cxnSp>
      <p:cxnSp>
        <p:nvCxnSpPr>
          <p:cNvPr id="851" name="Google Shape;851;p40"/>
          <p:cNvCxnSpPr>
            <a:stCxn id="836" idx="4"/>
            <a:endCxn id="848" idx="0"/>
          </p:cNvCxnSpPr>
          <p:nvPr/>
        </p:nvCxnSpPr>
        <p:spPr>
          <a:xfrm>
            <a:off x="4696663" y="2091850"/>
            <a:ext cx="0" cy="3351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40"/>
          <p:cNvCxnSpPr>
            <a:stCxn id="836" idx="4"/>
            <a:endCxn id="849" idx="0"/>
          </p:cNvCxnSpPr>
          <p:nvPr/>
        </p:nvCxnSpPr>
        <p:spPr>
          <a:xfrm>
            <a:off x="4696663" y="2091850"/>
            <a:ext cx="962400" cy="335100"/>
          </a:xfrm>
          <a:prstGeom prst="straightConnector1">
            <a:avLst/>
          </a:prstGeom>
          <a:noFill/>
          <a:ln w="9525" cap="flat" cmpd="sng">
            <a:solidFill>
              <a:schemeClr val="dk2"/>
            </a:solidFill>
            <a:prstDash val="solid"/>
            <a:round/>
            <a:headEnd type="none" w="med" len="med"/>
            <a:tailEnd type="none" w="med" len="med"/>
          </a:ln>
        </p:spPr>
      </p:cxnSp>
      <p:sp>
        <p:nvSpPr>
          <p:cNvPr id="853" name="Google Shape;853;p40"/>
          <p:cNvSpPr/>
          <p:nvPr/>
        </p:nvSpPr>
        <p:spPr>
          <a:xfrm>
            <a:off x="6516550" y="2427000"/>
            <a:ext cx="759000" cy="600000"/>
          </a:xfrm>
          <a:prstGeom prst="ellipse">
            <a:avLst/>
          </a:prstGeom>
          <a:solidFill>
            <a:schemeClr val="lt2"/>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P(2)</a:t>
            </a:r>
            <a:endParaRPr/>
          </a:p>
        </p:txBody>
      </p:sp>
      <p:sp>
        <p:nvSpPr>
          <p:cNvPr id="854" name="Google Shape;854;p40"/>
          <p:cNvSpPr/>
          <p:nvPr/>
        </p:nvSpPr>
        <p:spPr>
          <a:xfrm>
            <a:off x="7753688" y="2427000"/>
            <a:ext cx="759000" cy="600000"/>
          </a:xfrm>
          <a:prstGeom prst="ellipse">
            <a:avLst/>
          </a:prstGeom>
          <a:solidFill>
            <a:schemeClr val="lt2"/>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P(0)</a:t>
            </a:r>
            <a:endParaRPr/>
          </a:p>
        </p:txBody>
      </p:sp>
      <p:cxnSp>
        <p:nvCxnSpPr>
          <p:cNvPr id="855" name="Google Shape;855;p40"/>
          <p:cNvCxnSpPr>
            <a:stCxn id="837" idx="4"/>
            <a:endCxn id="853" idx="0"/>
          </p:cNvCxnSpPr>
          <p:nvPr/>
        </p:nvCxnSpPr>
        <p:spPr>
          <a:xfrm flipH="1">
            <a:off x="6896113" y="2091850"/>
            <a:ext cx="186000" cy="33510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40"/>
          <p:cNvCxnSpPr>
            <a:stCxn id="837" idx="4"/>
            <a:endCxn id="854" idx="0"/>
          </p:cNvCxnSpPr>
          <p:nvPr/>
        </p:nvCxnSpPr>
        <p:spPr>
          <a:xfrm>
            <a:off x="7082113" y="2091850"/>
            <a:ext cx="1051200" cy="335100"/>
          </a:xfrm>
          <a:prstGeom prst="straightConnector1">
            <a:avLst/>
          </a:prstGeom>
          <a:noFill/>
          <a:ln w="9525" cap="flat" cmpd="sng">
            <a:solidFill>
              <a:schemeClr val="dk2"/>
            </a:solidFill>
            <a:prstDash val="solid"/>
            <a:round/>
            <a:headEnd type="none" w="med" len="med"/>
            <a:tailEnd type="none" w="med" len="med"/>
          </a:ln>
        </p:spPr>
      </p:cxnSp>
      <p:sp>
        <p:nvSpPr>
          <p:cNvPr id="857" name="Google Shape;857;p40"/>
          <p:cNvSpPr/>
          <p:nvPr/>
        </p:nvSpPr>
        <p:spPr>
          <a:xfrm>
            <a:off x="3354913" y="3511625"/>
            <a:ext cx="759000" cy="600000"/>
          </a:xfrm>
          <a:prstGeom prst="ellipse">
            <a:avLst/>
          </a:prstGeom>
          <a:solidFill>
            <a:schemeClr val="lt2"/>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P(0)</a:t>
            </a:r>
            <a:endParaRPr/>
          </a:p>
        </p:txBody>
      </p:sp>
      <p:cxnSp>
        <p:nvCxnSpPr>
          <p:cNvPr id="858" name="Google Shape;858;p40"/>
          <p:cNvCxnSpPr>
            <a:stCxn id="847" idx="4"/>
            <a:endCxn id="857" idx="0"/>
          </p:cNvCxnSpPr>
          <p:nvPr/>
        </p:nvCxnSpPr>
        <p:spPr>
          <a:xfrm>
            <a:off x="3734413" y="3027000"/>
            <a:ext cx="0" cy="484500"/>
          </a:xfrm>
          <a:prstGeom prst="straightConnector1">
            <a:avLst/>
          </a:prstGeom>
          <a:noFill/>
          <a:ln w="9525" cap="flat" cmpd="sng">
            <a:solidFill>
              <a:schemeClr val="dk2"/>
            </a:solidFill>
            <a:prstDash val="solid"/>
            <a:round/>
            <a:headEnd type="none" w="med" len="med"/>
            <a:tailEnd type="none" w="med" len="med"/>
          </a:ln>
        </p:spPr>
      </p:cxnSp>
      <p:sp>
        <p:nvSpPr>
          <p:cNvPr id="859" name="Google Shape;859;p40"/>
          <p:cNvSpPr/>
          <p:nvPr/>
        </p:nvSpPr>
        <p:spPr>
          <a:xfrm>
            <a:off x="353838" y="3337450"/>
            <a:ext cx="759000" cy="600000"/>
          </a:xfrm>
          <a:prstGeom prst="ellipse">
            <a:avLst/>
          </a:prstGeom>
          <a:solidFill>
            <a:schemeClr val="lt2"/>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P(2)</a:t>
            </a:r>
            <a:endParaRPr/>
          </a:p>
        </p:txBody>
      </p:sp>
      <p:sp>
        <p:nvSpPr>
          <p:cNvPr id="860" name="Google Shape;860;p40"/>
          <p:cNvSpPr/>
          <p:nvPr/>
        </p:nvSpPr>
        <p:spPr>
          <a:xfrm>
            <a:off x="1075063" y="4001825"/>
            <a:ext cx="759000" cy="600000"/>
          </a:xfrm>
          <a:prstGeom prst="ellipse">
            <a:avLst/>
          </a:prstGeom>
          <a:solidFill>
            <a:schemeClr val="lt2"/>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P(0)</a:t>
            </a:r>
            <a:endParaRPr/>
          </a:p>
        </p:txBody>
      </p:sp>
      <p:cxnSp>
        <p:nvCxnSpPr>
          <p:cNvPr id="861" name="Google Shape;861;p40"/>
          <p:cNvCxnSpPr>
            <a:stCxn id="841" idx="4"/>
            <a:endCxn id="859" idx="0"/>
          </p:cNvCxnSpPr>
          <p:nvPr/>
        </p:nvCxnSpPr>
        <p:spPr>
          <a:xfrm flipH="1">
            <a:off x="733263" y="3002200"/>
            <a:ext cx="140700" cy="3354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40"/>
          <p:cNvCxnSpPr>
            <a:stCxn id="841" idx="4"/>
            <a:endCxn id="860" idx="0"/>
          </p:cNvCxnSpPr>
          <p:nvPr/>
        </p:nvCxnSpPr>
        <p:spPr>
          <a:xfrm>
            <a:off x="873963" y="3002200"/>
            <a:ext cx="580500" cy="999600"/>
          </a:xfrm>
          <a:prstGeom prst="straightConnector1">
            <a:avLst/>
          </a:prstGeom>
          <a:noFill/>
          <a:ln w="9525" cap="flat" cmpd="sng">
            <a:solidFill>
              <a:schemeClr val="dk2"/>
            </a:solidFill>
            <a:prstDash val="solid"/>
            <a:round/>
            <a:headEnd type="none" w="med" len="med"/>
            <a:tailEnd type="none" w="med" len="med"/>
          </a:ln>
        </p:spPr>
      </p:cxnSp>
      <p:sp>
        <p:nvSpPr>
          <p:cNvPr id="863" name="Google Shape;863;p40"/>
          <p:cNvSpPr/>
          <p:nvPr/>
        </p:nvSpPr>
        <p:spPr>
          <a:xfrm>
            <a:off x="1454650" y="3312554"/>
            <a:ext cx="759000" cy="586200"/>
          </a:xfrm>
          <a:prstGeom prst="ellipse">
            <a:avLst/>
          </a:prstGeom>
          <a:solidFill>
            <a:schemeClr val="lt2"/>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P(0)</a:t>
            </a:r>
            <a:endParaRPr/>
          </a:p>
        </p:txBody>
      </p:sp>
      <p:cxnSp>
        <p:nvCxnSpPr>
          <p:cNvPr id="864" name="Google Shape;864;p40"/>
          <p:cNvCxnSpPr>
            <a:stCxn id="842" idx="4"/>
            <a:endCxn id="863" idx="0"/>
          </p:cNvCxnSpPr>
          <p:nvPr/>
        </p:nvCxnSpPr>
        <p:spPr>
          <a:xfrm>
            <a:off x="1834163" y="3002200"/>
            <a:ext cx="0" cy="310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41"/>
          <p:cNvSpPr txBox="1">
            <a:spLocks noGrp="1"/>
          </p:cNvSpPr>
          <p:nvPr>
            <p:ph type="title"/>
          </p:nvPr>
        </p:nvSpPr>
        <p:spPr>
          <a:xfrm>
            <a:off x="1051500" y="2802975"/>
            <a:ext cx="7041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Dynamic Programming Algorithm</a:t>
            </a:r>
            <a:endParaRPr/>
          </a:p>
        </p:txBody>
      </p:sp>
      <p:sp>
        <p:nvSpPr>
          <p:cNvPr id="870" name="Google Shape;870;p41"/>
          <p:cNvSpPr txBox="1">
            <a:spLocks noGrp="1"/>
          </p:cNvSpPr>
          <p:nvPr>
            <p:ph type="title" idx="2"/>
          </p:nvPr>
        </p:nvSpPr>
        <p:spPr>
          <a:xfrm>
            <a:off x="2996625" y="1903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871" name="Google Shape;871;p41"/>
          <p:cNvGrpSpPr/>
          <p:nvPr/>
        </p:nvGrpSpPr>
        <p:grpSpPr>
          <a:xfrm>
            <a:off x="5454124" y="661324"/>
            <a:ext cx="2058986" cy="943002"/>
            <a:chOff x="5454124" y="661324"/>
            <a:chExt cx="2058986" cy="943002"/>
          </a:xfrm>
        </p:grpSpPr>
        <p:grpSp>
          <p:nvGrpSpPr>
            <p:cNvPr id="872" name="Google Shape;872;p41"/>
            <p:cNvGrpSpPr/>
            <p:nvPr/>
          </p:nvGrpSpPr>
          <p:grpSpPr>
            <a:xfrm>
              <a:off x="5454124" y="661324"/>
              <a:ext cx="2058986" cy="943002"/>
              <a:chOff x="5865009" y="2043415"/>
              <a:chExt cx="1098126" cy="639627"/>
            </a:xfrm>
          </p:grpSpPr>
          <p:sp>
            <p:nvSpPr>
              <p:cNvPr id="873" name="Google Shape;873;p41"/>
              <p:cNvSpPr/>
              <p:nvPr/>
            </p:nvSpPr>
            <p:spPr>
              <a:xfrm>
                <a:off x="6011266" y="2572732"/>
                <a:ext cx="22096" cy="89395"/>
              </a:xfrm>
              <a:custGeom>
                <a:avLst/>
                <a:gdLst/>
                <a:ahLst/>
                <a:cxnLst/>
                <a:rect l="l" t="t" r="r" b="b"/>
                <a:pathLst>
                  <a:path w="635" h="2569" extrusionOk="0">
                    <a:moveTo>
                      <a:pt x="0" y="0"/>
                    </a:moveTo>
                    <a:lnTo>
                      <a:pt x="0" y="2569"/>
                    </a:lnTo>
                    <a:lnTo>
                      <a:pt x="634" y="2569"/>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6033328" y="2660945"/>
                <a:ext cx="20913" cy="22096"/>
              </a:xfrm>
              <a:custGeom>
                <a:avLst/>
                <a:gdLst/>
                <a:ahLst/>
                <a:cxnLst/>
                <a:rect l="l" t="t" r="r" b="b"/>
                <a:pathLst>
                  <a:path w="601" h="635" extrusionOk="0">
                    <a:moveTo>
                      <a:pt x="0" y="1"/>
                    </a:moveTo>
                    <a:lnTo>
                      <a:pt x="0"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6054207" y="2640066"/>
                <a:ext cx="22096" cy="20913"/>
              </a:xfrm>
              <a:custGeom>
                <a:avLst/>
                <a:gdLst/>
                <a:ahLst/>
                <a:cxnLst/>
                <a:rect l="l" t="t" r="r" b="b"/>
                <a:pathLst>
                  <a:path w="635" h="601" extrusionOk="0">
                    <a:moveTo>
                      <a:pt x="1" y="0"/>
                    </a:moveTo>
                    <a:lnTo>
                      <a:pt x="1"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6078601" y="2615673"/>
                <a:ext cx="20913" cy="22096"/>
              </a:xfrm>
              <a:custGeom>
                <a:avLst/>
                <a:gdLst/>
                <a:ahLst/>
                <a:cxnLst/>
                <a:rect l="l" t="t" r="r" b="b"/>
                <a:pathLst>
                  <a:path w="601" h="635" extrusionOk="0">
                    <a:moveTo>
                      <a:pt x="0" y="1"/>
                    </a:moveTo>
                    <a:lnTo>
                      <a:pt x="0" y="634"/>
                    </a:lnTo>
                    <a:lnTo>
                      <a:pt x="600" y="634"/>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6099480" y="2594794"/>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6122690" y="2572732"/>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6122690" y="2572732"/>
                <a:ext cx="774244" cy="22096"/>
              </a:xfrm>
              <a:custGeom>
                <a:avLst/>
                <a:gdLst/>
                <a:ahLst/>
                <a:cxnLst/>
                <a:rect l="l" t="t" r="r" b="b"/>
                <a:pathLst>
                  <a:path w="22250" h="635" extrusionOk="0">
                    <a:moveTo>
                      <a:pt x="1" y="0"/>
                    </a:moveTo>
                    <a:lnTo>
                      <a:pt x="1" y="634"/>
                    </a:lnTo>
                    <a:lnTo>
                      <a:pt x="22250" y="634"/>
                    </a:lnTo>
                    <a:lnTo>
                      <a:pt x="222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5931161" y="2572732"/>
                <a:ext cx="102200" cy="22096"/>
              </a:xfrm>
              <a:custGeom>
                <a:avLst/>
                <a:gdLst/>
                <a:ahLst/>
                <a:cxnLst/>
                <a:rect l="l" t="t" r="r" b="b"/>
                <a:pathLst>
                  <a:path w="2937" h="635" extrusionOk="0">
                    <a:moveTo>
                      <a:pt x="1" y="0"/>
                    </a:moveTo>
                    <a:lnTo>
                      <a:pt x="1" y="634"/>
                    </a:lnTo>
                    <a:lnTo>
                      <a:pt x="2936" y="634"/>
                    </a:lnTo>
                    <a:lnTo>
                      <a:pt x="29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5931161" y="2043415"/>
                <a:ext cx="964621" cy="20913"/>
              </a:xfrm>
              <a:custGeom>
                <a:avLst/>
                <a:gdLst/>
                <a:ahLst/>
                <a:cxnLst/>
                <a:rect l="l" t="t" r="r" b="b"/>
                <a:pathLst>
                  <a:path w="27721" h="601" extrusionOk="0">
                    <a:moveTo>
                      <a:pt x="1" y="0"/>
                    </a:moveTo>
                    <a:lnTo>
                      <a:pt x="1" y="601"/>
                    </a:lnTo>
                    <a:lnTo>
                      <a:pt x="27721" y="601"/>
                    </a:lnTo>
                    <a:lnTo>
                      <a:pt x="277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6941039" y="2109566"/>
                <a:ext cx="22096" cy="417918"/>
              </a:xfrm>
              <a:custGeom>
                <a:avLst/>
                <a:gdLst/>
                <a:ahLst/>
                <a:cxnLst/>
                <a:rect l="l" t="t" r="r" b="b"/>
                <a:pathLst>
                  <a:path w="635" h="12010" extrusionOk="0">
                    <a:moveTo>
                      <a:pt x="0" y="1"/>
                    </a:moveTo>
                    <a:lnTo>
                      <a:pt x="0" y="12009"/>
                    </a:lnTo>
                    <a:lnTo>
                      <a:pt x="634" y="12009"/>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6895766"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a:off x="6917828" y="2088687"/>
                <a:ext cx="22096" cy="20913"/>
              </a:xfrm>
              <a:custGeom>
                <a:avLst/>
                <a:gdLst/>
                <a:ahLst/>
                <a:cxnLst/>
                <a:rect l="l" t="t" r="r" b="b"/>
                <a:pathLst>
                  <a:path w="635"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a:off x="6895766"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6917828" y="2527459"/>
                <a:ext cx="22096" cy="22096"/>
              </a:xfrm>
              <a:custGeom>
                <a:avLst/>
                <a:gdLst/>
                <a:ahLst/>
                <a:cxnLst/>
                <a:rect l="l" t="t" r="r" b="b"/>
                <a:pathLst>
                  <a:path w="635"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5865009" y="2109566"/>
                <a:ext cx="20913" cy="417918"/>
              </a:xfrm>
              <a:custGeom>
                <a:avLst/>
                <a:gdLst/>
                <a:ahLst/>
                <a:cxnLst/>
                <a:rect l="l" t="t" r="r" b="b"/>
                <a:pathLst>
                  <a:path w="601" h="12010" extrusionOk="0">
                    <a:moveTo>
                      <a:pt x="0" y="1"/>
                    </a:moveTo>
                    <a:lnTo>
                      <a:pt x="0" y="12009"/>
                    </a:lnTo>
                    <a:lnTo>
                      <a:pt x="601" y="12009"/>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a:off x="5907950" y="2064294"/>
                <a:ext cx="22096" cy="22096"/>
              </a:xfrm>
              <a:custGeom>
                <a:avLst/>
                <a:gdLst/>
                <a:ahLst/>
                <a:cxnLst/>
                <a:rect l="l" t="t" r="r" b="b"/>
                <a:pathLst>
                  <a:path w="635" h="635" extrusionOk="0">
                    <a:moveTo>
                      <a:pt x="1" y="1"/>
                    </a:moveTo>
                    <a:lnTo>
                      <a:pt x="1" y="635"/>
                    </a:lnTo>
                    <a:lnTo>
                      <a:pt x="634" y="635"/>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a:off x="5885888" y="208868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a:off x="5907950" y="2549521"/>
                <a:ext cx="22096" cy="22096"/>
              </a:xfrm>
              <a:custGeom>
                <a:avLst/>
                <a:gdLst/>
                <a:ahLst/>
                <a:cxnLst/>
                <a:rect l="l" t="t" r="r" b="b"/>
                <a:pathLst>
                  <a:path w="635" h="635" extrusionOk="0">
                    <a:moveTo>
                      <a:pt x="1" y="0"/>
                    </a:moveTo>
                    <a:lnTo>
                      <a:pt x="1"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a:off x="5885888" y="2527459"/>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1"/>
            <p:cNvGrpSpPr/>
            <p:nvPr/>
          </p:nvGrpSpPr>
          <p:grpSpPr>
            <a:xfrm>
              <a:off x="5901175" y="725600"/>
              <a:ext cx="1265025" cy="681500"/>
              <a:chOff x="5901175" y="725600"/>
              <a:chExt cx="1265025" cy="681500"/>
            </a:xfrm>
          </p:grpSpPr>
          <p:sp>
            <p:nvSpPr>
              <p:cNvPr id="893" name="Google Shape;893;p41"/>
              <p:cNvSpPr/>
              <p:nvPr/>
            </p:nvSpPr>
            <p:spPr>
              <a:xfrm>
                <a:off x="6147525" y="918250"/>
                <a:ext cx="783300" cy="3096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txBox="1"/>
              <p:nvPr/>
            </p:nvSpPr>
            <p:spPr>
              <a:xfrm>
                <a:off x="5901175" y="725600"/>
                <a:ext cx="333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latin typeface="Fira Code"/>
                    <a:ea typeface="Fira Code"/>
                    <a:cs typeface="Fira Code"/>
                    <a:sym typeface="Fira Code"/>
                  </a:rPr>
                  <a:t>x</a:t>
                </a:r>
                <a:endParaRPr sz="1100" b="1">
                  <a:latin typeface="Fira Code"/>
                  <a:ea typeface="Fira Code"/>
                  <a:cs typeface="Fira Code"/>
                  <a:sym typeface="Fira Code"/>
                </a:endParaRPr>
              </a:p>
            </p:txBody>
          </p:sp>
          <p:sp>
            <p:nvSpPr>
              <p:cNvPr id="895" name="Google Shape;895;p41"/>
              <p:cNvSpPr txBox="1"/>
              <p:nvPr/>
            </p:nvSpPr>
            <p:spPr>
              <a:xfrm>
                <a:off x="6832300" y="1053100"/>
                <a:ext cx="333900" cy="35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Fira Code"/>
                    <a:ea typeface="Fira Code"/>
                    <a:cs typeface="Fira Code"/>
                    <a:sym typeface="Fira Code"/>
                  </a:rPr>
                  <a:t>y</a:t>
                </a:r>
                <a:endParaRPr sz="1100" b="1">
                  <a:latin typeface="Fira Code"/>
                  <a:ea typeface="Fira Code"/>
                  <a:cs typeface="Fira Code"/>
                  <a:sym typeface="Fira Code"/>
                </a:endParaRPr>
              </a:p>
            </p:txBody>
          </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943</Words>
  <Application>Microsoft Office PowerPoint</Application>
  <PresentationFormat>On-screen Show (16:9)</PresentationFormat>
  <Paragraphs>302</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Roboto Condensed Light</vt:lpstr>
      <vt:lpstr>Chakra Petch Medium</vt:lpstr>
      <vt:lpstr>Poppins</vt:lpstr>
      <vt:lpstr>Bebas Neue</vt:lpstr>
      <vt:lpstr>Fira Code</vt:lpstr>
      <vt:lpstr>Inconsolata</vt:lpstr>
      <vt:lpstr>Red Hat Text</vt:lpstr>
      <vt:lpstr>Computer Science &amp; Mathematics Major for College: Software &amp; Media Applications by Slidesgo</vt:lpstr>
      <vt:lpstr>SC2001  Example Class 3 Dynamic Programming</vt:lpstr>
      <vt:lpstr>Problem Definition</vt:lpstr>
      <vt:lpstr>Problem Definition</vt:lpstr>
      <vt:lpstr>Problem Definition</vt:lpstr>
      <vt:lpstr>Recursive Definition</vt:lpstr>
      <vt:lpstr>Recursive Definition</vt:lpstr>
      <vt:lpstr>Subproblem Graph</vt:lpstr>
      <vt:lpstr>PowerPoint Presentation</vt:lpstr>
      <vt:lpstr>Dynamic Programming Algorithm</vt:lpstr>
      <vt:lpstr>Pseudocode</vt:lpstr>
      <vt:lpstr>Code</vt:lpstr>
      <vt:lpstr>Running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SC2001  Example Class 3 Dynamic Programming</dc:title>
  <cp:lastModifiedBy>Dell</cp:lastModifiedBy>
  <cp:revision>10</cp:revision>
  <dcterms:modified xsi:type="dcterms:W3CDTF">2022-11-02T17:55:48Z</dcterms:modified>
</cp:coreProperties>
</file>