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ebas Neue"/>
      <p:regular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BDF864-C858-4878-824C-587F642C3433}">
  <a:tblStyle styleId="{50BDF864-C858-4878-824C-587F642C34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22" Type="http://schemas.openxmlformats.org/officeDocument/2006/relationships/font" Target="fonts/OpenSans-boldItalic.fntdata"/><Relationship Id="rId21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penSans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e0865c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e0865c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00d3bade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00d3bade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cedbf0500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cedbf0500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e151b4c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e151b4c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e151b4c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e151b4c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0d3bade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0d3bade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e151b4c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e151b4c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00d3bade5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00d3bade5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0d3bade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0d3bade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0d3bade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00d3bade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00d3bade5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00d3bade5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e151b4c5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e151b4c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850488"/>
            <a:ext cx="4752300" cy="20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122913"/>
            <a:ext cx="3565200" cy="409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5400000">
            <a:off x="344811" y="-373386"/>
            <a:ext cx="1186800" cy="1933622"/>
          </a:xfrm>
          <a:custGeom>
            <a:rect b="b" l="l" r="r" t="t"/>
            <a:pathLst>
              <a:path extrusionOk="0" h="34234" w="24921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33">
            <a:off x="1954049" y="136687"/>
            <a:ext cx="359303" cy="292351"/>
          </a:xfrm>
          <a:custGeom>
            <a:rect b="b" l="l" r="r" t="t"/>
            <a:pathLst>
              <a:path extrusionOk="0" h="6822" w="8385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5950" y="66438"/>
            <a:ext cx="2595451" cy="6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284000" y="1319000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938900" y="2830150"/>
            <a:ext cx="5279100" cy="315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3005041" y="4256437"/>
            <a:ext cx="3133992" cy="572702"/>
          </a:xfrm>
          <a:custGeom>
            <a:rect b="b" l="l" r="r" t="t"/>
            <a:pathLst>
              <a:path extrusionOk="0" h="4565" w="24982">
                <a:moveTo>
                  <a:pt x="24740" y="4109"/>
                </a:moveTo>
                <a:cubicBezTo>
                  <a:pt x="24631" y="4021"/>
                  <a:pt x="24509" y="4010"/>
                  <a:pt x="24421" y="4016"/>
                </a:cubicBezTo>
                <a:cubicBezTo>
                  <a:pt x="24449" y="3941"/>
                  <a:pt x="24464" y="3839"/>
                  <a:pt x="24392" y="3751"/>
                </a:cubicBezTo>
                <a:cubicBezTo>
                  <a:pt x="24316" y="3652"/>
                  <a:pt x="24145" y="3663"/>
                  <a:pt x="24024" y="3683"/>
                </a:cubicBezTo>
                <a:cubicBezTo>
                  <a:pt x="24059" y="3599"/>
                  <a:pt x="24067" y="3478"/>
                  <a:pt x="23946" y="3372"/>
                </a:cubicBezTo>
                <a:cubicBezTo>
                  <a:pt x="23829" y="3266"/>
                  <a:pt x="23713" y="3270"/>
                  <a:pt x="23625" y="3294"/>
                </a:cubicBezTo>
                <a:cubicBezTo>
                  <a:pt x="23625" y="3233"/>
                  <a:pt x="23598" y="3161"/>
                  <a:pt x="23498" y="3092"/>
                </a:cubicBezTo>
                <a:cubicBezTo>
                  <a:pt x="23404" y="3026"/>
                  <a:pt x="23308" y="3010"/>
                  <a:pt x="23230" y="3014"/>
                </a:cubicBezTo>
                <a:cubicBezTo>
                  <a:pt x="23295" y="2922"/>
                  <a:pt x="23349" y="2795"/>
                  <a:pt x="23255" y="2709"/>
                </a:cubicBezTo>
                <a:cubicBezTo>
                  <a:pt x="23201" y="2660"/>
                  <a:pt x="23140" y="2642"/>
                  <a:pt x="23081" y="2642"/>
                </a:cubicBezTo>
                <a:cubicBezTo>
                  <a:pt x="23189" y="2533"/>
                  <a:pt x="23287" y="2382"/>
                  <a:pt x="23154" y="2300"/>
                </a:cubicBezTo>
                <a:cubicBezTo>
                  <a:pt x="23068" y="2247"/>
                  <a:pt x="22980" y="2251"/>
                  <a:pt x="22907" y="2269"/>
                </a:cubicBezTo>
                <a:cubicBezTo>
                  <a:pt x="22946" y="2157"/>
                  <a:pt x="22950" y="2005"/>
                  <a:pt x="22759" y="1932"/>
                </a:cubicBezTo>
                <a:cubicBezTo>
                  <a:pt x="22626" y="1879"/>
                  <a:pt x="22518" y="1891"/>
                  <a:pt x="22438" y="1921"/>
                </a:cubicBezTo>
                <a:cubicBezTo>
                  <a:pt x="22475" y="1797"/>
                  <a:pt x="22487" y="1629"/>
                  <a:pt x="22344" y="1568"/>
                </a:cubicBezTo>
                <a:cubicBezTo>
                  <a:pt x="22240" y="1520"/>
                  <a:pt x="22111" y="1535"/>
                  <a:pt x="22015" y="1561"/>
                </a:cubicBezTo>
                <a:cubicBezTo>
                  <a:pt x="22037" y="1502"/>
                  <a:pt x="22043" y="1435"/>
                  <a:pt x="21994" y="1359"/>
                </a:cubicBezTo>
                <a:cubicBezTo>
                  <a:pt x="21923" y="1240"/>
                  <a:pt x="21763" y="1220"/>
                  <a:pt x="21657" y="1220"/>
                </a:cubicBezTo>
                <a:cubicBezTo>
                  <a:pt x="21722" y="1093"/>
                  <a:pt x="21788" y="868"/>
                  <a:pt x="21511" y="753"/>
                </a:cubicBezTo>
                <a:cubicBezTo>
                  <a:pt x="21290" y="661"/>
                  <a:pt x="21104" y="800"/>
                  <a:pt x="20986" y="931"/>
                </a:cubicBezTo>
                <a:cubicBezTo>
                  <a:pt x="20990" y="784"/>
                  <a:pt x="20934" y="614"/>
                  <a:pt x="20687" y="594"/>
                </a:cubicBezTo>
                <a:cubicBezTo>
                  <a:pt x="20427" y="571"/>
                  <a:pt x="20321" y="743"/>
                  <a:pt x="20278" y="886"/>
                </a:cubicBezTo>
                <a:cubicBezTo>
                  <a:pt x="20214" y="774"/>
                  <a:pt x="20102" y="651"/>
                  <a:pt x="19918" y="676"/>
                </a:cubicBezTo>
                <a:cubicBezTo>
                  <a:pt x="19725" y="702"/>
                  <a:pt x="19674" y="862"/>
                  <a:pt x="19666" y="1001"/>
                </a:cubicBezTo>
                <a:cubicBezTo>
                  <a:pt x="19590" y="917"/>
                  <a:pt x="19476" y="837"/>
                  <a:pt x="19328" y="882"/>
                </a:cubicBezTo>
                <a:cubicBezTo>
                  <a:pt x="19154" y="937"/>
                  <a:pt x="19112" y="1154"/>
                  <a:pt x="19101" y="1306"/>
                </a:cubicBezTo>
                <a:cubicBezTo>
                  <a:pt x="19067" y="1285"/>
                  <a:pt x="19022" y="1277"/>
                  <a:pt x="18964" y="1289"/>
                </a:cubicBezTo>
                <a:cubicBezTo>
                  <a:pt x="18864" y="1312"/>
                  <a:pt x="18815" y="1422"/>
                  <a:pt x="18792" y="1523"/>
                </a:cubicBezTo>
                <a:cubicBezTo>
                  <a:pt x="18731" y="1453"/>
                  <a:pt x="18635" y="1400"/>
                  <a:pt x="18488" y="1480"/>
                </a:cubicBezTo>
                <a:cubicBezTo>
                  <a:pt x="18342" y="1557"/>
                  <a:pt x="18312" y="1686"/>
                  <a:pt x="18314" y="1786"/>
                </a:cubicBezTo>
                <a:cubicBezTo>
                  <a:pt x="18240" y="1741"/>
                  <a:pt x="18127" y="1715"/>
                  <a:pt x="17982" y="1766"/>
                </a:cubicBezTo>
                <a:cubicBezTo>
                  <a:pt x="17808" y="1827"/>
                  <a:pt x="17810" y="2011"/>
                  <a:pt x="17843" y="2161"/>
                </a:cubicBezTo>
                <a:cubicBezTo>
                  <a:pt x="17796" y="2138"/>
                  <a:pt x="17739" y="2128"/>
                  <a:pt x="17669" y="2147"/>
                </a:cubicBezTo>
                <a:lnTo>
                  <a:pt x="17667" y="2147"/>
                </a:lnTo>
                <a:cubicBezTo>
                  <a:pt x="17583" y="2171"/>
                  <a:pt x="17530" y="2241"/>
                  <a:pt x="17493" y="2318"/>
                </a:cubicBezTo>
                <a:cubicBezTo>
                  <a:pt x="17481" y="2308"/>
                  <a:pt x="17465" y="2300"/>
                  <a:pt x="17450" y="2294"/>
                </a:cubicBezTo>
                <a:cubicBezTo>
                  <a:pt x="17370" y="2263"/>
                  <a:pt x="17280" y="2280"/>
                  <a:pt x="17209" y="2304"/>
                </a:cubicBezTo>
                <a:cubicBezTo>
                  <a:pt x="17250" y="2187"/>
                  <a:pt x="17270" y="2018"/>
                  <a:pt x="17113" y="1930"/>
                </a:cubicBezTo>
                <a:cubicBezTo>
                  <a:pt x="16982" y="1854"/>
                  <a:pt x="16851" y="1870"/>
                  <a:pt x="16759" y="1901"/>
                </a:cubicBezTo>
                <a:cubicBezTo>
                  <a:pt x="16796" y="1768"/>
                  <a:pt x="16804" y="1574"/>
                  <a:pt x="16589" y="1516"/>
                </a:cubicBezTo>
                <a:cubicBezTo>
                  <a:pt x="16448" y="1482"/>
                  <a:pt x="16325" y="1520"/>
                  <a:pt x="16233" y="1572"/>
                </a:cubicBezTo>
                <a:cubicBezTo>
                  <a:pt x="16255" y="1469"/>
                  <a:pt x="16241" y="1357"/>
                  <a:pt x="16098" y="1310"/>
                </a:cubicBezTo>
                <a:cubicBezTo>
                  <a:pt x="15955" y="1265"/>
                  <a:pt x="15816" y="1332"/>
                  <a:pt x="15723" y="1400"/>
                </a:cubicBezTo>
                <a:cubicBezTo>
                  <a:pt x="15721" y="1320"/>
                  <a:pt x="15689" y="1230"/>
                  <a:pt x="15576" y="1164"/>
                </a:cubicBezTo>
                <a:cubicBezTo>
                  <a:pt x="15445" y="1085"/>
                  <a:pt x="15312" y="1126"/>
                  <a:pt x="15220" y="1183"/>
                </a:cubicBezTo>
                <a:cubicBezTo>
                  <a:pt x="15230" y="1062"/>
                  <a:pt x="15183" y="911"/>
                  <a:pt x="14926" y="847"/>
                </a:cubicBezTo>
                <a:cubicBezTo>
                  <a:pt x="14676" y="784"/>
                  <a:pt x="14473" y="917"/>
                  <a:pt x="14353" y="1034"/>
                </a:cubicBezTo>
                <a:cubicBezTo>
                  <a:pt x="14351" y="1021"/>
                  <a:pt x="14349" y="1005"/>
                  <a:pt x="14345" y="995"/>
                </a:cubicBezTo>
                <a:cubicBezTo>
                  <a:pt x="14324" y="929"/>
                  <a:pt x="14283" y="880"/>
                  <a:pt x="14228" y="845"/>
                </a:cubicBezTo>
                <a:cubicBezTo>
                  <a:pt x="14175" y="811"/>
                  <a:pt x="14109" y="794"/>
                  <a:pt x="14038" y="788"/>
                </a:cubicBezTo>
                <a:cubicBezTo>
                  <a:pt x="13933" y="780"/>
                  <a:pt x="13808" y="800"/>
                  <a:pt x="13700" y="851"/>
                </a:cubicBezTo>
                <a:cubicBezTo>
                  <a:pt x="13721" y="776"/>
                  <a:pt x="13721" y="708"/>
                  <a:pt x="13708" y="653"/>
                </a:cubicBezTo>
                <a:cubicBezTo>
                  <a:pt x="13694" y="594"/>
                  <a:pt x="13663" y="549"/>
                  <a:pt x="13618" y="518"/>
                </a:cubicBezTo>
                <a:cubicBezTo>
                  <a:pt x="13577" y="487"/>
                  <a:pt x="13524" y="471"/>
                  <a:pt x="13465" y="473"/>
                </a:cubicBezTo>
                <a:cubicBezTo>
                  <a:pt x="13387" y="473"/>
                  <a:pt x="13297" y="502"/>
                  <a:pt x="13203" y="559"/>
                </a:cubicBezTo>
                <a:cubicBezTo>
                  <a:pt x="13225" y="430"/>
                  <a:pt x="13223" y="258"/>
                  <a:pt x="13054" y="207"/>
                </a:cubicBezTo>
                <a:cubicBezTo>
                  <a:pt x="12933" y="172"/>
                  <a:pt x="12828" y="236"/>
                  <a:pt x="12749" y="317"/>
                </a:cubicBezTo>
                <a:cubicBezTo>
                  <a:pt x="12738" y="225"/>
                  <a:pt x="12685" y="133"/>
                  <a:pt x="12534" y="88"/>
                </a:cubicBezTo>
                <a:cubicBezTo>
                  <a:pt x="12354" y="31"/>
                  <a:pt x="12215" y="109"/>
                  <a:pt x="12125" y="191"/>
                </a:cubicBezTo>
                <a:cubicBezTo>
                  <a:pt x="12112" y="92"/>
                  <a:pt x="12043" y="0"/>
                  <a:pt x="11832" y="13"/>
                </a:cubicBezTo>
                <a:cubicBezTo>
                  <a:pt x="11603" y="29"/>
                  <a:pt x="11509" y="191"/>
                  <a:pt x="11468" y="324"/>
                </a:cubicBezTo>
                <a:cubicBezTo>
                  <a:pt x="11409" y="225"/>
                  <a:pt x="11312" y="125"/>
                  <a:pt x="11161" y="154"/>
                </a:cubicBezTo>
                <a:cubicBezTo>
                  <a:pt x="10983" y="187"/>
                  <a:pt x="10924" y="375"/>
                  <a:pt x="10905" y="500"/>
                </a:cubicBezTo>
                <a:cubicBezTo>
                  <a:pt x="10852" y="471"/>
                  <a:pt x="10768" y="461"/>
                  <a:pt x="10639" y="491"/>
                </a:cubicBezTo>
                <a:cubicBezTo>
                  <a:pt x="10455" y="540"/>
                  <a:pt x="10427" y="698"/>
                  <a:pt x="10441" y="825"/>
                </a:cubicBezTo>
                <a:cubicBezTo>
                  <a:pt x="10365" y="776"/>
                  <a:pt x="10259" y="739"/>
                  <a:pt x="10124" y="776"/>
                </a:cubicBezTo>
                <a:cubicBezTo>
                  <a:pt x="9929" y="827"/>
                  <a:pt x="9888" y="1034"/>
                  <a:pt x="9888" y="1177"/>
                </a:cubicBezTo>
                <a:cubicBezTo>
                  <a:pt x="9827" y="1136"/>
                  <a:pt x="9737" y="1105"/>
                  <a:pt x="9608" y="1115"/>
                </a:cubicBezTo>
                <a:cubicBezTo>
                  <a:pt x="9463" y="1126"/>
                  <a:pt x="9371" y="1205"/>
                  <a:pt x="9318" y="1279"/>
                </a:cubicBezTo>
                <a:cubicBezTo>
                  <a:pt x="9287" y="1203"/>
                  <a:pt x="9219" y="1132"/>
                  <a:pt x="9086" y="1142"/>
                </a:cubicBezTo>
                <a:cubicBezTo>
                  <a:pt x="8919" y="1154"/>
                  <a:pt x="8818" y="1302"/>
                  <a:pt x="8773" y="1400"/>
                </a:cubicBezTo>
                <a:cubicBezTo>
                  <a:pt x="8722" y="1361"/>
                  <a:pt x="8634" y="1330"/>
                  <a:pt x="8483" y="1357"/>
                </a:cubicBezTo>
                <a:cubicBezTo>
                  <a:pt x="8389" y="1373"/>
                  <a:pt x="8319" y="1414"/>
                  <a:pt x="8266" y="1463"/>
                </a:cubicBezTo>
                <a:cubicBezTo>
                  <a:pt x="8258" y="1316"/>
                  <a:pt x="8207" y="1152"/>
                  <a:pt x="8021" y="1122"/>
                </a:cubicBezTo>
                <a:cubicBezTo>
                  <a:pt x="7836" y="1087"/>
                  <a:pt x="7703" y="1138"/>
                  <a:pt x="7624" y="1185"/>
                </a:cubicBezTo>
                <a:cubicBezTo>
                  <a:pt x="7618" y="995"/>
                  <a:pt x="7562" y="633"/>
                  <a:pt x="7294" y="624"/>
                </a:cubicBezTo>
                <a:cubicBezTo>
                  <a:pt x="7067" y="620"/>
                  <a:pt x="6914" y="763"/>
                  <a:pt x="6834" y="862"/>
                </a:cubicBezTo>
                <a:cubicBezTo>
                  <a:pt x="6781" y="743"/>
                  <a:pt x="6666" y="555"/>
                  <a:pt x="6462" y="579"/>
                </a:cubicBezTo>
                <a:cubicBezTo>
                  <a:pt x="6271" y="600"/>
                  <a:pt x="6151" y="778"/>
                  <a:pt x="6089" y="899"/>
                </a:cubicBezTo>
                <a:cubicBezTo>
                  <a:pt x="6032" y="796"/>
                  <a:pt x="5911" y="676"/>
                  <a:pt x="5668" y="725"/>
                </a:cubicBezTo>
                <a:cubicBezTo>
                  <a:pt x="5496" y="757"/>
                  <a:pt x="5408" y="921"/>
                  <a:pt x="5363" y="1093"/>
                </a:cubicBezTo>
                <a:cubicBezTo>
                  <a:pt x="5318" y="954"/>
                  <a:pt x="5236" y="839"/>
                  <a:pt x="5093" y="829"/>
                </a:cubicBezTo>
                <a:cubicBezTo>
                  <a:pt x="4919" y="819"/>
                  <a:pt x="4811" y="958"/>
                  <a:pt x="4747" y="1103"/>
                </a:cubicBezTo>
                <a:cubicBezTo>
                  <a:pt x="4708" y="962"/>
                  <a:pt x="4610" y="829"/>
                  <a:pt x="4381" y="831"/>
                </a:cubicBezTo>
                <a:cubicBezTo>
                  <a:pt x="4074" y="837"/>
                  <a:pt x="3959" y="1142"/>
                  <a:pt x="3918" y="1351"/>
                </a:cubicBezTo>
                <a:cubicBezTo>
                  <a:pt x="3833" y="1195"/>
                  <a:pt x="3673" y="1009"/>
                  <a:pt x="3415" y="1113"/>
                </a:cubicBezTo>
                <a:cubicBezTo>
                  <a:pt x="3182" y="1207"/>
                  <a:pt x="3153" y="1473"/>
                  <a:pt x="3172" y="1684"/>
                </a:cubicBezTo>
                <a:cubicBezTo>
                  <a:pt x="3047" y="1527"/>
                  <a:pt x="2844" y="1371"/>
                  <a:pt x="2566" y="1465"/>
                </a:cubicBezTo>
                <a:cubicBezTo>
                  <a:pt x="2233" y="1582"/>
                  <a:pt x="2284" y="1891"/>
                  <a:pt x="2359" y="2093"/>
                </a:cubicBezTo>
                <a:cubicBezTo>
                  <a:pt x="2241" y="2028"/>
                  <a:pt x="2069" y="1977"/>
                  <a:pt x="1883" y="2057"/>
                </a:cubicBezTo>
                <a:cubicBezTo>
                  <a:pt x="1637" y="2159"/>
                  <a:pt x="1654" y="2427"/>
                  <a:pt x="1695" y="2597"/>
                </a:cubicBezTo>
                <a:cubicBezTo>
                  <a:pt x="1568" y="2529"/>
                  <a:pt x="1363" y="2472"/>
                  <a:pt x="1144" y="2601"/>
                </a:cubicBezTo>
                <a:cubicBezTo>
                  <a:pt x="911" y="2742"/>
                  <a:pt x="899" y="3026"/>
                  <a:pt x="919" y="3210"/>
                </a:cubicBezTo>
                <a:cubicBezTo>
                  <a:pt x="807" y="3120"/>
                  <a:pt x="635" y="3049"/>
                  <a:pt x="481" y="3243"/>
                </a:cubicBezTo>
                <a:cubicBezTo>
                  <a:pt x="279" y="3499"/>
                  <a:pt x="48" y="3654"/>
                  <a:pt x="29" y="3665"/>
                </a:cubicBezTo>
                <a:cubicBezTo>
                  <a:pt x="11" y="3675"/>
                  <a:pt x="1" y="3695"/>
                  <a:pt x="3" y="3720"/>
                </a:cubicBezTo>
                <a:cubicBezTo>
                  <a:pt x="9" y="3751"/>
                  <a:pt x="33" y="3771"/>
                  <a:pt x="62" y="3767"/>
                </a:cubicBezTo>
                <a:cubicBezTo>
                  <a:pt x="473" y="3716"/>
                  <a:pt x="647" y="3732"/>
                  <a:pt x="805" y="3742"/>
                </a:cubicBezTo>
                <a:cubicBezTo>
                  <a:pt x="903" y="3751"/>
                  <a:pt x="999" y="3757"/>
                  <a:pt x="1142" y="3746"/>
                </a:cubicBezTo>
                <a:cubicBezTo>
                  <a:pt x="1318" y="3734"/>
                  <a:pt x="1461" y="3730"/>
                  <a:pt x="1619" y="3740"/>
                </a:cubicBezTo>
                <a:cubicBezTo>
                  <a:pt x="1778" y="3746"/>
                  <a:pt x="1956" y="3767"/>
                  <a:pt x="2212" y="3802"/>
                </a:cubicBezTo>
                <a:lnTo>
                  <a:pt x="2417" y="3828"/>
                </a:lnTo>
                <a:cubicBezTo>
                  <a:pt x="2932" y="3898"/>
                  <a:pt x="3630" y="3992"/>
                  <a:pt x="3990" y="3910"/>
                </a:cubicBezTo>
                <a:cubicBezTo>
                  <a:pt x="4184" y="3865"/>
                  <a:pt x="4534" y="3859"/>
                  <a:pt x="4995" y="3898"/>
                </a:cubicBezTo>
                <a:cubicBezTo>
                  <a:pt x="5461" y="3935"/>
                  <a:pt x="6038" y="4012"/>
                  <a:pt x="6687" y="4129"/>
                </a:cubicBezTo>
                <a:cubicBezTo>
                  <a:pt x="7474" y="4266"/>
                  <a:pt x="8336" y="4152"/>
                  <a:pt x="9023" y="4059"/>
                </a:cubicBezTo>
                <a:cubicBezTo>
                  <a:pt x="9473" y="3998"/>
                  <a:pt x="9848" y="3949"/>
                  <a:pt x="10062" y="3990"/>
                </a:cubicBezTo>
                <a:cubicBezTo>
                  <a:pt x="11067" y="4174"/>
                  <a:pt x="12380" y="4174"/>
                  <a:pt x="13676" y="4174"/>
                </a:cubicBezTo>
                <a:cubicBezTo>
                  <a:pt x="14627" y="4174"/>
                  <a:pt x="15568" y="4174"/>
                  <a:pt x="16368" y="4248"/>
                </a:cubicBezTo>
                <a:cubicBezTo>
                  <a:pt x="16665" y="4276"/>
                  <a:pt x="17008" y="4285"/>
                  <a:pt x="17350" y="4293"/>
                </a:cubicBezTo>
                <a:cubicBezTo>
                  <a:pt x="17919" y="4305"/>
                  <a:pt x="18488" y="4319"/>
                  <a:pt x="18866" y="4420"/>
                </a:cubicBezTo>
                <a:lnTo>
                  <a:pt x="18872" y="4420"/>
                </a:lnTo>
                <a:cubicBezTo>
                  <a:pt x="19326" y="4503"/>
                  <a:pt x="20194" y="4542"/>
                  <a:pt x="21110" y="4553"/>
                </a:cubicBezTo>
                <a:cubicBezTo>
                  <a:pt x="22416" y="4565"/>
                  <a:pt x="23825" y="4522"/>
                  <a:pt x="24265" y="4479"/>
                </a:cubicBezTo>
                <a:cubicBezTo>
                  <a:pt x="24562" y="4448"/>
                  <a:pt x="24916" y="4503"/>
                  <a:pt x="24918" y="4503"/>
                </a:cubicBezTo>
                <a:lnTo>
                  <a:pt x="24932" y="4503"/>
                </a:lnTo>
                <a:cubicBezTo>
                  <a:pt x="24961" y="4499"/>
                  <a:pt x="24981" y="4473"/>
                  <a:pt x="24977" y="4442"/>
                </a:cubicBezTo>
                <a:cubicBezTo>
                  <a:pt x="24961" y="4442"/>
                  <a:pt x="24932" y="4258"/>
                  <a:pt x="24740" y="4109"/>
                </a:cubicBez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hasCustomPrompt="1" type="title"/>
          </p:nvPr>
        </p:nvSpPr>
        <p:spPr>
          <a:xfrm>
            <a:off x="720000" y="16345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2" type="title"/>
          </p:nvPr>
        </p:nvSpPr>
        <p:spPr>
          <a:xfrm>
            <a:off x="3720400" y="16345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3" type="title"/>
          </p:nvPr>
        </p:nvSpPr>
        <p:spPr>
          <a:xfrm>
            <a:off x="715100" y="27764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4" type="title"/>
          </p:nvPr>
        </p:nvSpPr>
        <p:spPr>
          <a:xfrm>
            <a:off x="3720400" y="27764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5" type="title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4634200" y="1779700"/>
            <a:ext cx="1201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4634200" y="2902478"/>
            <a:ext cx="1201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7" type="subTitle"/>
          </p:nvPr>
        </p:nvSpPr>
        <p:spPr>
          <a:xfrm>
            <a:off x="1636114" y="2902478"/>
            <a:ext cx="1201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1633800" y="1779700"/>
            <a:ext cx="1201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39004" y="4000500"/>
            <a:ext cx="5662146" cy="1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9" y="4000499"/>
            <a:ext cx="5662151" cy="12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 rot="5400000">
            <a:off x="235269" y="-235262"/>
            <a:ext cx="1181120" cy="1651643"/>
          </a:xfrm>
          <a:custGeom>
            <a:rect b="b" l="l" r="r" t="t"/>
            <a:pathLst>
              <a:path extrusionOk="0" h="32617" w="23325">
                <a:moveTo>
                  <a:pt x="22682" y="32617"/>
                </a:moveTo>
                <a:cubicBezTo>
                  <a:pt x="23324" y="21921"/>
                  <a:pt x="16761" y="23230"/>
                  <a:pt x="11376" y="18954"/>
                </a:cubicBezTo>
                <a:cubicBezTo>
                  <a:pt x="4086" y="13170"/>
                  <a:pt x="15998" y="2562"/>
                  <a:pt x="1" y="0"/>
                </a:cubicBezTo>
                <a:lnTo>
                  <a:pt x="1" y="326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100" y="175013"/>
            <a:ext cx="1917824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5523225" y="3636950"/>
            <a:ext cx="25932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5523225" y="3174250"/>
            <a:ext cx="2593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4670319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5363400" y="2366900"/>
            <a:ext cx="30654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5363400" y="1904200"/>
            <a:ext cx="306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6" name="Google Shape;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4" y="419916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22" y="39948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 rot="5400000">
            <a:off x="6785121" y="-865688"/>
            <a:ext cx="1498366" cy="3219392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8094" y="2780575"/>
            <a:ext cx="695835" cy="17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20000" y="1207625"/>
            <a:ext cx="38520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572050" y="1207625"/>
            <a:ext cx="38520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720000" y="2229415"/>
            <a:ext cx="2498100" cy="44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720000" y="2638874"/>
            <a:ext cx="24981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3" type="subTitle"/>
          </p:nvPr>
        </p:nvSpPr>
        <p:spPr>
          <a:xfrm>
            <a:off x="3322949" y="2638874"/>
            <a:ext cx="24981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4" type="subTitle"/>
          </p:nvPr>
        </p:nvSpPr>
        <p:spPr>
          <a:xfrm>
            <a:off x="5925899" y="2638874"/>
            <a:ext cx="24981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5" type="subTitle"/>
          </p:nvPr>
        </p:nvSpPr>
        <p:spPr>
          <a:xfrm>
            <a:off x="3322948" y="2229415"/>
            <a:ext cx="2498100" cy="44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6" type="subTitle"/>
          </p:nvPr>
        </p:nvSpPr>
        <p:spPr>
          <a:xfrm>
            <a:off x="5925896" y="2229415"/>
            <a:ext cx="2498100" cy="44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5679" y="4357400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600" y="4264271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 flipH="1" rot="10800000">
            <a:off x="0" y="-2761"/>
            <a:ext cx="9144100" cy="572711"/>
          </a:xfrm>
          <a:custGeom>
            <a:rect b="b" l="l" r="r" t="t"/>
            <a:pathLst>
              <a:path extrusionOk="0" h="12052" w="120021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1515850" y="1416450"/>
            <a:ext cx="253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515850" y="1748850"/>
            <a:ext cx="2530800" cy="9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3" type="subTitle"/>
          </p:nvPr>
        </p:nvSpPr>
        <p:spPr>
          <a:xfrm>
            <a:off x="5452250" y="1748850"/>
            <a:ext cx="2530800" cy="9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4" type="subTitle"/>
          </p:nvPr>
        </p:nvSpPr>
        <p:spPr>
          <a:xfrm>
            <a:off x="1515850" y="3271100"/>
            <a:ext cx="2530800" cy="88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5" type="subTitle"/>
          </p:nvPr>
        </p:nvSpPr>
        <p:spPr>
          <a:xfrm>
            <a:off x="5452250" y="3271100"/>
            <a:ext cx="2530800" cy="88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6" type="subTitle"/>
          </p:nvPr>
        </p:nvSpPr>
        <p:spPr>
          <a:xfrm>
            <a:off x="1515850" y="2938700"/>
            <a:ext cx="253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7" type="subTitle"/>
          </p:nvPr>
        </p:nvSpPr>
        <p:spPr>
          <a:xfrm>
            <a:off x="5452250" y="1416450"/>
            <a:ext cx="253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8" type="subTitle"/>
          </p:nvPr>
        </p:nvSpPr>
        <p:spPr>
          <a:xfrm>
            <a:off x="5452250" y="2938700"/>
            <a:ext cx="2530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15" name="Google Shape;11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8902" y="4229946"/>
            <a:ext cx="3022380" cy="7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6647224" y="4520187"/>
            <a:ext cx="2954184" cy="539823"/>
          </a:xfrm>
          <a:custGeom>
            <a:rect b="b" l="l" r="r" t="t"/>
            <a:pathLst>
              <a:path extrusionOk="0" h="4565" w="24982">
                <a:moveTo>
                  <a:pt x="24740" y="4109"/>
                </a:moveTo>
                <a:cubicBezTo>
                  <a:pt x="24631" y="4021"/>
                  <a:pt x="24509" y="4010"/>
                  <a:pt x="24421" y="4016"/>
                </a:cubicBezTo>
                <a:cubicBezTo>
                  <a:pt x="24449" y="3941"/>
                  <a:pt x="24464" y="3839"/>
                  <a:pt x="24392" y="3751"/>
                </a:cubicBezTo>
                <a:cubicBezTo>
                  <a:pt x="24316" y="3652"/>
                  <a:pt x="24145" y="3663"/>
                  <a:pt x="24024" y="3683"/>
                </a:cubicBezTo>
                <a:cubicBezTo>
                  <a:pt x="24059" y="3599"/>
                  <a:pt x="24067" y="3478"/>
                  <a:pt x="23946" y="3372"/>
                </a:cubicBezTo>
                <a:cubicBezTo>
                  <a:pt x="23829" y="3266"/>
                  <a:pt x="23713" y="3270"/>
                  <a:pt x="23625" y="3294"/>
                </a:cubicBezTo>
                <a:cubicBezTo>
                  <a:pt x="23625" y="3233"/>
                  <a:pt x="23598" y="3161"/>
                  <a:pt x="23498" y="3092"/>
                </a:cubicBezTo>
                <a:cubicBezTo>
                  <a:pt x="23404" y="3026"/>
                  <a:pt x="23308" y="3010"/>
                  <a:pt x="23230" y="3014"/>
                </a:cubicBezTo>
                <a:cubicBezTo>
                  <a:pt x="23295" y="2922"/>
                  <a:pt x="23349" y="2795"/>
                  <a:pt x="23255" y="2709"/>
                </a:cubicBezTo>
                <a:cubicBezTo>
                  <a:pt x="23201" y="2660"/>
                  <a:pt x="23140" y="2642"/>
                  <a:pt x="23081" y="2642"/>
                </a:cubicBezTo>
                <a:cubicBezTo>
                  <a:pt x="23189" y="2533"/>
                  <a:pt x="23287" y="2382"/>
                  <a:pt x="23154" y="2300"/>
                </a:cubicBezTo>
                <a:cubicBezTo>
                  <a:pt x="23068" y="2247"/>
                  <a:pt x="22980" y="2251"/>
                  <a:pt x="22907" y="2269"/>
                </a:cubicBezTo>
                <a:cubicBezTo>
                  <a:pt x="22946" y="2157"/>
                  <a:pt x="22950" y="2005"/>
                  <a:pt x="22759" y="1932"/>
                </a:cubicBezTo>
                <a:cubicBezTo>
                  <a:pt x="22626" y="1879"/>
                  <a:pt x="22518" y="1891"/>
                  <a:pt x="22438" y="1921"/>
                </a:cubicBezTo>
                <a:cubicBezTo>
                  <a:pt x="22475" y="1797"/>
                  <a:pt x="22487" y="1629"/>
                  <a:pt x="22344" y="1568"/>
                </a:cubicBezTo>
                <a:cubicBezTo>
                  <a:pt x="22240" y="1520"/>
                  <a:pt x="22111" y="1535"/>
                  <a:pt x="22015" y="1561"/>
                </a:cubicBezTo>
                <a:cubicBezTo>
                  <a:pt x="22037" y="1502"/>
                  <a:pt x="22043" y="1435"/>
                  <a:pt x="21994" y="1359"/>
                </a:cubicBezTo>
                <a:cubicBezTo>
                  <a:pt x="21923" y="1240"/>
                  <a:pt x="21763" y="1220"/>
                  <a:pt x="21657" y="1220"/>
                </a:cubicBezTo>
                <a:cubicBezTo>
                  <a:pt x="21722" y="1093"/>
                  <a:pt x="21788" y="868"/>
                  <a:pt x="21511" y="753"/>
                </a:cubicBezTo>
                <a:cubicBezTo>
                  <a:pt x="21290" y="661"/>
                  <a:pt x="21104" y="800"/>
                  <a:pt x="20986" y="931"/>
                </a:cubicBezTo>
                <a:cubicBezTo>
                  <a:pt x="20990" y="784"/>
                  <a:pt x="20934" y="614"/>
                  <a:pt x="20687" y="594"/>
                </a:cubicBezTo>
                <a:cubicBezTo>
                  <a:pt x="20427" y="571"/>
                  <a:pt x="20321" y="743"/>
                  <a:pt x="20278" y="886"/>
                </a:cubicBezTo>
                <a:cubicBezTo>
                  <a:pt x="20214" y="774"/>
                  <a:pt x="20102" y="651"/>
                  <a:pt x="19918" y="676"/>
                </a:cubicBezTo>
                <a:cubicBezTo>
                  <a:pt x="19725" y="702"/>
                  <a:pt x="19674" y="862"/>
                  <a:pt x="19666" y="1001"/>
                </a:cubicBezTo>
                <a:cubicBezTo>
                  <a:pt x="19590" y="917"/>
                  <a:pt x="19476" y="837"/>
                  <a:pt x="19328" y="882"/>
                </a:cubicBezTo>
                <a:cubicBezTo>
                  <a:pt x="19154" y="937"/>
                  <a:pt x="19112" y="1154"/>
                  <a:pt x="19101" y="1306"/>
                </a:cubicBezTo>
                <a:cubicBezTo>
                  <a:pt x="19067" y="1285"/>
                  <a:pt x="19022" y="1277"/>
                  <a:pt x="18964" y="1289"/>
                </a:cubicBezTo>
                <a:cubicBezTo>
                  <a:pt x="18864" y="1312"/>
                  <a:pt x="18815" y="1422"/>
                  <a:pt x="18792" y="1523"/>
                </a:cubicBezTo>
                <a:cubicBezTo>
                  <a:pt x="18731" y="1453"/>
                  <a:pt x="18635" y="1400"/>
                  <a:pt x="18488" y="1480"/>
                </a:cubicBezTo>
                <a:cubicBezTo>
                  <a:pt x="18342" y="1557"/>
                  <a:pt x="18312" y="1686"/>
                  <a:pt x="18314" y="1786"/>
                </a:cubicBezTo>
                <a:cubicBezTo>
                  <a:pt x="18240" y="1741"/>
                  <a:pt x="18127" y="1715"/>
                  <a:pt x="17982" y="1766"/>
                </a:cubicBezTo>
                <a:cubicBezTo>
                  <a:pt x="17808" y="1827"/>
                  <a:pt x="17810" y="2011"/>
                  <a:pt x="17843" y="2161"/>
                </a:cubicBezTo>
                <a:cubicBezTo>
                  <a:pt x="17796" y="2138"/>
                  <a:pt x="17739" y="2128"/>
                  <a:pt x="17669" y="2147"/>
                </a:cubicBezTo>
                <a:lnTo>
                  <a:pt x="17667" y="2147"/>
                </a:lnTo>
                <a:cubicBezTo>
                  <a:pt x="17583" y="2171"/>
                  <a:pt x="17530" y="2241"/>
                  <a:pt x="17493" y="2318"/>
                </a:cubicBezTo>
                <a:cubicBezTo>
                  <a:pt x="17481" y="2308"/>
                  <a:pt x="17465" y="2300"/>
                  <a:pt x="17450" y="2294"/>
                </a:cubicBezTo>
                <a:cubicBezTo>
                  <a:pt x="17370" y="2263"/>
                  <a:pt x="17280" y="2280"/>
                  <a:pt x="17209" y="2304"/>
                </a:cubicBezTo>
                <a:cubicBezTo>
                  <a:pt x="17250" y="2187"/>
                  <a:pt x="17270" y="2018"/>
                  <a:pt x="17113" y="1930"/>
                </a:cubicBezTo>
                <a:cubicBezTo>
                  <a:pt x="16982" y="1854"/>
                  <a:pt x="16851" y="1870"/>
                  <a:pt x="16759" y="1901"/>
                </a:cubicBezTo>
                <a:cubicBezTo>
                  <a:pt x="16796" y="1768"/>
                  <a:pt x="16804" y="1574"/>
                  <a:pt x="16589" y="1516"/>
                </a:cubicBezTo>
                <a:cubicBezTo>
                  <a:pt x="16448" y="1482"/>
                  <a:pt x="16325" y="1520"/>
                  <a:pt x="16233" y="1572"/>
                </a:cubicBezTo>
                <a:cubicBezTo>
                  <a:pt x="16255" y="1469"/>
                  <a:pt x="16241" y="1357"/>
                  <a:pt x="16098" y="1310"/>
                </a:cubicBezTo>
                <a:cubicBezTo>
                  <a:pt x="15955" y="1265"/>
                  <a:pt x="15816" y="1332"/>
                  <a:pt x="15723" y="1400"/>
                </a:cubicBezTo>
                <a:cubicBezTo>
                  <a:pt x="15721" y="1320"/>
                  <a:pt x="15689" y="1230"/>
                  <a:pt x="15576" y="1164"/>
                </a:cubicBezTo>
                <a:cubicBezTo>
                  <a:pt x="15445" y="1085"/>
                  <a:pt x="15312" y="1126"/>
                  <a:pt x="15220" y="1183"/>
                </a:cubicBezTo>
                <a:cubicBezTo>
                  <a:pt x="15230" y="1062"/>
                  <a:pt x="15183" y="911"/>
                  <a:pt x="14926" y="847"/>
                </a:cubicBezTo>
                <a:cubicBezTo>
                  <a:pt x="14676" y="784"/>
                  <a:pt x="14473" y="917"/>
                  <a:pt x="14353" y="1034"/>
                </a:cubicBezTo>
                <a:cubicBezTo>
                  <a:pt x="14351" y="1021"/>
                  <a:pt x="14349" y="1005"/>
                  <a:pt x="14345" y="995"/>
                </a:cubicBezTo>
                <a:cubicBezTo>
                  <a:pt x="14324" y="929"/>
                  <a:pt x="14283" y="880"/>
                  <a:pt x="14228" y="845"/>
                </a:cubicBezTo>
                <a:cubicBezTo>
                  <a:pt x="14175" y="811"/>
                  <a:pt x="14109" y="794"/>
                  <a:pt x="14038" y="788"/>
                </a:cubicBezTo>
                <a:cubicBezTo>
                  <a:pt x="13933" y="780"/>
                  <a:pt x="13808" y="800"/>
                  <a:pt x="13700" y="851"/>
                </a:cubicBezTo>
                <a:cubicBezTo>
                  <a:pt x="13721" y="776"/>
                  <a:pt x="13721" y="708"/>
                  <a:pt x="13708" y="653"/>
                </a:cubicBezTo>
                <a:cubicBezTo>
                  <a:pt x="13694" y="594"/>
                  <a:pt x="13663" y="549"/>
                  <a:pt x="13618" y="518"/>
                </a:cubicBezTo>
                <a:cubicBezTo>
                  <a:pt x="13577" y="487"/>
                  <a:pt x="13524" y="471"/>
                  <a:pt x="13465" y="473"/>
                </a:cubicBezTo>
                <a:cubicBezTo>
                  <a:pt x="13387" y="473"/>
                  <a:pt x="13297" y="502"/>
                  <a:pt x="13203" y="559"/>
                </a:cubicBezTo>
                <a:cubicBezTo>
                  <a:pt x="13225" y="430"/>
                  <a:pt x="13223" y="258"/>
                  <a:pt x="13054" y="207"/>
                </a:cubicBezTo>
                <a:cubicBezTo>
                  <a:pt x="12933" y="172"/>
                  <a:pt x="12828" y="236"/>
                  <a:pt x="12749" y="317"/>
                </a:cubicBezTo>
                <a:cubicBezTo>
                  <a:pt x="12738" y="225"/>
                  <a:pt x="12685" y="133"/>
                  <a:pt x="12534" y="88"/>
                </a:cubicBezTo>
                <a:cubicBezTo>
                  <a:pt x="12354" y="31"/>
                  <a:pt x="12215" y="109"/>
                  <a:pt x="12125" y="191"/>
                </a:cubicBezTo>
                <a:cubicBezTo>
                  <a:pt x="12112" y="92"/>
                  <a:pt x="12043" y="0"/>
                  <a:pt x="11832" y="13"/>
                </a:cubicBezTo>
                <a:cubicBezTo>
                  <a:pt x="11603" y="29"/>
                  <a:pt x="11509" y="191"/>
                  <a:pt x="11468" y="324"/>
                </a:cubicBezTo>
                <a:cubicBezTo>
                  <a:pt x="11409" y="225"/>
                  <a:pt x="11312" y="125"/>
                  <a:pt x="11161" y="154"/>
                </a:cubicBezTo>
                <a:cubicBezTo>
                  <a:pt x="10983" y="187"/>
                  <a:pt x="10924" y="375"/>
                  <a:pt x="10905" y="500"/>
                </a:cubicBezTo>
                <a:cubicBezTo>
                  <a:pt x="10852" y="471"/>
                  <a:pt x="10768" y="461"/>
                  <a:pt x="10639" y="491"/>
                </a:cubicBezTo>
                <a:cubicBezTo>
                  <a:pt x="10455" y="540"/>
                  <a:pt x="10427" y="698"/>
                  <a:pt x="10441" y="825"/>
                </a:cubicBezTo>
                <a:cubicBezTo>
                  <a:pt x="10365" y="776"/>
                  <a:pt x="10259" y="739"/>
                  <a:pt x="10124" y="776"/>
                </a:cubicBezTo>
                <a:cubicBezTo>
                  <a:pt x="9929" y="827"/>
                  <a:pt x="9888" y="1034"/>
                  <a:pt x="9888" y="1177"/>
                </a:cubicBezTo>
                <a:cubicBezTo>
                  <a:pt x="9827" y="1136"/>
                  <a:pt x="9737" y="1105"/>
                  <a:pt x="9608" y="1115"/>
                </a:cubicBezTo>
                <a:cubicBezTo>
                  <a:pt x="9463" y="1126"/>
                  <a:pt x="9371" y="1205"/>
                  <a:pt x="9318" y="1279"/>
                </a:cubicBezTo>
                <a:cubicBezTo>
                  <a:pt x="9287" y="1203"/>
                  <a:pt x="9219" y="1132"/>
                  <a:pt x="9086" y="1142"/>
                </a:cubicBezTo>
                <a:cubicBezTo>
                  <a:pt x="8919" y="1154"/>
                  <a:pt x="8818" y="1302"/>
                  <a:pt x="8773" y="1400"/>
                </a:cubicBezTo>
                <a:cubicBezTo>
                  <a:pt x="8722" y="1361"/>
                  <a:pt x="8634" y="1330"/>
                  <a:pt x="8483" y="1357"/>
                </a:cubicBezTo>
                <a:cubicBezTo>
                  <a:pt x="8389" y="1373"/>
                  <a:pt x="8319" y="1414"/>
                  <a:pt x="8266" y="1463"/>
                </a:cubicBezTo>
                <a:cubicBezTo>
                  <a:pt x="8258" y="1316"/>
                  <a:pt x="8207" y="1152"/>
                  <a:pt x="8021" y="1122"/>
                </a:cubicBezTo>
                <a:cubicBezTo>
                  <a:pt x="7836" y="1087"/>
                  <a:pt x="7703" y="1138"/>
                  <a:pt x="7624" y="1185"/>
                </a:cubicBezTo>
                <a:cubicBezTo>
                  <a:pt x="7618" y="995"/>
                  <a:pt x="7562" y="633"/>
                  <a:pt x="7294" y="624"/>
                </a:cubicBezTo>
                <a:cubicBezTo>
                  <a:pt x="7067" y="620"/>
                  <a:pt x="6914" y="763"/>
                  <a:pt x="6834" y="862"/>
                </a:cubicBezTo>
                <a:cubicBezTo>
                  <a:pt x="6781" y="743"/>
                  <a:pt x="6666" y="555"/>
                  <a:pt x="6462" y="579"/>
                </a:cubicBezTo>
                <a:cubicBezTo>
                  <a:pt x="6271" y="600"/>
                  <a:pt x="6151" y="778"/>
                  <a:pt x="6089" y="899"/>
                </a:cubicBezTo>
                <a:cubicBezTo>
                  <a:pt x="6032" y="796"/>
                  <a:pt x="5911" y="676"/>
                  <a:pt x="5668" y="725"/>
                </a:cubicBezTo>
                <a:cubicBezTo>
                  <a:pt x="5496" y="757"/>
                  <a:pt x="5408" y="921"/>
                  <a:pt x="5363" y="1093"/>
                </a:cubicBezTo>
                <a:cubicBezTo>
                  <a:pt x="5318" y="954"/>
                  <a:pt x="5236" y="839"/>
                  <a:pt x="5093" y="829"/>
                </a:cubicBezTo>
                <a:cubicBezTo>
                  <a:pt x="4919" y="819"/>
                  <a:pt x="4811" y="958"/>
                  <a:pt x="4747" y="1103"/>
                </a:cubicBezTo>
                <a:cubicBezTo>
                  <a:pt x="4708" y="962"/>
                  <a:pt x="4610" y="829"/>
                  <a:pt x="4381" y="831"/>
                </a:cubicBezTo>
                <a:cubicBezTo>
                  <a:pt x="4074" y="837"/>
                  <a:pt x="3959" y="1142"/>
                  <a:pt x="3918" y="1351"/>
                </a:cubicBezTo>
                <a:cubicBezTo>
                  <a:pt x="3833" y="1195"/>
                  <a:pt x="3673" y="1009"/>
                  <a:pt x="3415" y="1113"/>
                </a:cubicBezTo>
                <a:cubicBezTo>
                  <a:pt x="3182" y="1207"/>
                  <a:pt x="3153" y="1473"/>
                  <a:pt x="3172" y="1684"/>
                </a:cubicBezTo>
                <a:cubicBezTo>
                  <a:pt x="3047" y="1527"/>
                  <a:pt x="2844" y="1371"/>
                  <a:pt x="2566" y="1465"/>
                </a:cubicBezTo>
                <a:cubicBezTo>
                  <a:pt x="2233" y="1582"/>
                  <a:pt x="2284" y="1891"/>
                  <a:pt x="2359" y="2093"/>
                </a:cubicBezTo>
                <a:cubicBezTo>
                  <a:pt x="2241" y="2028"/>
                  <a:pt x="2069" y="1977"/>
                  <a:pt x="1883" y="2057"/>
                </a:cubicBezTo>
                <a:cubicBezTo>
                  <a:pt x="1637" y="2159"/>
                  <a:pt x="1654" y="2427"/>
                  <a:pt x="1695" y="2597"/>
                </a:cubicBezTo>
                <a:cubicBezTo>
                  <a:pt x="1568" y="2529"/>
                  <a:pt x="1363" y="2472"/>
                  <a:pt x="1144" y="2601"/>
                </a:cubicBezTo>
                <a:cubicBezTo>
                  <a:pt x="911" y="2742"/>
                  <a:pt x="899" y="3026"/>
                  <a:pt x="919" y="3210"/>
                </a:cubicBezTo>
                <a:cubicBezTo>
                  <a:pt x="807" y="3120"/>
                  <a:pt x="635" y="3049"/>
                  <a:pt x="481" y="3243"/>
                </a:cubicBezTo>
                <a:cubicBezTo>
                  <a:pt x="279" y="3499"/>
                  <a:pt x="48" y="3654"/>
                  <a:pt x="29" y="3665"/>
                </a:cubicBezTo>
                <a:cubicBezTo>
                  <a:pt x="11" y="3675"/>
                  <a:pt x="1" y="3695"/>
                  <a:pt x="3" y="3720"/>
                </a:cubicBezTo>
                <a:cubicBezTo>
                  <a:pt x="9" y="3751"/>
                  <a:pt x="33" y="3771"/>
                  <a:pt x="62" y="3767"/>
                </a:cubicBezTo>
                <a:cubicBezTo>
                  <a:pt x="473" y="3716"/>
                  <a:pt x="647" y="3732"/>
                  <a:pt x="805" y="3742"/>
                </a:cubicBezTo>
                <a:cubicBezTo>
                  <a:pt x="903" y="3751"/>
                  <a:pt x="999" y="3757"/>
                  <a:pt x="1142" y="3746"/>
                </a:cubicBezTo>
                <a:cubicBezTo>
                  <a:pt x="1318" y="3734"/>
                  <a:pt x="1461" y="3730"/>
                  <a:pt x="1619" y="3740"/>
                </a:cubicBezTo>
                <a:cubicBezTo>
                  <a:pt x="1778" y="3746"/>
                  <a:pt x="1956" y="3767"/>
                  <a:pt x="2212" y="3802"/>
                </a:cubicBezTo>
                <a:lnTo>
                  <a:pt x="2417" y="3828"/>
                </a:lnTo>
                <a:cubicBezTo>
                  <a:pt x="2932" y="3898"/>
                  <a:pt x="3630" y="3992"/>
                  <a:pt x="3990" y="3910"/>
                </a:cubicBezTo>
                <a:cubicBezTo>
                  <a:pt x="4184" y="3865"/>
                  <a:pt x="4534" y="3859"/>
                  <a:pt x="4995" y="3898"/>
                </a:cubicBezTo>
                <a:cubicBezTo>
                  <a:pt x="5461" y="3935"/>
                  <a:pt x="6038" y="4012"/>
                  <a:pt x="6687" y="4129"/>
                </a:cubicBezTo>
                <a:cubicBezTo>
                  <a:pt x="7474" y="4266"/>
                  <a:pt x="8336" y="4152"/>
                  <a:pt x="9023" y="4059"/>
                </a:cubicBezTo>
                <a:cubicBezTo>
                  <a:pt x="9473" y="3998"/>
                  <a:pt x="9848" y="3949"/>
                  <a:pt x="10062" y="3990"/>
                </a:cubicBezTo>
                <a:cubicBezTo>
                  <a:pt x="11067" y="4174"/>
                  <a:pt x="12380" y="4174"/>
                  <a:pt x="13676" y="4174"/>
                </a:cubicBezTo>
                <a:cubicBezTo>
                  <a:pt x="14627" y="4174"/>
                  <a:pt x="15568" y="4174"/>
                  <a:pt x="16368" y="4248"/>
                </a:cubicBezTo>
                <a:cubicBezTo>
                  <a:pt x="16665" y="4276"/>
                  <a:pt x="17008" y="4285"/>
                  <a:pt x="17350" y="4293"/>
                </a:cubicBezTo>
                <a:cubicBezTo>
                  <a:pt x="17919" y="4305"/>
                  <a:pt x="18488" y="4319"/>
                  <a:pt x="18866" y="4420"/>
                </a:cubicBezTo>
                <a:lnTo>
                  <a:pt x="18872" y="4420"/>
                </a:lnTo>
                <a:cubicBezTo>
                  <a:pt x="19326" y="4503"/>
                  <a:pt x="20194" y="4542"/>
                  <a:pt x="21110" y="4553"/>
                </a:cubicBezTo>
                <a:cubicBezTo>
                  <a:pt x="22416" y="4565"/>
                  <a:pt x="23825" y="4522"/>
                  <a:pt x="24265" y="4479"/>
                </a:cubicBezTo>
                <a:cubicBezTo>
                  <a:pt x="24562" y="4448"/>
                  <a:pt x="24916" y="4503"/>
                  <a:pt x="24918" y="4503"/>
                </a:cubicBezTo>
                <a:lnTo>
                  <a:pt x="24932" y="4503"/>
                </a:lnTo>
                <a:cubicBezTo>
                  <a:pt x="24961" y="4499"/>
                  <a:pt x="24981" y="4473"/>
                  <a:pt x="24977" y="4442"/>
                </a:cubicBezTo>
                <a:cubicBezTo>
                  <a:pt x="24961" y="4442"/>
                  <a:pt x="24932" y="4258"/>
                  <a:pt x="24740" y="4109"/>
                </a:cubicBez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4617681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 flipH="1" rot="-9000033">
            <a:off x="6802248" y="136687"/>
            <a:ext cx="359303" cy="292351"/>
          </a:xfrm>
          <a:custGeom>
            <a:rect b="b" l="l" r="r" t="t"/>
            <a:pathLst>
              <a:path extrusionOk="0" h="6822" w="8385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-5400000">
            <a:off x="403452" y="3587475"/>
            <a:ext cx="1205621" cy="2069725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6709" y="-212049"/>
            <a:ext cx="2455199" cy="59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 flipH="1" rot="5400000">
            <a:off x="7583989" y="-373386"/>
            <a:ext cx="1186800" cy="1933622"/>
          </a:xfrm>
          <a:custGeom>
            <a:rect b="b" l="l" r="r" t="t"/>
            <a:pathLst>
              <a:path extrusionOk="0" h="34234" w="24921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19546" y="1663060"/>
            <a:ext cx="2119800" cy="118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2" type="subTitle"/>
          </p:nvPr>
        </p:nvSpPr>
        <p:spPr>
          <a:xfrm>
            <a:off x="3518798" y="1663060"/>
            <a:ext cx="2119800" cy="118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3" type="subTitle"/>
          </p:nvPr>
        </p:nvSpPr>
        <p:spPr>
          <a:xfrm>
            <a:off x="6308950" y="1663060"/>
            <a:ext cx="2115300" cy="118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4" type="subTitle"/>
          </p:nvPr>
        </p:nvSpPr>
        <p:spPr>
          <a:xfrm>
            <a:off x="719546" y="3317698"/>
            <a:ext cx="2119800" cy="118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5" type="subTitle"/>
          </p:nvPr>
        </p:nvSpPr>
        <p:spPr>
          <a:xfrm>
            <a:off x="3518798" y="3317699"/>
            <a:ext cx="2119800" cy="118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6" type="subTitle"/>
          </p:nvPr>
        </p:nvSpPr>
        <p:spPr>
          <a:xfrm>
            <a:off x="6308950" y="3317700"/>
            <a:ext cx="2115300" cy="118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7" type="subTitle"/>
          </p:nvPr>
        </p:nvSpPr>
        <p:spPr>
          <a:xfrm>
            <a:off x="715100" y="1333125"/>
            <a:ext cx="211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8" type="subTitle"/>
          </p:nvPr>
        </p:nvSpPr>
        <p:spPr>
          <a:xfrm>
            <a:off x="3518798" y="1333125"/>
            <a:ext cx="211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9" type="subTitle"/>
          </p:nvPr>
        </p:nvSpPr>
        <p:spPr>
          <a:xfrm>
            <a:off x="6313387" y="1333125"/>
            <a:ext cx="2115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3" type="subTitle"/>
          </p:nvPr>
        </p:nvSpPr>
        <p:spPr>
          <a:xfrm>
            <a:off x="715100" y="2983202"/>
            <a:ext cx="211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4" type="subTitle"/>
          </p:nvPr>
        </p:nvSpPr>
        <p:spPr>
          <a:xfrm>
            <a:off x="3518798" y="2983203"/>
            <a:ext cx="2119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5" type="subTitle"/>
          </p:nvPr>
        </p:nvSpPr>
        <p:spPr>
          <a:xfrm>
            <a:off x="6313387" y="2983203"/>
            <a:ext cx="21153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2622" y="4525521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679" y="4605050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 flipH="1" rot="5400000">
            <a:off x="7627431" y="16696"/>
            <a:ext cx="2151024" cy="1948905"/>
          </a:xfrm>
          <a:custGeom>
            <a:rect b="b" l="l" r="r" t="t"/>
            <a:pathLst>
              <a:path extrusionOk="0" h="17199" w="29456">
                <a:moveTo>
                  <a:pt x="2737" y="0"/>
                </a:moveTo>
                <a:cubicBezTo>
                  <a:pt x="1797" y="918"/>
                  <a:pt x="872" y="1945"/>
                  <a:pt x="556" y="3222"/>
                </a:cubicBezTo>
                <a:cubicBezTo>
                  <a:pt x="1" y="5461"/>
                  <a:pt x="1573" y="7800"/>
                  <a:pt x="3628" y="8846"/>
                </a:cubicBezTo>
                <a:cubicBezTo>
                  <a:pt x="4677" y="9381"/>
                  <a:pt x="5855" y="9658"/>
                  <a:pt x="7032" y="9658"/>
                </a:cubicBezTo>
                <a:cubicBezTo>
                  <a:pt x="7494" y="9658"/>
                  <a:pt x="7956" y="9615"/>
                  <a:pt x="8410" y="9529"/>
                </a:cubicBezTo>
                <a:cubicBezTo>
                  <a:pt x="9714" y="9282"/>
                  <a:pt x="10967" y="8684"/>
                  <a:pt x="12292" y="8684"/>
                </a:cubicBezTo>
                <a:cubicBezTo>
                  <a:pt x="12314" y="8684"/>
                  <a:pt x="12337" y="8684"/>
                  <a:pt x="12359" y="8684"/>
                </a:cubicBezTo>
                <a:cubicBezTo>
                  <a:pt x="13852" y="8708"/>
                  <a:pt x="15372" y="9676"/>
                  <a:pt x="15734" y="11126"/>
                </a:cubicBezTo>
                <a:cubicBezTo>
                  <a:pt x="16007" y="12220"/>
                  <a:pt x="15623" y="13430"/>
                  <a:pt x="16047" y="14475"/>
                </a:cubicBezTo>
                <a:cubicBezTo>
                  <a:pt x="16302" y="15107"/>
                  <a:pt x="16825" y="15594"/>
                  <a:pt x="17390" y="15976"/>
                </a:cubicBezTo>
                <a:cubicBezTo>
                  <a:pt x="18615" y="16801"/>
                  <a:pt x="20092" y="17198"/>
                  <a:pt x="21574" y="17198"/>
                </a:cubicBezTo>
                <a:cubicBezTo>
                  <a:pt x="22251" y="17198"/>
                  <a:pt x="22928" y="17115"/>
                  <a:pt x="23583" y="16953"/>
                </a:cubicBezTo>
                <a:cubicBezTo>
                  <a:pt x="25672" y="16434"/>
                  <a:pt x="27529" y="15157"/>
                  <a:pt x="28937" y="13529"/>
                </a:cubicBezTo>
                <a:lnTo>
                  <a:pt x="29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 rot="-5400000">
            <a:off x="140695" y="3273365"/>
            <a:ext cx="1498366" cy="2514556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791" y="76801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hasCustomPrompt="1" type="title"/>
          </p:nvPr>
        </p:nvSpPr>
        <p:spPr>
          <a:xfrm>
            <a:off x="715100" y="3330025"/>
            <a:ext cx="3399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15100" y="3959852"/>
            <a:ext cx="3399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hasCustomPrompt="1" idx="2" type="title"/>
          </p:nvPr>
        </p:nvSpPr>
        <p:spPr>
          <a:xfrm>
            <a:off x="715100" y="2046811"/>
            <a:ext cx="3399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5" name="Google Shape;145;p20"/>
          <p:cNvSpPr txBox="1"/>
          <p:nvPr>
            <p:ph idx="3" type="subTitle"/>
          </p:nvPr>
        </p:nvSpPr>
        <p:spPr>
          <a:xfrm>
            <a:off x="715100" y="2676639"/>
            <a:ext cx="3399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hasCustomPrompt="1" idx="4" type="title"/>
          </p:nvPr>
        </p:nvSpPr>
        <p:spPr>
          <a:xfrm>
            <a:off x="715100" y="763597"/>
            <a:ext cx="3399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0"/>
          <p:cNvSpPr txBox="1"/>
          <p:nvPr>
            <p:ph idx="5" type="subTitle"/>
          </p:nvPr>
        </p:nvSpPr>
        <p:spPr>
          <a:xfrm>
            <a:off x="715100" y="1393425"/>
            <a:ext cx="33993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00822" y="2171701"/>
            <a:ext cx="1608565" cy="269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7600950" y="-32625"/>
            <a:ext cx="1543046" cy="2119684"/>
          </a:xfrm>
          <a:custGeom>
            <a:rect b="b" l="l" r="r" t="t"/>
            <a:pathLst>
              <a:path extrusionOk="0" h="34234" w="24921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4409" y="-32624"/>
            <a:ext cx="2455199" cy="59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81256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065800" y="1876500"/>
            <a:ext cx="2264100" cy="10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814200" y="1876488"/>
            <a:ext cx="1099200" cy="1002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7600950" y="-32625"/>
            <a:ext cx="1543046" cy="2119684"/>
          </a:xfrm>
          <a:custGeom>
            <a:rect b="b" l="l" r="r" t="t"/>
            <a:pathLst>
              <a:path extrusionOk="0" h="34234" w="24921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52" y="-70800"/>
            <a:ext cx="2745371" cy="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54" name="Google Shape;15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2850" y="817865"/>
            <a:ext cx="23788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 flipH="1" rot="-5400000">
            <a:off x="7232634" y="-317484"/>
            <a:ext cx="1593914" cy="2228883"/>
          </a:xfrm>
          <a:custGeom>
            <a:rect b="b" l="l" r="r" t="t"/>
            <a:pathLst>
              <a:path extrusionOk="0" h="32617" w="23325">
                <a:moveTo>
                  <a:pt x="22682" y="32617"/>
                </a:moveTo>
                <a:cubicBezTo>
                  <a:pt x="23324" y="21921"/>
                  <a:pt x="16761" y="23230"/>
                  <a:pt x="11376" y="18954"/>
                </a:cubicBezTo>
                <a:cubicBezTo>
                  <a:pt x="4086" y="13170"/>
                  <a:pt x="15998" y="2562"/>
                  <a:pt x="1" y="0"/>
                </a:cubicBezTo>
                <a:lnTo>
                  <a:pt x="1" y="326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1012" y="-12"/>
            <a:ext cx="1917824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4424531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2"/>
          <p:cNvSpPr/>
          <p:nvPr/>
        </p:nvSpPr>
        <p:spPr>
          <a:xfrm>
            <a:off x="-1284100" y="4515048"/>
            <a:ext cx="3234544" cy="591053"/>
          </a:xfrm>
          <a:custGeom>
            <a:rect b="b" l="l" r="r" t="t"/>
            <a:pathLst>
              <a:path extrusionOk="0" h="4565" w="24982">
                <a:moveTo>
                  <a:pt x="24740" y="4109"/>
                </a:moveTo>
                <a:cubicBezTo>
                  <a:pt x="24631" y="4021"/>
                  <a:pt x="24509" y="4010"/>
                  <a:pt x="24421" y="4016"/>
                </a:cubicBezTo>
                <a:cubicBezTo>
                  <a:pt x="24449" y="3941"/>
                  <a:pt x="24464" y="3839"/>
                  <a:pt x="24392" y="3751"/>
                </a:cubicBezTo>
                <a:cubicBezTo>
                  <a:pt x="24316" y="3652"/>
                  <a:pt x="24145" y="3663"/>
                  <a:pt x="24024" y="3683"/>
                </a:cubicBezTo>
                <a:cubicBezTo>
                  <a:pt x="24059" y="3599"/>
                  <a:pt x="24067" y="3478"/>
                  <a:pt x="23946" y="3372"/>
                </a:cubicBezTo>
                <a:cubicBezTo>
                  <a:pt x="23829" y="3266"/>
                  <a:pt x="23713" y="3270"/>
                  <a:pt x="23625" y="3294"/>
                </a:cubicBezTo>
                <a:cubicBezTo>
                  <a:pt x="23625" y="3233"/>
                  <a:pt x="23598" y="3161"/>
                  <a:pt x="23498" y="3092"/>
                </a:cubicBezTo>
                <a:cubicBezTo>
                  <a:pt x="23404" y="3026"/>
                  <a:pt x="23308" y="3010"/>
                  <a:pt x="23230" y="3014"/>
                </a:cubicBezTo>
                <a:cubicBezTo>
                  <a:pt x="23295" y="2922"/>
                  <a:pt x="23349" y="2795"/>
                  <a:pt x="23255" y="2709"/>
                </a:cubicBezTo>
                <a:cubicBezTo>
                  <a:pt x="23201" y="2660"/>
                  <a:pt x="23140" y="2642"/>
                  <a:pt x="23081" y="2642"/>
                </a:cubicBezTo>
                <a:cubicBezTo>
                  <a:pt x="23189" y="2533"/>
                  <a:pt x="23287" y="2382"/>
                  <a:pt x="23154" y="2300"/>
                </a:cubicBezTo>
                <a:cubicBezTo>
                  <a:pt x="23068" y="2247"/>
                  <a:pt x="22980" y="2251"/>
                  <a:pt x="22907" y="2269"/>
                </a:cubicBezTo>
                <a:cubicBezTo>
                  <a:pt x="22946" y="2157"/>
                  <a:pt x="22950" y="2005"/>
                  <a:pt x="22759" y="1932"/>
                </a:cubicBezTo>
                <a:cubicBezTo>
                  <a:pt x="22626" y="1879"/>
                  <a:pt x="22518" y="1891"/>
                  <a:pt x="22438" y="1921"/>
                </a:cubicBezTo>
                <a:cubicBezTo>
                  <a:pt x="22475" y="1797"/>
                  <a:pt x="22487" y="1629"/>
                  <a:pt x="22344" y="1568"/>
                </a:cubicBezTo>
                <a:cubicBezTo>
                  <a:pt x="22240" y="1520"/>
                  <a:pt x="22111" y="1535"/>
                  <a:pt x="22015" y="1561"/>
                </a:cubicBezTo>
                <a:cubicBezTo>
                  <a:pt x="22037" y="1502"/>
                  <a:pt x="22043" y="1435"/>
                  <a:pt x="21994" y="1359"/>
                </a:cubicBezTo>
                <a:cubicBezTo>
                  <a:pt x="21923" y="1240"/>
                  <a:pt x="21763" y="1220"/>
                  <a:pt x="21657" y="1220"/>
                </a:cubicBezTo>
                <a:cubicBezTo>
                  <a:pt x="21722" y="1093"/>
                  <a:pt x="21788" y="868"/>
                  <a:pt x="21511" y="753"/>
                </a:cubicBezTo>
                <a:cubicBezTo>
                  <a:pt x="21290" y="661"/>
                  <a:pt x="21104" y="800"/>
                  <a:pt x="20986" y="931"/>
                </a:cubicBezTo>
                <a:cubicBezTo>
                  <a:pt x="20990" y="784"/>
                  <a:pt x="20934" y="614"/>
                  <a:pt x="20687" y="594"/>
                </a:cubicBezTo>
                <a:cubicBezTo>
                  <a:pt x="20427" y="571"/>
                  <a:pt x="20321" y="743"/>
                  <a:pt x="20278" y="886"/>
                </a:cubicBezTo>
                <a:cubicBezTo>
                  <a:pt x="20214" y="774"/>
                  <a:pt x="20102" y="651"/>
                  <a:pt x="19918" y="676"/>
                </a:cubicBezTo>
                <a:cubicBezTo>
                  <a:pt x="19725" y="702"/>
                  <a:pt x="19674" y="862"/>
                  <a:pt x="19666" y="1001"/>
                </a:cubicBezTo>
                <a:cubicBezTo>
                  <a:pt x="19590" y="917"/>
                  <a:pt x="19476" y="837"/>
                  <a:pt x="19328" y="882"/>
                </a:cubicBezTo>
                <a:cubicBezTo>
                  <a:pt x="19154" y="937"/>
                  <a:pt x="19112" y="1154"/>
                  <a:pt x="19101" y="1306"/>
                </a:cubicBezTo>
                <a:cubicBezTo>
                  <a:pt x="19067" y="1285"/>
                  <a:pt x="19022" y="1277"/>
                  <a:pt x="18964" y="1289"/>
                </a:cubicBezTo>
                <a:cubicBezTo>
                  <a:pt x="18864" y="1312"/>
                  <a:pt x="18815" y="1422"/>
                  <a:pt x="18792" y="1523"/>
                </a:cubicBezTo>
                <a:cubicBezTo>
                  <a:pt x="18731" y="1453"/>
                  <a:pt x="18635" y="1400"/>
                  <a:pt x="18488" y="1480"/>
                </a:cubicBezTo>
                <a:cubicBezTo>
                  <a:pt x="18342" y="1557"/>
                  <a:pt x="18312" y="1686"/>
                  <a:pt x="18314" y="1786"/>
                </a:cubicBezTo>
                <a:cubicBezTo>
                  <a:pt x="18240" y="1741"/>
                  <a:pt x="18127" y="1715"/>
                  <a:pt x="17982" y="1766"/>
                </a:cubicBezTo>
                <a:cubicBezTo>
                  <a:pt x="17808" y="1827"/>
                  <a:pt x="17810" y="2011"/>
                  <a:pt x="17843" y="2161"/>
                </a:cubicBezTo>
                <a:cubicBezTo>
                  <a:pt x="17796" y="2138"/>
                  <a:pt x="17739" y="2128"/>
                  <a:pt x="17669" y="2147"/>
                </a:cubicBezTo>
                <a:lnTo>
                  <a:pt x="17667" y="2147"/>
                </a:lnTo>
                <a:cubicBezTo>
                  <a:pt x="17583" y="2171"/>
                  <a:pt x="17530" y="2241"/>
                  <a:pt x="17493" y="2318"/>
                </a:cubicBezTo>
                <a:cubicBezTo>
                  <a:pt x="17481" y="2308"/>
                  <a:pt x="17465" y="2300"/>
                  <a:pt x="17450" y="2294"/>
                </a:cubicBezTo>
                <a:cubicBezTo>
                  <a:pt x="17370" y="2263"/>
                  <a:pt x="17280" y="2280"/>
                  <a:pt x="17209" y="2304"/>
                </a:cubicBezTo>
                <a:cubicBezTo>
                  <a:pt x="17250" y="2187"/>
                  <a:pt x="17270" y="2018"/>
                  <a:pt x="17113" y="1930"/>
                </a:cubicBezTo>
                <a:cubicBezTo>
                  <a:pt x="16982" y="1854"/>
                  <a:pt x="16851" y="1870"/>
                  <a:pt x="16759" y="1901"/>
                </a:cubicBezTo>
                <a:cubicBezTo>
                  <a:pt x="16796" y="1768"/>
                  <a:pt x="16804" y="1574"/>
                  <a:pt x="16589" y="1516"/>
                </a:cubicBezTo>
                <a:cubicBezTo>
                  <a:pt x="16448" y="1482"/>
                  <a:pt x="16325" y="1520"/>
                  <a:pt x="16233" y="1572"/>
                </a:cubicBezTo>
                <a:cubicBezTo>
                  <a:pt x="16255" y="1469"/>
                  <a:pt x="16241" y="1357"/>
                  <a:pt x="16098" y="1310"/>
                </a:cubicBezTo>
                <a:cubicBezTo>
                  <a:pt x="15955" y="1265"/>
                  <a:pt x="15816" y="1332"/>
                  <a:pt x="15723" y="1400"/>
                </a:cubicBezTo>
                <a:cubicBezTo>
                  <a:pt x="15721" y="1320"/>
                  <a:pt x="15689" y="1230"/>
                  <a:pt x="15576" y="1164"/>
                </a:cubicBezTo>
                <a:cubicBezTo>
                  <a:pt x="15445" y="1085"/>
                  <a:pt x="15312" y="1126"/>
                  <a:pt x="15220" y="1183"/>
                </a:cubicBezTo>
                <a:cubicBezTo>
                  <a:pt x="15230" y="1062"/>
                  <a:pt x="15183" y="911"/>
                  <a:pt x="14926" y="847"/>
                </a:cubicBezTo>
                <a:cubicBezTo>
                  <a:pt x="14676" y="784"/>
                  <a:pt x="14473" y="917"/>
                  <a:pt x="14353" y="1034"/>
                </a:cubicBezTo>
                <a:cubicBezTo>
                  <a:pt x="14351" y="1021"/>
                  <a:pt x="14349" y="1005"/>
                  <a:pt x="14345" y="995"/>
                </a:cubicBezTo>
                <a:cubicBezTo>
                  <a:pt x="14324" y="929"/>
                  <a:pt x="14283" y="880"/>
                  <a:pt x="14228" y="845"/>
                </a:cubicBezTo>
                <a:cubicBezTo>
                  <a:pt x="14175" y="811"/>
                  <a:pt x="14109" y="794"/>
                  <a:pt x="14038" y="788"/>
                </a:cubicBezTo>
                <a:cubicBezTo>
                  <a:pt x="13933" y="780"/>
                  <a:pt x="13808" y="800"/>
                  <a:pt x="13700" y="851"/>
                </a:cubicBezTo>
                <a:cubicBezTo>
                  <a:pt x="13721" y="776"/>
                  <a:pt x="13721" y="708"/>
                  <a:pt x="13708" y="653"/>
                </a:cubicBezTo>
                <a:cubicBezTo>
                  <a:pt x="13694" y="594"/>
                  <a:pt x="13663" y="549"/>
                  <a:pt x="13618" y="518"/>
                </a:cubicBezTo>
                <a:cubicBezTo>
                  <a:pt x="13577" y="487"/>
                  <a:pt x="13524" y="471"/>
                  <a:pt x="13465" y="473"/>
                </a:cubicBezTo>
                <a:cubicBezTo>
                  <a:pt x="13387" y="473"/>
                  <a:pt x="13297" y="502"/>
                  <a:pt x="13203" y="559"/>
                </a:cubicBezTo>
                <a:cubicBezTo>
                  <a:pt x="13225" y="430"/>
                  <a:pt x="13223" y="258"/>
                  <a:pt x="13054" y="207"/>
                </a:cubicBezTo>
                <a:cubicBezTo>
                  <a:pt x="12933" y="172"/>
                  <a:pt x="12828" y="236"/>
                  <a:pt x="12749" y="317"/>
                </a:cubicBezTo>
                <a:cubicBezTo>
                  <a:pt x="12738" y="225"/>
                  <a:pt x="12685" y="133"/>
                  <a:pt x="12534" y="88"/>
                </a:cubicBezTo>
                <a:cubicBezTo>
                  <a:pt x="12354" y="31"/>
                  <a:pt x="12215" y="109"/>
                  <a:pt x="12125" y="191"/>
                </a:cubicBezTo>
                <a:cubicBezTo>
                  <a:pt x="12112" y="92"/>
                  <a:pt x="12043" y="0"/>
                  <a:pt x="11832" y="13"/>
                </a:cubicBezTo>
                <a:cubicBezTo>
                  <a:pt x="11603" y="29"/>
                  <a:pt x="11509" y="191"/>
                  <a:pt x="11468" y="324"/>
                </a:cubicBezTo>
                <a:cubicBezTo>
                  <a:pt x="11409" y="225"/>
                  <a:pt x="11312" y="125"/>
                  <a:pt x="11161" y="154"/>
                </a:cubicBezTo>
                <a:cubicBezTo>
                  <a:pt x="10983" y="187"/>
                  <a:pt x="10924" y="375"/>
                  <a:pt x="10905" y="500"/>
                </a:cubicBezTo>
                <a:cubicBezTo>
                  <a:pt x="10852" y="471"/>
                  <a:pt x="10768" y="461"/>
                  <a:pt x="10639" y="491"/>
                </a:cubicBezTo>
                <a:cubicBezTo>
                  <a:pt x="10455" y="540"/>
                  <a:pt x="10427" y="698"/>
                  <a:pt x="10441" y="825"/>
                </a:cubicBezTo>
                <a:cubicBezTo>
                  <a:pt x="10365" y="776"/>
                  <a:pt x="10259" y="739"/>
                  <a:pt x="10124" y="776"/>
                </a:cubicBezTo>
                <a:cubicBezTo>
                  <a:pt x="9929" y="827"/>
                  <a:pt x="9888" y="1034"/>
                  <a:pt x="9888" y="1177"/>
                </a:cubicBezTo>
                <a:cubicBezTo>
                  <a:pt x="9827" y="1136"/>
                  <a:pt x="9737" y="1105"/>
                  <a:pt x="9608" y="1115"/>
                </a:cubicBezTo>
                <a:cubicBezTo>
                  <a:pt x="9463" y="1126"/>
                  <a:pt x="9371" y="1205"/>
                  <a:pt x="9318" y="1279"/>
                </a:cubicBezTo>
                <a:cubicBezTo>
                  <a:pt x="9287" y="1203"/>
                  <a:pt x="9219" y="1132"/>
                  <a:pt x="9086" y="1142"/>
                </a:cubicBezTo>
                <a:cubicBezTo>
                  <a:pt x="8919" y="1154"/>
                  <a:pt x="8818" y="1302"/>
                  <a:pt x="8773" y="1400"/>
                </a:cubicBezTo>
                <a:cubicBezTo>
                  <a:pt x="8722" y="1361"/>
                  <a:pt x="8634" y="1330"/>
                  <a:pt x="8483" y="1357"/>
                </a:cubicBezTo>
                <a:cubicBezTo>
                  <a:pt x="8389" y="1373"/>
                  <a:pt x="8319" y="1414"/>
                  <a:pt x="8266" y="1463"/>
                </a:cubicBezTo>
                <a:cubicBezTo>
                  <a:pt x="8258" y="1316"/>
                  <a:pt x="8207" y="1152"/>
                  <a:pt x="8021" y="1122"/>
                </a:cubicBezTo>
                <a:cubicBezTo>
                  <a:pt x="7836" y="1087"/>
                  <a:pt x="7703" y="1138"/>
                  <a:pt x="7624" y="1185"/>
                </a:cubicBezTo>
                <a:cubicBezTo>
                  <a:pt x="7618" y="995"/>
                  <a:pt x="7562" y="633"/>
                  <a:pt x="7294" y="624"/>
                </a:cubicBezTo>
                <a:cubicBezTo>
                  <a:pt x="7067" y="620"/>
                  <a:pt x="6914" y="763"/>
                  <a:pt x="6834" y="862"/>
                </a:cubicBezTo>
                <a:cubicBezTo>
                  <a:pt x="6781" y="743"/>
                  <a:pt x="6666" y="555"/>
                  <a:pt x="6462" y="579"/>
                </a:cubicBezTo>
                <a:cubicBezTo>
                  <a:pt x="6271" y="600"/>
                  <a:pt x="6151" y="778"/>
                  <a:pt x="6089" y="899"/>
                </a:cubicBezTo>
                <a:cubicBezTo>
                  <a:pt x="6032" y="796"/>
                  <a:pt x="5911" y="676"/>
                  <a:pt x="5668" y="725"/>
                </a:cubicBezTo>
                <a:cubicBezTo>
                  <a:pt x="5496" y="757"/>
                  <a:pt x="5408" y="921"/>
                  <a:pt x="5363" y="1093"/>
                </a:cubicBezTo>
                <a:cubicBezTo>
                  <a:pt x="5318" y="954"/>
                  <a:pt x="5236" y="839"/>
                  <a:pt x="5093" y="829"/>
                </a:cubicBezTo>
                <a:cubicBezTo>
                  <a:pt x="4919" y="819"/>
                  <a:pt x="4811" y="958"/>
                  <a:pt x="4747" y="1103"/>
                </a:cubicBezTo>
                <a:cubicBezTo>
                  <a:pt x="4708" y="962"/>
                  <a:pt x="4610" y="829"/>
                  <a:pt x="4381" y="831"/>
                </a:cubicBezTo>
                <a:cubicBezTo>
                  <a:pt x="4074" y="837"/>
                  <a:pt x="3959" y="1142"/>
                  <a:pt x="3918" y="1351"/>
                </a:cubicBezTo>
                <a:cubicBezTo>
                  <a:pt x="3833" y="1195"/>
                  <a:pt x="3673" y="1009"/>
                  <a:pt x="3415" y="1113"/>
                </a:cubicBezTo>
                <a:cubicBezTo>
                  <a:pt x="3182" y="1207"/>
                  <a:pt x="3153" y="1473"/>
                  <a:pt x="3172" y="1684"/>
                </a:cubicBezTo>
                <a:cubicBezTo>
                  <a:pt x="3047" y="1527"/>
                  <a:pt x="2844" y="1371"/>
                  <a:pt x="2566" y="1465"/>
                </a:cubicBezTo>
                <a:cubicBezTo>
                  <a:pt x="2233" y="1582"/>
                  <a:pt x="2284" y="1891"/>
                  <a:pt x="2359" y="2093"/>
                </a:cubicBezTo>
                <a:cubicBezTo>
                  <a:pt x="2241" y="2028"/>
                  <a:pt x="2069" y="1977"/>
                  <a:pt x="1883" y="2057"/>
                </a:cubicBezTo>
                <a:cubicBezTo>
                  <a:pt x="1637" y="2159"/>
                  <a:pt x="1654" y="2427"/>
                  <a:pt x="1695" y="2597"/>
                </a:cubicBezTo>
                <a:cubicBezTo>
                  <a:pt x="1568" y="2529"/>
                  <a:pt x="1363" y="2472"/>
                  <a:pt x="1144" y="2601"/>
                </a:cubicBezTo>
                <a:cubicBezTo>
                  <a:pt x="911" y="2742"/>
                  <a:pt x="899" y="3026"/>
                  <a:pt x="919" y="3210"/>
                </a:cubicBezTo>
                <a:cubicBezTo>
                  <a:pt x="807" y="3120"/>
                  <a:pt x="635" y="3049"/>
                  <a:pt x="481" y="3243"/>
                </a:cubicBezTo>
                <a:cubicBezTo>
                  <a:pt x="279" y="3499"/>
                  <a:pt x="48" y="3654"/>
                  <a:pt x="29" y="3665"/>
                </a:cubicBezTo>
                <a:cubicBezTo>
                  <a:pt x="11" y="3675"/>
                  <a:pt x="1" y="3695"/>
                  <a:pt x="3" y="3720"/>
                </a:cubicBezTo>
                <a:cubicBezTo>
                  <a:pt x="9" y="3751"/>
                  <a:pt x="33" y="3771"/>
                  <a:pt x="62" y="3767"/>
                </a:cubicBezTo>
                <a:cubicBezTo>
                  <a:pt x="473" y="3716"/>
                  <a:pt x="647" y="3732"/>
                  <a:pt x="805" y="3742"/>
                </a:cubicBezTo>
                <a:cubicBezTo>
                  <a:pt x="903" y="3751"/>
                  <a:pt x="999" y="3757"/>
                  <a:pt x="1142" y="3746"/>
                </a:cubicBezTo>
                <a:cubicBezTo>
                  <a:pt x="1318" y="3734"/>
                  <a:pt x="1461" y="3730"/>
                  <a:pt x="1619" y="3740"/>
                </a:cubicBezTo>
                <a:cubicBezTo>
                  <a:pt x="1778" y="3746"/>
                  <a:pt x="1956" y="3767"/>
                  <a:pt x="2212" y="3802"/>
                </a:cubicBezTo>
                <a:lnTo>
                  <a:pt x="2417" y="3828"/>
                </a:lnTo>
                <a:cubicBezTo>
                  <a:pt x="2932" y="3898"/>
                  <a:pt x="3630" y="3992"/>
                  <a:pt x="3990" y="3910"/>
                </a:cubicBezTo>
                <a:cubicBezTo>
                  <a:pt x="4184" y="3865"/>
                  <a:pt x="4534" y="3859"/>
                  <a:pt x="4995" y="3898"/>
                </a:cubicBezTo>
                <a:cubicBezTo>
                  <a:pt x="5461" y="3935"/>
                  <a:pt x="6038" y="4012"/>
                  <a:pt x="6687" y="4129"/>
                </a:cubicBezTo>
                <a:cubicBezTo>
                  <a:pt x="7474" y="4266"/>
                  <a:pt x="8336" y="4152"/>
                  <a:pt x="9023" y="4059"/>
                </a:cubicBezTo>
                <a:cubicBezTo>
                  <a:pt x="9473" y="3998"/>
                  <a:pt x="9848" y="3949"/>
                  <a:pt x="10062" y="3990"/>
                </a:cubicBezTo>
                <a:cubicBezTo>
                  <a:pt x="11067" y="4174"/>
                  <a:pt x="12380" y="4174"/>
                  <a:pt x="13676" y="4174"/>
                </a:cubicBezTo>
                <a:cubicBezTo>
                  <a:pt x="14627" y="4174"/>
                  <a:pt x="15568" y="4174"/>
                  <a:pt x="16368" y="4248"/>
                </a:cubicBezTo>
                <a:cubicBezTo>
                  <a:pt x="16665" y="4276"/>
                  <a:pt x="17008" y="4285"/>
                  <a:pt x="17350" y="4293"/>
                </a:cubicBezTo>
                <a:cubicBezTo>
                  <a:pt x="17919" y="4305"/>
                  <a:pt x="18488" y="4319"/>
                  <a:pt x="18866" y="4420"/>
                </a:cubicBezTo>
                <a:lnTo>
                  <a:pt x="18872" y="4420"/>
                </a:lnTo>
                <a:cubicBezTo>
                  <a:pt x="19326" y="4503"/>
                  <a:pt x="20194" y="4542"/>
                  <a:pt x="21110" y="4553"/>
                </a:cubicBezTo>
                <a:cubicBezTo>
                  <a:pt x="22416" y="4565"/>
                  <a:pt x="23825" y="4522"/>
                  <a:pt x="24265" y="4479"/>
                </a:cubicBezTo>
                <a:cubicBezTo>
                  <a:pt x="24562" y="4448"/>
                  <a:pt x="24916" y="4503"/>
                  <a:pt x="24918" y="4503"/>
                </a:cubicBezTo>
                <a:lnTo>
                  <a:pt x="24932" y="4503"/>
                </a:lnTo>
                <a:cubicBezTo>
                  <a:pt x="24961" y="4499"/>
                  <a:pt x="24981" y="4473"/>
                  <a:pt x="24977" y="4442"/>
                </a:cubicBezTo>
                <a:cubicBezTo>
                  <a:pt x="24961" y="4442"/>
                  <a:pt x="24932" y="4258"/>
                  <a:pt x="24740" y="4109"/>
                </a:cubicBez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4620406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-853155" y="-959925"/>
            <a:ext cx="1767545" cy="1915232"/>
          </a:xfrm>
          <a:custGeom>
            <a:rect b="b" l="l" r="r" t="t"/>
            <a:pathLst>
              <a:path extrusionOk="0" h="15069" w="13907">
                <a:moveTo>
                  <a:pt x="7718" y="14985"/>
                </a:moveTo>
                <a:cubicBezTo>
                  <a:pt x="11431" y="14483"/>
                  <a:pt x="13907" y="11705"/>
                  <a:pt x="13602" y="7941"/>
                </a:cubicBezTo>
                <a:cubicBezTo>
                  <a:pt x="12988" y="330"/>
                  <a:pt x="972" y="0"/>
                  <a:pt x="303" y="8468"/>
                </a:cubicBezTo>
                <a:cubicBezTo>
                  <a:pt x="1" y="12317"/>
                  <a:pt x="3246" y="15069"/>
                  <a:pt x="6912" y="15028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353" y="76201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66" name="Google Shape;16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33754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 rot="-5400000">
            <a:off x="344811" y="-373386"/>
            <a:ext cx="1186800" cy="1933622"/>
          </a:xfrm>
          <a:custGeom>
            <a:rect b="b" l="l" r="r" t="t"/>
            <a:pathLst>
              <a:path extrusionOk="0" h="34234" w="24921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 flipH="1" rot="5400000">
            <a:off x="7506527" y="3587475"/>
            <a:ext cx="1205621" cy="2069725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 rot="9000033">
            <a:off x="1954049" y="136687"/>
            <a:ext cx="359303" cy="292351"/>
          </a:xfrm>
          <a:custGeom>
            <a:rect b="b" l="l" r="r" t="t"/>
            <a:pathLst>
              <a:path extrusionOk="0" h="6822" w="8385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72" name="Google Shape;17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7748" y="-98575"/>
            <a:ext cx="3139301" cy="7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 flipH="1" rot="-5400000">
            <a:off x="232831" y="-237906"/>
            <a:ext cx="1439395" cy="1904857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0" y="4670319"/>
            <a:ext cx="9144000" cy="104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4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77" name="Google Shape;17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00" y="4361404"/>
            <a:ext cx="9144000" cy="104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450" y="-35300"/>
            <a:ext cx="2759975" cy="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 rot="5400000">
            <a:off x="7583989" y="3664937"/>
            <a:ext cx="1186800" cy="1933622"/>
          </a:xfrm>
          <a:custGeom>
            <a:rect b="b" l="l" r="r" t="t"/>
            <a:pathLst>
              <a:path extrusionOk="0" h="34234" w="24921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 flipH="1" rot="-5400000">
            <a:off x="403452" y="-432028"/>
            <a:ext cx="1205621" cy="2069725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4_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83" name="Google Shape;18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4" y="453231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22" y="453229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374" y="114050"/>
            <a:ext cx="3999475" cy="9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ctrTitle"/>
          </p:nvPr>
        </p:nvSpPr>
        <p:spPr>
          <a:xfrm>
            <a:off x="1765775" y="535000"/>
            <a:ext cx="42840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1760900" y="1644100"/>
            <a:ext cx="42939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/>
        </p:nvSpPr>
        <p:spPr>
          <a:xfrm>
            <a:off x="1760900" y="291040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b="1" lang="en" sz="1000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lang="en" sz="1000">
                <a:solidFill>
                  <a:srgbClr val="000000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9117" y="4131062"/>
            <a:ext cx="6773509" cy="15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9075" y="3623391"/>
            <a:ext cx="6947400" cy="1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213" y="783663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97550" y="28996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 rot="-5400000">
            <a:off x="344811" y="-373386"/>
            <a:ext cx="1186800" cy="1933622"/>
          </a:xfrm>
          <a:custGeom>
            <a:rect b="b" l="l" r="r" t="t"/>
            <a:pathLst>
              <a:path extrusionOk="0" h="34234" w="24921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 rot="9000033">
            <a:off x="1954049" y="136687"/>
            <a:ext cx="359303" cy="292351"/>
          </a:xfrm>
          <a:custGeom>
            <a:rect b="b" l="l" r="r" t="t"/>
            <a:pathLst>
              <a:path extrusionOk="0" h="6822" w="8385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8365" y="1800604"/>
            <a:ext cx="985085" cy="13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498" y="2513174"/>
            <a:ext cx="1386580" cy="7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 rot="257312">
            <a:off x="8399299" y="2998769"/>
            <a:ext cx="1199809" cy="273594"/>
          </a:xfrm>
          <a:custGeom>
            <a:rect b="b" l="l" r="r" t="t"/>
            <a:pathLst>
              <a:path extrusionOk="0" h="4390" w="20673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950" y="66438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5300" y="2229800"/>
            <a:ext cx="2115201" cy="28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5679" y="3752825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/>
          <p:nvPr/>
        </p:nvSpPr>
        <p:spPr>
          <a:xfrm flipH="1" rot="5400000">
            <a:off x="6255404" y="2254704"/>
            <a:ext cx="1390666" cy="4386927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 flipH="1" rot="5400000">
            <a:off x="7185430" y="-308345"/>
            <a:ext cx="1650206" cy="2266975"/>
          </a:xfrm>
          <a:custGeom>
            <a:rect b="b" l="l" r="r" t="t"/>
            <a:pathLst>
              <a:path extrusionOk="0" h="34234" w="24921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25697" y="753176"/>
            <a:ext cx="2455199" cy="59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378" y="3607560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00" y="3848892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130" y="3452570"/>
            <a:ext cx="646936" cy="16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949" y="3504209"/>
            <a:ext cx="646936" cy="16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475" y="2308412"/>
            <a:ext cx="2168825" cy="306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825" y="4295049"/>
            <a:ext cx="5005174" cy="112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21392"/>
            <a:ext cx="4697519" cy="105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5387" y="4179399"/>
            <a:ext cx="803474" cy="60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0574" y="4196200"/>
            <a:ext cx="7451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/>
          <p:nvPr/>
        </p:nvSpPr>
        <p:spPr>
          <a:xfrm rot="-5400000">
            <a:off x="780396" y="3391584"/>
            <a:ext cx="1049068" cy="2609810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64691" y="124526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355497" y="1639750"/>
            <a:ext cx="1881900" cy="47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6479851" y="1639750"/>
            <a:ext cx="1881900" cy="47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782250" y="2229578"/>
            <a:ext cx="2455200" cy="125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906471" y="2229575"/>
            <a:ext cx="2455200" cy="125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5400000">
            <a:off x="7185430" y="-308345"/>
            <a:ext cx="1650206" cy="2266975"/>
          </a:xfrm>
          <a:custGeom>
            <a:rect b="b" l="l" r="r" t="t"/>
            <a:pathLst>
              <a:path extrusionOk="0" h="34234" w="24921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25697" y="753176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>
            <a:off x="-1275131" y="-1380225"/>
            <a:ext cx="3827832" cy="1915232"/>
          </a:xfrm>
          <a:custGeom>
            <a:rect b="b" l="l" r="r" t="t"/>
            <a:pathLst>
              <a:path extrusionOk="0" h="15069" w="13907">
                <a:moveTo>
                  <a:pt x="7718" y="14985"/>
                </a:moveTo>
                <a:cubicBezTo>
                  <a:pt x="11431" y="14483"/>
                  <a:pt x="13907" y="11705"/>
                  <a:pt x="13602" y="7941"/>
                </a:cubicBezTo>
                <a:cubicBezTo>
                  <a:pt x="12988" y="330"/>
                  <a:pt x="972" y="0"/>
                  <a:pt x="303" y="8468"/>
                </a:cubicBezTo>
                <a:cubicBezTo>
                  <a:pt x="1" y="12317"/>
                  <a:pt x="3246" y="15069"/>
                  <a:pt x="6912" y="15028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4" y="453231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22" y="453229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11573" y="4532312"/>
            <a:ext cx="1037124" cy="7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367800" y="1055225"/>
            <a:ext cx="37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362900" y="1810400"/>
            <a:ext cx="37443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4245756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 rot="5400000">
            <a:off x="7627431" y="3257087"/>
            <a:ext cx="2151024" cy="1948905"/>
          </a:xfrm>
          <a:custGeom>
            <a:rect b="b" l="l" r="r" t="t"/>
            <a:pathLst>
              <a:path extrusionOk="0" h="17199" w="29456">
                <a:moveTo>
                  <a:pt x="2737" y="0"/>
                </a:moveTo>
                <a:cubicBezTo>
                  <a:pt x="1797" y="918"/>
                  <a:pt x="872" y="1945"/>
                  <a:pt x="556" y="3222"/>
                </a:cubicBezTo>
                <a:cubicBezTo>
                  <a:pt x="1" y="5461"/>
                  <a:pt x="1573" y="7800"/>
                  <a:pt x="3628" y="8846"/>
                </a:cubicBezTo>
                <a:cubicBezTo>
                  <a:pt x="4677" y="9381"/>
                  <a:pt x="5855" y="9658"/>
                  <a:pt x="7032" y="9658"/>
                </a:cubicBezTo>
                <a:cubicBezTo>
                  <a:pt x="7494" y="9658"/>
                  <a:pt x="7956" y="9615"/>
                  <a:pt x="8410" y="9529"/>
                </a:cubicBezTo>
                <a:cubicBezTo>
                  <a:pt x="9714" y="9282"/>
                  <a:pt x="10967" y="8684"/>
                  <a:pt x="12292" y="8684"/>
                </a:cubicBezTo>
                <a:cubicBezTo>
                  <a:pt x="12314" y="8684"/>
                  <a:pt x="12337" y="8684"/>
                  <a:pt x="12359" y="8684"/>
                </a:cubicBezTo>
                <a:cubicBezTo>
                  <a:pt x="13852" y="8708"/>
                  <a:pt x="15372" y="9676"/>
                  <a:pt x="15734" y="11126"/>
                </a:cubicBezTo>
                <a:cubicBezTo>
                  <a:pt x="16007" y="12220"/>
                  <a:pt x="15623" y="13430"/>
                  <a:pt x="16047" y="14475"/>
                </a:cubicBezTo>
                <a:cubicBezTo>
                  <a:pt x="16302" y="15107"/>
                  <a:pt x="16825" y="15594"/>
                  <a:pt x="17390" y="15976"/>
                </a:cubicBezTo>
                <a:cubicBezTo>
                  <a:pt x="18615" y="16801"/>
                  <a:pt x="20092" y="17198"/>
                  <a:pt x="21574" y="17198"/>
                </a:cubicBezTo>
                <a:cubicBezTo>
                  <a:pt x="22251" y="17198"/>
                  <a:pt x="22928" y="17115"/>
                  <a:pt x="23583" y="16953"/>
                </a:cubicBezTo>
                <a:cubicBezTo>
                  <a:pt x="25672" y="16434"/>
                  <a:pt x="27529" y="15157"/>
                  <a:pt x="28937" y="13529"/>
                </a:cubicBezTo>
                <a:lnTo>
                  <a:pt x="29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flipH="1" rot="-5400000">
            <a:off x="508095" y="-510195"/>
            <a:ext cx="1498366" cy="2514556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388100" y="110685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 flipH="1">
            <a:off x="6296537" y="-1035350"/>
            <a:ext cx="3827832" cy="1915232"/>
          </a:xfrm>
          <a:custGeom>
            <a:rect b="b" l="l" r="r" t="t"/>
            <a:pathLst>
              <a:path extrusionOk="0" h="15069" w="13907">
                <a:moveTo>
                  <a:pt x="7718" y="14985"/>
                </a:moveTo>
                <a:cubicBezTo>
                  <a:pt x="11431" y="14483"/>
                  <a:pt x="13907" y="11705"/>
                  <a:pt x="13602" y="7941"/>
                </a:cubicBezTo>
                <a:cubicBezTo>
                  <a:pt x="12988" y="330"/>
                  <a:pt x="972" y="0"/>
                  <a:pt x="303" y="8468"/>
                </a:cubicBezTo>
                <a:cubicBezTo>
                  <a:pt x="1" y="12317"/>
                  <a:pt x="3246" y="15069"/>
                  <a:pt x="6912" y="15028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30059" y="377031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8759" y="377029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66" y="3770312"/>
            <a:ext cx="1037124" cy="7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4900" y="4361404"/>
            <a:ext cx="9144000" cy="104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75175" y="-35300"/>
            <a:ext cx="2759975" cy="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flipH="1" rot="-5400000">
            <a:off x="344811" y="3664937"/>
            <a:ext cx="1186800" cy="1933622"/>
          </a:xfrm>
          <a:custGeom>
            <a:rect b="b" l="l" r="r" t="t"/>
            <a:pathLst>
              <a:path extrusionOk="0" h="34234" w="24921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 rot="5400000">
            <a:off x="7506527" y="-432028"/>
            <a:ext cx="1205621" cy="2069725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16592" y="4433600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85679" y="4492871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flipH="1" rot="10800000">
            <a:off x="0" y="-2761"/>
            <a:ext cx="9144100" cy="572711"/>
          </a:xfrm>
          <a:custGeom>
            <a:rect b="b" l="l" r="r" t="t"/>
            <a:pathLst>
              <a:path extrusionOk="0" h="12052" w="120021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0.png"/><Relationship Id="rId7" Type="http://schemas.openxmlformats.org/officeDocument/2006/relationships/image" Target="../media/image1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075" y="3623391"/>
            <a:ext cx="6947400" cy="1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213" y="783663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550" y="28996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>
            <p:ph type="ctrTitle"/>
          </p:nvPr>
        </p:nvSpPr>
        <p:spPr>
          <a:xfrm>
            <a:off x="715100" y="654476"/>
            <a:ext cx="5352300" cy="22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Socially Responsible</a:t>
            </a:r>
            <a:r>
              <a:rPr lang="en" sz="5500">
                <a:solidFill>
                  <a:schemeClr val="dk1"/>
                </a:solidFill>
              </a:rPr>
              <a:t> </a:t>
            </a:r>
            <a:r>
              <a:rPr lang="en" sz="5000">
                <a:solidFill>
                  <a:schemeClr val="dk2"/>
                </a:solidFill>
              </a:rPr>
              <a:t>Computing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226" name="Google Shape;226;p30"/>
          <p:cNvSpPr txBox="1"/>
          <p:nvPr>
            <p:ph idx="1" type="subTitle"/>
          </p:nvPr>
        </p:nvSpPr>
        <p:spPr>
          <a:xfrm>
            <a:off x="400400" y="3046725"/>
            <a:ext cx="4234800" cy="409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/>
              <a:t>Logan Gravitt, Jayden Mai, Ryan Miller, Brayan Ramos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8365" y="1800604"/>
            <a:ext cx="985085" cy="13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0498" y="2513174"/>
            <a:ext cx="1386580" cy="7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/>
          <p:nvPr/>
        </p:nvSpPr>
        <p:spPr>
          <a:xfrm rot="257312">
            <a:off x="8399299" y="2998769"/>
            <a:ext cx="1199809" cy="273594"/>
          </a:xfrm>
          <a:custGeom>
            <a:rect b="b" l="l" r="r" t="t"/>
            <a:pathLst>
              <a:path extrusionOk="0" h="4390" w="20673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5300" y="2229800"/>
            <a:ext cx="2115201" cy="28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85679" y="3752825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/>
          <p:nvPr/>
        </p:nvSpPr>
        <p:spPr>
          <a:xfrm flipH="1" rot="5400000">
            <a:off x="6255404" y="2254704"/>
            <a:ext cx="1390666" cy="4386927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 txBox="1"/>
          <p:nvPr/>
        </p:nvSpPr>
        <p:spPr>
          <a:xfrm rot="526992">
            <a:off x="7278047" y="2416738"/>
            <a:ext cx="1764289" cy="405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What’s A Terminal?</a:t>
            </a:r>
            <a:endParaRPr b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solutions</a:t>
            </a:r>
            <a:endParaRPr/>
          </a:p>
        </p:txBody>
      </p:sp>
      <p:sp>
        <p:nvSpPr>
          <p:cNvPr id="458" name="Google Shape;458;p39"/>
          <p:cNvSpPr txBox="1"/>
          <p:nvPr>
            <p:ph idx="1" type="subTitle"/>
          </p:nvPr>
        </p:nvSpPr>
        <p:spPr>
          <a:xfrm>
            <a:off x="1414700" y="1887275"/>
            <a:ext cx="30231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G</a:t>
            </a:r>
            <a:r>
              <a:rPr lang="en"/>
              <a:t>oogle or excel spreadsheet available to all volunteers.</a:t>
            </a:r>
            <a:endParaRPr/>
          </a:p>
        </p:txBody>
      </p:sp>
      <p:sp>
        <p:nvSpPr>
          <p:cNvPr id="459" name="Google Shape;459;p39"/>
          <p:cNvSpPr txBox="1"/>
          <p:nvPr>
            <p:ph idx="3" type="subTitle"/>
          </p:nvPr>
        </p:nvSpPr>
        <p:spPr>
          <a:xfrm>
            <a:off x="5195875" y="1952083"/>
            <a:ext cx="36549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L</a:t>
            </a:r>
            <a:r>
              <a:rPr lang="en"/>
              <a:t>ess user-friendly.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Harder to input the data.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Harder to keep the same format.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Slows down the data collection process.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Reduces efficiency.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Won’t scale well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 txBox="1"/>
          <p:nvPr>
            <p:ph idx="7" type="subTitle"/>
          </p:nvPr>
        </p:nvSpPr>
        <p:spPr>
          <a:xfrm>
            <a:off x="1410250" y="1404950"/>
            <a:ext cx="2896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sheets alone</a:t>
            </a:r>
            <a:endParaRPr/>
          </a:p>
        </p:txBody>
      </p:sp>
      <p:sp>
        <p:nvSpPr>
          <p:cNvPr id="461" name="Google Shape;461;p39"/>
          <p:cNvSpPr txBox="1"/>
          <p:nvPr>
            <p:ph idx="9" type="subTitle"/>
          </p:nvPr>
        </p:nvSpPr>
        <p:spPr>
          <a:xfrm>
            <a:off x="5200298" y="1469738"/>
            <a:ext cx="2520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Disadvantages</a:t>
            </a:r>
            <a:endParaRPr sz="3000"/>
          </a:p>
        </p:txBody>
      </p:sp>
      <p:pic>
        <p:nvPicPr>
          <p:cNvPr id="462" name="Google Shape;4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08059" y="619876"/>
            <a:ext cx="2455199" cy="59104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9"/>
          <p:cNvSpPr txBox="1"/>
          <p:nvPr>
            <p:ph idx="1" type="subTitle"/>
          </p:nvPr>
        </p:nvSpPr>
        <p:spPr>
          <a:xfrm>
            <a:off x="1412475" y="3328950"/>
            <a:ext cx="3023100" cy="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H</a:t>
            </a:r>
            <a:r>
              <a:rPr lang="en"/>
              <a:t>andwriting</a:t>
            </a:r>
            <a:r>
              <a:rPr lang="en"/>
              <a:t> all data in the same notebook available to all volunteers.</a:t>
            </a:r>
            <a:endParaRPr/>
          </a:p>
        </p:txBody>
      </p:sp>
      <p:sp>
        <p:nvSpPr>
          <p:cNvPr id="464" name="Google Shape;464;p39"/>
          <p:cNvSpPr txBox="1"/>
          <p:nvPr>
            <p:ph idx="7" type="subTitle"/>
          </p:nvPr>
        </p:nvSpPr>
        <p:spPr>
          <a:xfrm>
            <a:off x="1408025" y="2922825"/>
            <a:ext cx="2896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 or board</a:t>
            </a:r>
            <a:endParaRPr/>
          </a:p>
        </p:txBody>
      </p:sp>
      <p:sp>
        <p:nvSpPr>
          <p:cNvPr id="465" name="Google Shape;465;p39"/>
          <p:cNvSpPr/>
          <p:nvPr/>
        </p:nvSpPr>
        <p:spPr>
          <a:xfrm>
            <a:off x="943700" y="1469750"/>
            <a:ext cx="423000" cy="42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632525" y="1437350"/>
            <a:ext cx="423000" cy="4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943700" y="3003500"/>
            <a:ext cx="423000" cy="420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idx="1" type="subTitle"/>
          </p:nvPr>
        </p:nvSpPr>
        <p:spPr>
          <a:xfrm>
            <a:off x="1515850" y="1340250"/>
            <a:ext cx="253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Scaling</a:t>
            </a:r>
            <a:endParaRPr/>
          </a:p>
        </p:txBody>
      </p:sp>
      <p:sp>
        <p:nvSpPr>
          <p:cNvPr id="473" name="Google Shape;473;p40"/>
          <p:cNvSpPr txBox="1"/>
          <p:nvPr>
            <p:ph idx="2" type="subTitle"/>
          </p:nvPr>
        </p:nvSpPr>
        <p:spPr>
          <a:xfrm>
            <a:off x="1515850" y="1672650"/>
            <a:ext cx="265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This program can grow along with the farm.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New farm locations, crops and sheets can all be added.</a:t>
            </a:r>
            <a:endParaRPr/>
          </a:p>
        </p:txBody>
      </p:sp>
      <p:sp>
        <p:nvSpPr>
          <p:cNvPr id="474" name="Google Shape;474;p40"/>
          <p:cNvSpPr txBox="1"/>
          <p:nvPr>
            <p:ph idx="3" type="subTitle"/>
          </p:nvPr>
        </p:nvSpPr>
        <p:spPr>
          <a:xfrm>
            <a:off x="5452250" y="1672650"/>
            <a:ext cx="3110100" cy="1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With this program acting as the backend, integrating this into a app is very feasible.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Allows for easier usage from less technical volunteers.</a:t>
            </a:r>
            <a:endParaRPr/>
          </a:p>
        </p:txBody>
      </p:sp>
      <p:sp>
        <p:nvSpPr>
          <p:cNvPr id="475" name="Google Shape;475;p40"/>
          <p:cNvSpPr txBox="1"/>
          <p:nvPr>
            <p:ph idx="4" type="subTitle"/>
          </p:nvPr>
        </p:nvSpPr>
        <p:spPr>
          <a:xfrm>
            <a:off x="1515850" y="3499700"/>
            <a:ext cx="66198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Since the data is in a tabular format it can be easily </a:t>
            </a:r>
            <a:r>
              <a:rPr lang="en"/>
              <a:t>transferred</a:t>
            </a:r>
            <a:r>
              <a:rPr lang="en"/>
              <a:t> to other software.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For Instance, we can put this into graphs and records the changes over time.</a:t>
            </a:r>
            <a:endParaRPr/>
          </a:p>
        </p:txBody>
      </p:sp>
      <p:sp>
        <p:nvSpPr>
          <p:cNvPr id="476" name="Google Shape;476;p4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Expansion</a:t>
            </a:r>
            <a:endParaRPr/>
          </a:p>
        </p:txBody>
      </p:sp>
      <p:sp>
        <p:nvSpPr>
          <p:cNvPr id="477" name="Google Shape;477;p40"/>
          <p:cNvSpPr txBox="1"/>
          <p:nvPr>
            <p:ph idx="6" type="subTitle"/>
          </p:nvPr>
        </p:nvSpPr>
        <p:spPr>
          <a:xfrm>
            <a:off x="1515850" y="3167300"/>
            <a:ext cx="253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478" name="Google Shape;478;p40"/>
          <p:cNvSpPr txBox="1"/>
          <p:nvPr>
            <p:ph idx="7" type="subTitle"/>
          </p:nvPr>
        </p:nvSpPr>
        <p:spPr>
          <a:xfrm>
            <a:off x="5452250" y="1340250"/>
            <a:ext cx="2866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Web/Mobile Application</a:t>
            </a:r>
            <a:endParaRPr/>
          </a:p>
        </p:txBody>
      </p:sp>
      <p:pic>
        <p:nvPicPr>
          <p:cNvPr id="479" name="Google Shape;4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725" y="4153762"/>
            <a:ext cx="876885" cy="10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966" y="379551"/>
            <a:ext cx="2455199" cy="591046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2" name="Google Shape;482;p40"/>
          <p:cNvSpPr/>
          <p:nvPr/>
        </p:nvSpPr>
        <p:spPr>
          <a:xfrm>
            <a:off x="943700" y="1372650"/>
            <a:ext cx="423000" cy="42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4885875" y="1372650"/>
            <a:ext cx="423000" cy="4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4" name="Google Shape;484;p40"/>
          <p:cNvSpPr/>
          <p:nvPr/>
        </p:nvSpPr>
        <p:spPr>
          <a:xfrm>
            <a:off x="943700" y="3232100"/>
            <a:ext cx="423000" cy="420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720" y="3247461"/>
            <a:ext cx="5046311" cy="1214853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1"/>
          <p:cNvSpPr txBox="1"/>
          <p:nvPr>
            <p:ph type="ctrTitle"/>
          </p:nvPr>
        </p:nvSpPr>
        <p:spPr>
          <a:xfrm>
            <a:off x="1765775" y="535000"/>
            <a:ext cx="42840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91" name="Google Shape;491;p41"/>
          <p:cNvSpPr txBox="1"/>
          <p:nvPr>
            <p:ph idx="1" type="subTitle"/>
          </p:nvPr>
        </p:nvSpPr>
        <p:spPr>
          <a:xfrm>
            <a:off x="1760900" y="1644100"/>
            <a:ext cx="42939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500">
                <a:latin typeface="Bebas Neue"/>
                <a:ea typeface="Bebas Neue"/>
                <a:cs typeface="Bebas Neue"/>
                <a:sym typeface="Bebas Neue"/>
              </a:rPr>
              <a:t>Does anyone have any questions?</a:t>
            </a:r>
            <a:endParaRPr/>
          </a:p>
        </p:txBody>
      </p:sp>
      <p:pic>
        <p:nvPicPr>
          <p:cNvPr id="492" name="Google Shape;4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709" y="382624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28976">
            <a:off x="5473875" y="3108850"/>
            <a:ext cx="2238955" cy="117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3580" y="1495775"/>
            <a:ext cx="2010640" cy="283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0548" y="535000"/>
            <a:ext cx="3139301" cy="7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1"/>
          <p:cNvSpPr/>
          <p:nvPr/>
        </p:nvSpPr>
        <p:spPr>
          <a:xfrm>
            <a:off x="0" y="4584375"/>
            <a:ext cx="9144100" cy="572711"/>
          </a:xfrm>
          <a:custGeom>
            <a:rect b="b" l="l" r="r" t="t"/>
            <a:pathLst>
              <a:path extrusionOk="0" h="12052" w="120021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1"/>
          <p:cNvSpPr/>
          <p:nvPr/>
        </p:nvSpPr>
        <p:spPr>
          <a:xfrm rot="5400000">
            <a:off x="6136032" y="-1514776"/>
            <a:ext cx="1498366" cy="4517568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1"/>
          <p:cNvSpPr/>
          <p:nvPr/>
        </p:nvSpPr>
        <p:spPr>
          <a:xfrm>
            <a:off x="1765775" y="2986600"/>
            <a:ext cx="3603600" cy="52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41"/>
          <p:cNvSpPr/>
          <p:nvPr/>
        </p:nvSpPr>
        <p:spPr>
          <a:xfrm>
            <a:off x="715110" y="843750"/>
            <a:ext cx="664800" cy="66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6400" y="945050"/>
            <a:ext cx="462200" cy="4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1"/>
          <p:cNvSpPr txBox="1"/>
          <p:nvPr/>
        </p:nvSpPr>
        <p:spPr>
          <a:xfrm rot="413144">
            <a:off x="5711298" y="2886863"/>
            <a:ext cx="1764124" cy="405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What’s A Terminal?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378" y="3607560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00" y="3848892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130" y="3452570"/>
            <a:ext cx="646936" cy="16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949" y="3504209"/>
            <a:ext cx="646936" cy="164011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475" y="2308412"/>
            <a:ext cx="2168825" cy="306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825" y="4295049"/>
            <a:ext cx="5005174" cy="112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21392"/>
            <a:ext cx="4697519" cy="105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5387" y="4179399"/>
            <a:ext cx="803474" cy="60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9374" y="4295050"/>
            <a:ext cx="7451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/>
          <p:cNvSpPr/>
          <p:nvPr/>
        </p:nvSpPr>
        <p:spPr>
          <a:xfrm rot="-5400000">
            <a:off x="780396" y="3391584"/>
            <a:ext cx="1049068" cy="2609810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64691" y="124526"/>
            <a:ext cx="2455199" cy="59104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6479850" y="1563550"/>
            <a:ext cx="22209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Lopez Urban Farm</a:t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5906467" y="1462450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5906471" y="2153375"/>
            <a:ext cx="24552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A</a:t>
            </a:r>
            <a:r>
              <a:rPr lang="en"/>
              <a:t> non-profit community wellness project.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Supports locals of all status.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Backed by Cal Poly Pomona.</a:t>
            </a:r>
            <a:endParaRPr/>
          </a:p>
        </p:txBody>
      </p:sp>
      <p:grpSp>
        <p:nvGrpSpPr>
          <p:cNvPr id="253" name="Google Shape;253;p31"/>
          <p:cNvGrpSpPr/>
          <p:nvPr/>
        </p:nvGrpSpPr>
        <p:grpSpPr>
          <a:xfrm>
            <a:off x="6007134" y="1563659"/>
            <a:ext cx="371367" cy="370284"/>
            <a:chOff x="3792216" y="1487459"/>
            <a:chExt cx="371367" cy="370284"/>
          </a:xfrm>
        </p:grpSpPr>
        <p:sp>
          <p:nvSpPr>
            <p:cNvPr id="254" name="Google Shape;254;p31"/>
            <p:cNvSpPr/>
            <p:nvPr/>
          </p:nvSpPr>
          <p:spPr>
            <a:xfrm>
              <a:off x="3799925" y="1560250"/>
              <a:ext cx="257400" cy="266600"/>
            </a:xfrm>
            <a:custGeom>
              <a:rect b="b" l="l" r="r" t="t"/>
              <a:pathLst>
                <a:path extrusionOk="0" h="10664" w="10296">
                  <a:moveTo>
                    <a:pt x="10296" y="1003"/>
                  </a:moveTo>
                  <a:lnTo>
                    <a:pt x="7020" y="0"/>
                  </a:lnTo>
                  <a:lnTo>
                    <a:pt x="3844" y="969"/>
                  </a:lnTo>
                  <a:lnTo>
                    <a:pt x="3076" y="2340"/>
                  </a:lnTo>
                  <a:lnTo>
                    <a:pt x="2775" y="1170"/>
                  </a:lnTo>
                  <a:lnTo>
                    <a:pt x="1504" y="1170"/>
                  </a:lnTo>
                  <a:lnTo>
                    <a:pt x="0" y="9861"/>
                  </a:lnTo>
                  <a:lnTo>
                    <a:pt x="836" y="10664"/>
                  </a:lnTo>
                  <a:lnTo>
                    <a:pt x="4847" y="84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grpSp>
          <p:nvGrpSpPr>
            <p:cNvPr id="255" name="Google Shape;255;p31"/>
            <p:cNvGrpSpPr/>
            <p:nvPr/>
          </p:nvGrpSpPr>
          <p:grpSpPr>
            <a:xfrm>
              <a:off x="3792216" y="1487459"/>
              <a:ext cx="371367" cy="370284"/>
              <a:chOff x="4786779" y="3304084"/>
              <a:chExt cx="371367" cy="370284"/>
            </a:xfrm>
          </p:grpSpPr>
          <p:sp>
            <p:nvSpPr>
              <p:cNvPr id="256" name="Google Shape;256;p31"/>
              <p:cNvSpPr/>
              <p:nvPr/>
            </p:nvSpPr>
            <p:spPr>
              <a:xfrm>
                <a:off x="5079323" y="3349924"/>
                <a:ext cx="70927" cy="273244"/>
              </a:xfrm>
              <a:custGeom>
                <a:rect b="b" l="l" r="r" t="t"/>
                <a:pathLst>
                  <a:path extrusionOk="0" h="9585" w="2488">
                    <a:moveTo>
                      <a:pt x="1243" y="0"/>
                    </a:moveTo>
                    <a:lnTo>
                      <a:pt x="0" y="1243"/>
                    </a:lnTo>
                    <a:lnTo>
                      <a:pt x="0" y="8240"/>
                    </a:lnTo>
                    <a:lnTo>
                      <a:pt x="2487" y="9585"/>
                    </a:lnTo>
                    <a:lnTo>
                      <a:pt x="2487" y="1243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5008425" y="3349924"/>
                <a:ext cx="70927" cy="234902"/>
              </a:xfrm>
              <a:custGeom>
                <a:rect b="b" l="l" r="r" t="t"/>
                <a:pathLst>
                  <a:path extrusionOk="0" h="8240" w="2488">
                    <a:moveTo>
                      <a:pt x="1245" y="0"/>
                    </a:moveTo>
                    <a:lnTo>
                      <a:pt x="1" y="1243"/>
                    </a:lnTo>
                    <a:lnTo>
                      <a:pt x="1" y="7657"/>
                    </a:lnTo>
                    <a:lnTo>
                      <a:pt x="2487" y="8240"/>
                    </a:lnTo>
                    <a:lnTo>
                      <a:pt x="2487" y="1243"/>
                    </a:lnTo>
                    <a:lnTo>
                      <a:pt x="12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4881937" y="3399699"/>
                <a:ext cx="180823" cy="166341"/>
              </a:xfrm>
              <a:custGeom>
                <a:rect b="b" l="l" r="r" t="t"/>
                <a:pathLst>
                  <a:path extrusionOk="0" h="5835" w="6343">
                    <a:moveTo>
                      <a:pt x="3171" y="1"/>
                    </a:moveTo>
                    <a:lnTo>
                      <a:pt x="696" y="770"/>
                    </a:lnTo>
                    <a:lnTo>
                      <a:pt x="1" y="2194"/>
                    </a:lnTo>
                    <a:lnTo>
                      <a:pt x="1" y="5834"/>
                    </a:lnTo>
                    <a:lnTo>
                      <a:pt x="6341" y="5834"/>
                    </a:lnTo>
                    <a:lnTo>
                      <a:pt x="6343" y="2194"/>
                    </a:lnTo>
                    <a:lnTo>
                      <a:pt x="5646" y="770"/>
                    </a:lnTo>
                    <a:lnTo>
                      <a:pt x="31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4917372" y="3456115"/>
                <a:ext cx="109925" cy="109953"/>
              </a:xfrm>
              <a:custGeom>
                <a:rect b="b" l="l" r="r" t="t"/>
                <a:pathLst>
                  <a:path extrusionOk="0" h="3857" w="3856">
                    <a:moveTo>
                      <a:pt x="0" y="0"/>
                    </a:moveTo>
                    <a:lnTo>
                      <a:pt x="0" y="3857"/>
                    </a:lnTo>
                    <a:lnTo>
                      <a:pt x="3856" y="3857"/>
                    </a:lnTo>
                    <a:lnTo>
                      <a:pt x="3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4794476" y="3566040"/>
                <a:ext cx="355774" cy="101173"/>
              </a:xfrm>
              <a:custGeom>
                <a:rect b="b" l="l" r="r" t="t"/>
                <a:pathLst>
                  <a:path extrusionOk="0" h="3549" w="12480">
                    <a:moveTo>
                      <a:pt x="6239" y="1"/>
                    </a:moveTo>
                    <a:cubicBezTo>
                      <a:pt x="3913" y="1"/>
                      <a:pt x="1757" y="741"/>
                      <a:pt x="0" y="2001"/>
                    </a:cubicBezTo>
                    <a:lnTo>
                      <a:pt x="0" y="3549"/>
                    </a:lnTo>
                    <a:lnTo>
                      <a:pt x="12479" y="3549"/>
                    </a:lnTo>
                    <a:lnTo>
                      <a:pt x="12479" y="2001"/>
                    </a:lnTo>
                    <a:cubicBezTo>
                      <a:pt x="10721" y="741"/>
                      <a:pt x="8567" y="1"/>
                      <a:pt x="62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1" name="Google Shape;261;p31"/>
              <p:cNvGrpSpPr/>
              <p:nvPr/>
            </p:nvGrpSpPr>
            <p:grpSpPr>
              <a:xfrm>
                <a:off x="4786779" y="3304084"/>
                <a:ext cx="371367" cy="370284"/>
                <a:chOff x="4786779" y="3304084"/>
                <a:chExt cx="371367" cy="370284"/>
              </a:xfrm>
            </p:grpSpPr>
            <p:sp>
              <p:nvSpPr>
                <p:cNvPr id="262" name="Google Shape;262;p31"/>
                <p:cNvSpPr/>
                <p:nvPr/>
              </p:nvSpPr>
              <p:spPr>
                <a:xfrm>
                  <a:off x="5002866" y="3465266"/>
                  <a:ext cx="15964" cy="14539"/>
                </a:xfrm>
                <a:custGeom>
                  <a:rect b="b" l="l" r="r" t="t"/>
                  <a:pathLst>
                    <a:path extrusionOk="0" h="510" w="560">
                      <a:moveTo>
                        <a:pt x="281" y="1"/>
                      </a:moveTo>
                      <a:cubicBezTo>
                        <a:pt x="216" y="1"/>
                        <a:pt x="151" y="25"/>
                        <a:pt x="103" y="75"/>
                      </a:cubicBezTo>
                      <a:lnTo>
                        <a:pt x="100" y="76"/>
                      </a:lnTo>
                      <a:cubicBezTo>
                        <a:pt x="1" y="177"/>
                        <a:pt x="1" y="337"/>
                        <a:pt x="100" y="435"/>
                      </a:cubicBezTo>
                      <a:cubicBezTo>
                        <a:pt x="149" y="486"/>
                        <a:pt x="215" y="510"/>
                        <a:pt x="278" y="510"/>
                      </a:cubicBezTo>
                      <a:cubicBezTo>
                        <a:pt x="344" y="510"/>
                        <a:pt x="407" y="486"/>
                        <a:pt x="458" y="435"/>
                      </a:cubicBezTo>
                      <a:lnTo>
                        <a:pt x="459" y="433"/>
                      </a:lnTo>
                      <a:cubicBezTo>
                        <a:pt x="560" y="334"/>
                        <a:pt x="560" y="172"/>
                        <a:pt x="459" y="75"/>
                      </a:cubicBezTo>
                      <a:cubicBezTo>
                        <a:pt x="410" y="25"/>
                        <a:pt x="345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31"/>
                <p:cNvSpPr/>
                <p:nvPr/>
              </p:nvSpPr>
              <p:spPr>
                <a:xfrm>
                  <a:off x="4926551" y="3465693"/>
                  <a:ext cx="15879" cy="14510"/>
                </a:xfrm>
                <a:custGeom>
                  <a:rect b="b" l="l" r="r" t="t"/>
                  <a:pathLst>
                    <a:path extrusionOk="0" h="509" w="557">
                      <a:moveTo>
                        <a:pt x="278" y="1"/>
                      </a:moveTo>
                      <a:cubicBezTo>
                        <a:pt x="213" y="1"/>
                        <a:pt x="149" y="25"/>
                        <a:pt x="100" y="73"/>
                      </a:cubicBezTo>
                      <a:cubicBezTo>
                        <a:pt x="1" y="172"/>
                        <a:pt x="1" y="331"/>
                        <a:pt x="98" y="432"/>
                      </a:cubicBezTo>
                      <a:lnTo>
                        <a:pt x="100" y="433"/>
                      </a:lnTo>
                      <a:cubicBezTo>
                        <a:pt x="148" y="484"/>
                        <a:pt x="213" y="508"/>
                        <a:pt x="279" y="508"/>
                      </a:cubicBezTo>
                      <a:cubicBezTo>
                        <a:pt x="342" y="508"/>
                        <a:pt x="408" y="484"/>
                        <a:pt x="458" y="435"/>
                      </a:cubicBezTo>
                      <a:cubicBezTo>
                        <a:pt x="557" y="336"/>
                        <a:pt x="557" y="177"/>
                        <a:pt x="459" y="76"/>
                      </a:cubicBezTo>
                      <a:lnTo>
                        <a:pt x="458" y="75"/>
                      </a:lnTo>
                      <a:cubicBezTo>
                        <a:pt x="408" y="25"/>
                        <a:pt x="343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31"/>
                <p:cNvSpPr/>
                <p:nvPr/>
              </p:nvSpPr>
              <p:spPr>
                <a:xfrm>
                  <a:off x="4963183" y="3448931"/>
                  <a:ext cx="18188" cy="14425"/>
                </a:xfrm>
                <a:custGeom>
                  <a:rect b="b" l="l" r="r" t="t"/>
                  <a:pathLst>
                    <a:path extrusionOk="0" h="506" w="638">
                      <a:moveTo>
                        <a:pt x="324" y="0"/>
                      </a:moveTo>
                      <a:cubicBezTo>
                        <a:pt x="140" y="0"/>
                        <a:pt x="0" y="198"/>
                        <a:pt x="110" y="395"/>
                      </a:cubicBezTo>
                      <a:cubicBezTo>
                        <a:pt x="149" y="465"/>
                        <a:pt x="224" y="506"/>
                        <a:pt x="305" y="506"/>
                      </a:cubicBezTo>
                      <a:lnTo>
                        <a:pt x="332" y="506"/>
                      </a:lnTo>
                      <a:cubicBezTo>
                        <a:pt x="424" y="506"/>
                        <a:pt x="511" y="455"/>
                        <a:pt x="549" y="371"/>
                      </a:cubicBezTo>
                      <a:cubicBezTo>
                        <a:pt x="637" y="183"/>
                        <a:pt x="502" y="0"/>
                        <a:pt x="3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31"/>
                <p:cNvSpPr/>
                <p:nvPr/>
              </p:nvSpPr>
              <p:spPr>
                <a:xfrm>
                  <a:off x="4787092" y="3342883"/>
                  <a:ext cx="371054" cy="331485"/>
                </a:xfrm>
                <a:custGeom>
                  <a:rect b="b" l="l" r="r" t="t"/>
                  <a:pathLst>
                    <a:path extrusionOk="0" h="11628" w="13016">
                      <a:moveTo>
                        <a:pt x="9009" y="607"/>
                      </a:moveTo>
                      <a:lnTo>
                        <a:pt x="9998" y="1596"/>
                      </a:lnTo>
                      <a:lnTo>
                        <a:pt x="9998" y="2682"/>
                      </a:lnTo>
                      <a:lnTo>
                        <a:pt x="9631" y="1983"/>
                      </a:lnTo>
                      <a:cubicBezTo>
                        <a:pt x="9599" y="1920"/>
                        <a:pt x="9542" y="1877"/>
                        <a:pt x="9476" y="1857"/>
                      </a:cubicBezTo>
                      <a:lnTo>
                        <a:pt x="8145" y="1473"/>
                      </a:lnTo>
                      <a:lnTo>
                        <a:pt x="9009" y="607"/>
                      </a:lnTo>
                      <a:close/>
                      <a:moveTo>
                        <a:pt x="2740" y="3647"/>
                      </a:moveTo>
                      <a:lnTo>
                        <a:pt x="3041" y="5009"/>
                      </a:lnTo>
                      <a:lnTo>
                        <a:pt x="3041" y="5009"/>
                      </a:lnTo>
                      <a:lnTo>
                        <a:pt x="1736" y="4242"/>
                      </a:lnTo>
                      <a:lnTo>
                        <a:pt x="2740" y="3647"/>
                      </a:lnTo>
                      <a:close/>
                      <a:moveTo>
                        <a:pt x="1424" y="4650"/>
                      </a:moveTo>
                      <a:lnTo>
                        <a:pt x="2818" y="5467"/>
                      </a:lnTo>
                      <a:lnTo>
                        <a:pt x="1102" y="6501"/>
                      </a:lnTo>
                      <a:lnTo>
                        <a:pt x="1424" y="4650"/>
                      </a:lnTo>
                      <a:close/>
                      <a:moveTo>
                        <a:pt x="6503" y="6258"/>
                      </a:moveTo>
                      <a:lnTo>
                        <a:pt x="7817" y="7574"/>
                      </a:lnTo>
                      <a:lnTo>
                        <a:pt x="5186" y="7574"/>
                      </a:lnTo>
                      <a:lnTo>
                        <a:pt x="6503" y="6258"/>
                      </a:lnTo>
                      <a:close/>
                      <a:moveTo>
                        <a:pt x="6498" y="2260"/>
                      </a:moveTo>
                      <a:lnTo>
                        <a:pt x="8793" y="2974"/>
                      </a:lnTo>
                      <a:lnTo>
                        <a:pt x="9415" y="4246"/>
                      </a:lnTo>
                      <a:lnTo>
                        <a:pt x="9412" y="7574"/>
                      </a:lnTo>
                      <a:lnTo>
                        <a:pt x="8679" y="7574"/>
                      </a:lnTo>
                      <a:lnTo>
                        <a:pt x="8679" y="3972"/>
                      </a:lnTo>
                      <a:cubicBezTo>
                        <a:pt x="8679" y="3833"/>
                        <a:pt x="8565" y="3720"/>
                        <a:pt x="8426" y="3720"/>
                      </a:cubicBezTo>
                      <a:lnTo>
                        <a:pt x="7229" y="3720"/>
                      </a:lnTo>
                      <a:cubicBezTo>
                        <a:pt x="7102" y="3720"/>
                        <a:pt x="6987" y="3810"/>
                        <a:pt x="6970" y="3935"/>
                      </a:cubicBezTo>
                      <a:cubicBezTo>
                        <a:pt x="6948" y="4092"/>
                        <a:pt x="7069" y="4226"/>
                        <a:pt x="7222" y="4226"/>
                      </a:cubicBezTo>
                      <a:lnTo>
                        <a:pt x="8174" y="4226"/>
                      </a:lnTo>
                      <a:lnTo>
                        <a:pt x="8174" y="7216"/>
                      </a:lnTo>
                      <a:lnTo>
                        <a:pt x="6858" y="5901"/>
                      </a:lnTo>
                      <a:lnTo>
                        <a:pt x="7544" y="5215"/>
                      </a:lnTo>
                      <a:cubicBezTo>
                        <a:pt x="7633" y="5125"/>
                        <a:pt x="7651" y="4981"/>
                        <a:pt x="7574" y="4879"/>
                      </a:cubicBezTo>
                      <a:cubicBezTo>
                        <a:pt x="7523" y="4811"/>
                        <a:pt x="7447" y="4776"/>
                        <a:pt x="7371" y="4776"/>
                      </a:cubicBezTo>
                      <a:cubicBezTo>
                        <a:pt x="7305" y="4776"/>
                        <a:pt x="7240" y="4802"/>
                        <a:pt x="7189" y="4852"/>
                      </a:cubicBezTo>
                      <a:lnTo>
                        <a:pt x="6498" y="5543"/>
                      </a:lnTo>
                      <a:lnTo>
                        <a:pt x="5822" y="4867"/>
                      </a:lnTo>
                      <a:cubicBezTo>
                        <a:pt x="5773" y="4817"/>
                        <a:pt x="5708" y="4792"/>
                        <a:pt x="5643" y="4792"/>
                      </a:cubicBezTo>
                      <a:cubicBezTo>
                        <a:pt x="5566" y="4792"/>
                        <a:pt x="5489" y="4827"/>
                        <a:pt x="5438" y="4894"/>
                      </a:cubicBezTo>
                      <a:cubicBezTo>
                        <a:pt x="5360" y="4996"/>
                        <a:pt x="5377" y="5140"/>
                        <a:pt x="5468" y="5230"/>
                      </a:cubicBezTo>
                      <a:lnTo>
                        <a:pt x="6138" y="5901"/>
                      </a:lnTo>
                      <a:lnTo>
                        <a:pt x="4822" y="7217"/>
                      </a:lnTo>
                      <a:lnTo>
                        <a:pt x="4822" y="4226"/>
                      </a:lnTo>
                      <a:lnTo>
                        <a:pt x="5735" y="4226"/>
                      </a:lnTo>
                      <a:cubicBezTo>
                        <a:pt x="5862" y="4226"/>
                        <a:pt x="5975" y="4136"/>
                        <a:pt x="5994" y="4010"/>
                      </a:cubicBezTo>
                      <a:cubicBezTo>
                        <a:pt x="6017" y="3852"/>
                        <a:pt x="5895" y="3720"/>
                        <a:pt x="5743" y="3720"/>
                      </a:cubicBezTo>
                      <a:lnTo>
                        <a:pt x="4570" y="3720"/>
                      </a:lnTo>
                      <a:cubicBezTo>
                        <a:pt x="4429" y="3720"/>
                        <a:pt x="4317" y="3834"/>
                        <a:pt x="4317" y="3972"/>
                      </a:cubicBezTo>
                      <a:lnTo>
                        <a:pt x="4317" y="7574"/>
                      </a:lnTo>
                      <a:lnTo>
                        <a:pt x="3581" y="7574"/>
                      </a:lnTo>
                      <a:lnTo>
                        <a:pt x="3581" y="4246"/>
                      </a:lnTo>
                      <a:lnTo>
                        <a:pt x="4203" y="2974"/>
                      </a:lnTo>
                      <a:lnTo>
                        <a:pt x="6498" y="2260"/>
                      </a:lnTo>
                      <a:close/>
                      <a:moveTo>
                        <a:pt x="6465" y="1494"/>
                      </a:moveTo>
                      <a:lnTo>
                        <a:pt x="9223" y="2290"/>
                      </a:lnTo>
                      <a:lnTo>
                        <a:pt x="9997" y="3759"/>
                      </a:lnTo>
                      <a:lnTo>
                        <a:pt x="9997" y="8169"/>
                      </a:lnTo>
                      <a:cubicBezTo>
                        <a:pt x="9916" y="8144"/>
                        <a:pt x="9835" y="8117"/>
                        <a:pt x="9752" y="8091"/>
                      </a:cubicBezTo>
                      <a:cubicBezTo>
                        <a:pt x="9850" y="8055"/>
                        <a:pt x="9920" y="7962"/>
                        <a:pt x="9920" y="7851"/>
                      </a:cubicBezTo>
                      <a:lnTo>
                        <a:pt x="9922" y="4175"/>
                      </a:lnTo>
                      <a:cubicBezTo>
                        <a:pt x="9922" y="4136"/>
                        <a:pt x="9913" y="4098"/>
                        <a:pt x="9895" y="4062"/>
                      </a:cubicBezTo>
                      <a:lnTo>
                        <a:pt x="9193" y="2626"/>
                      </a:lnTo>
                      <a:cubicBezTo>
                        <a:pt x="9160" y="2562"/>
                        <a:pt x="9106" y="2515"/>
                        <a:pt x="9039" y="2494"/>
                      </a:cubicBezTo>
                      <a:lnTo>
                        <a:pt x="6540" y="1719"/>
                      </a:lnTo>
                      <a:cubicBezTo>
                        <a:pt x="6515" y="1712"/>
                        <a:pt x="6489" y="1708"/>
                        <a:pt x="6463" y="1708"/>
                      </a:cubicBezTo>
                      <a:cubicBezTo>
                        <a:pt x="6437" y="1708"/>
                        <a:pt x="6410" y="1712"/>
                        <a:pt x="6386" y="1719"/>
                      </a:cubicBezTo>
                      <a:lnTo>
                        <a:pt x="3887" y="2494"/>
                      </a:lnTo>
                      <a:cubicBezTo>
                        <a:pt x="3819" y="2515"/>
                        <a:pt x="3762" y="2563"/>
                        <a:pt x="3732" y="2626"/>
                      </a:cubicBezTo>
                      <a:lnTo>
                        <a:pt x="3203" y="3705"/>
                      </a:lnTo>
                      <a:lnTo>
                        <a:pt x="3131" y="3377"/>
                      </a:lnTo>
                      <a:lnTo>
                        <a:pt x="3707" y="2290"/>
                      </a:lnTo>
                      <a:lnTo>
                        <a:pt x="6465" y="1494"/>
                      </a:lnTo>
                      <a:close/>
                      <a:moveTo>
                        <a:pt x="3073" y="5903"/>
                      </a:moveTo>
                      <a:lnTo>
                        <a:pt x="3073" y="7821"/>
                      </a:lnTo>
                      <a:cubicBezTo>
                        <a:pt x="3073" y="7929"/>
                        <a:pt x="3142" y="8024"/>
                        <a:pt x="3238" y="8060"/>
                      </a:cubicBezTo>
                      <a:cubicBezTo>
                        <a:pt x="3043" y="8121"/>
                        <a:pt x="2848" y="8187"/>
                        <a:pt x="2655" y="8259"/>
                      </a:cubicBezTo>
                      <a:lnTo>
                        <a:pt x="1246" y="7005"/>
                      </a:lnTo>
                      <a:lnTo>
                        <a:pt x="3073" y="5903"/>
                      </a:lnTo>
                      <a:close/>
                      <a:moveTo>
                        <a:pt x="944" y="7412"/>
                      </a:moveTo>
                      <a:lnTo>
                        <a:pt x="2133" y="8472"/>
                      </a:lnTo>
                      <a:cubicBezTo>
                        <a:pt x="1611" y="8698"/>
                        <a:pt x="1105" y="8965"/>
                        <a:pt x="622" y="9274"/>
                      </a:cubicBezTo>
                      <a:lnTo>
                        <a:pt x="944" y="7412"/>
                      </a:lnTo>
                      <a:close/>
                      <a:moveTo>
                        <a:pt x="11494" y="607"/>
                      </a:moveTo>
                      <a:lnTo>
                        <a:pt x="12483" y="1596"/>
                      </a:lnTo>
                      <a:lnTo>
                        <a:pt x="12483" y="9343"/>
                      </a:lnTo>
                      <a:cubicBezTo>
                        <a:pt x="11855" y="8934"/>
                        <a:pt x="11194" y="8593"/>
                        <a:pt x="10505" y="8324"/>
                      </a:cubicBezTo>
                      <a:lnTo>
                        <a:pt x="10505" y="3536"/>
                      </a:lnTo>
                      <a:lnTo>
                        <a:pt x="10505" y="1596"/>
                      </a:lnTo>
                      <a:lnTo>
                        <a:pt x="11494" y="607"/>
                      </a:lnTo>
                      <a:close/>
                      <a:moveTo>
                        <a:pt x="6503" y="10795"/>
                      </a:moveTo>
                      <a:cubicBezTo>
                        <a:pt x="7282" y="10795"/>
                        <a:pt x="8040" y="10905"/>
                        <a:pt x="8770" y="11125"/>
                      </a:cubicBezTo>
                      <a:lnTo>
                        <a:pt x="4232" y="11125"/>
                      </a:lnTo>
                      <a:cubicBezTo>
                        <a:pt x="4962" y="10905"/>
                        <a:pt x="5720" y="10795"/>
                        <a:pt x="6503" y="10795"/>
                      </a:cubicBezTo>
                      <a:close/>
                      <a:moveTo>
                        <a:pt x="6498" y="8084"/>
                      </a:moveTo>
                      <a:cubicBezTo>
                        <a:pt x="7759" y="8084"/>
                        <a:pt x="8991" y="8304"/>
                        <a:pt x="10146" y="8736"/>
                      </a:cubicBezTo>
                      <a:cubicBezTo>
                        <a:pt x="10160" y="8742"/>
                        <a:pt x="10170" y="8746"/>
                        <a:pt x="10184" y="8749"/>
                      </a:cubicBezTo>
                      <a:cubicBezTo>
                        <a:pt x="10992" y="9052"/>
                        <a:pt x="11764" y="9458"/>
                        <a:pt x="12483" y="9960"/>
                      </a:cubicBezTo>
                      <a:lnTo>
                        <a:pt x="12483" y="10963"/>
                      </a:lnTo>
                      <a:cubicBezTo>
                        <a:pt x="10986" y="9802"/>
                        <a:pt x="9204" y="9109"/>
                        <a:pt x="7312" y="8952"/>
                      </a:cubicBezTo>
                      <a:cubicBezTo>
                        <a:pt x="7305" y="8951"/>
                        <a:pt x="7297" y="8951"/>
                        <a:pt x="7290" y="8951"/>
                      </a:cubicBezTo>
                      <a:cubicBezTo>
                        <a:pt x="7160" y="8951"/>
                        <a:pt x="7049" y="9051"/>
                        <a:pt x="7038" y="9184"/>
                      </a:cubicBezTo>
                      <a:cubicBezTo>
                        <a:pt x="7026" y="9323"/>
                        <a:pt x="7129" y="9446"/>
                        <a:pt x="7270" y="9457"/>
                      </a:cubicBezTo>
                      <a:cubicBezTo>
                        <a:pt x="8932" y="9593"/>
                        <a:pt x="10502" y="10167"/>
                        <a:pt x="11851" y="11125"/>
                      </a:cubicBezTo>
                      <a:lnTo>
                        <a:pt x="10160" y="11125"/>
                      </a:lnTo>
                      <a:cubicBezTo>
                        <a:pt x="9012" y="10571"/>
                        <a:pt x="7781" y="10287"/>
                        <a:pt x="6497" y="10287"/>
                      </a:cubicBezTo>
                      <a:cubicBezTo>
                        <a:pt x="5210" y="10287"/>
                        <a:pt x="3980" y="10568"/>
                        <a:pt x="2833" y="11125"/>
                      </a:cubicBezTo>
                      <a:lnTo>
                        <a:pt x="1144" y="11125"/>
                      </a:lnTo>
                      <a:cubicBezTo>
                        <a:pt x="2464" y="10190"/>
                        <a:pt x="3996" y="9619"/>
                        <a:pt x="5618" y="9466"/>
                      </a:cubicBezTo>
                      <a:cubicBezTo>
                        <a:pt x="5756" y="9454"/>
                        <a:pt x="5859" y="9329"/>
                        <a:pt x="5846" y="9192"/>
                      </a:cubicBezTo>
                      <a:cubicBezTo>
                        <a:pt x="5833" y="9060"/>
                        <a:pt x="5724" y="8961"/>
                        <a:pt x="5595" y="8961"/>
                      </a:cubicBezTo>
                      <a:cubicBezTo>
                        <a:pt x="5587" y="8961"/>
                        <a:pt x="5578" y="8961"/>
                        <a:pt x="5570" y="8962"/>
                      </a:cubicBezTo>
                      <a:cubicBezTo>
                        <a:pt x="3719" y="9136"/>
                        <a:pt x="1979" y="9826"/>
                        <a:pt x="511" y="10963"/>
                      </a:cubicBezTo>
                      <a:lnTo>
                        <a:pt x="511" y="9960"/>
                      </a:lnTo>
                      <a:cubicBezTo>
                        <a:pt x="2272" y="8731"/>
                        <a:pt x="4340" y="8084"/>
                        <a:pt x="6498" y="8084"/>
                      </a:cubicBezTo>
                      <a:close/>
                      <a:moveTo>
                        <a:pt x="9022" y="1"/>
                      </a:moveTo>
                      <a:cubicBezTo>
                        <a:pt x="8957" y="1"/>
                        <a:pt x="8892" y="25"/>
                        <a:pt x="8842" y="75"/>
                      </a:cubicBezTo>
                      <a:lnTo>
                        <a:pt x="7595" y="1318"/>
                      </a:lnTo>
                      <a:lnTo>
                        <a:pt x="6579" y="1025"/>
                      </a:lnTo>
                      <a:cubicBezTo>
                        <a:pt x="6556" y="1018"/>
                        <a:pt x="6529" y="1016"/>
                        <a:pt x="6506" y="1016"/>
                      </a:cubicBezTo>
                      <a:cubicBezTo>
                        <a:pt x="6482" y="1016"/>
                        <a:pt x="6459" y="1019"/>
                        <a:pt x="6435" y="1025"/>
                      </a:cubicBezTo>
                      <a:lnTo>
                        <a:pt x="3568" y="1850"/>
                      </a:lnTo>
                      <a:lnTo>
                        <a:pt x="2893" y="1175"/>
                      </a:lnTo>
                      <a:cubicBezTo>
                        <a:pt x="2844" y="1126"/>
                        <a:pt x="2778" y="1101"/>
                        <a:pt x="2713" y="1101"/>
                      </a:cubicBezTo>
                      <a:cubicBezTo>
                        <a:pt x="2648" y="1101"/>
                        <a:pt x="2583" y="1126"/>
                        <a:pt x="2533" y="1175"/>
                      </a:cubicBezTo>
                      <a:cubicBezTo>
                        <a:pt x="2434" y="1274"/>
                        <a:pt x="2434" y="1436"/>
                        <a:pt x="2533" y="1533"/>
                      </a:cubicBezTo>
                      <a:lnTo>
                        <a:pt x="3238" y="2236"/>
                      </a:lnTo>
                      <a:lnTo>
                        <a:pt x="3029" y="2629"/>
                      </a:lnTo>
                      <a:lnTo>
                        <a:pt x="2938" y="2214"/>
                      </a:lnTo>
                      <a:cubicBezTo>
                        <a:pt x="2914" y="2096"/>
                        <a:pt x="2810" y="2007"/>
                        <a:pt x="2690" y="2007"/>
                      </a:cubicBezTo>
                      <a:cubicBezTo>
                        <a:pt x="2685" y="2007"/>
                        <a:pt x="2681" y="2007"/>
                        <a:pt x="2676" y="2007"/>
                      </a:cubicBezTo>
                      <a:cubicBezTo>
                        <a:pt x="2515" y="2016"/>
                        <a:pt x="2407" y="2164"/>
                        <a:pt x="2440" y="2316"/>
                      </a:cubicBezTo>
                      <a:lnTo>
                        <a:pt x="2622" y="3133"/>
                      </a:lnTo>
                      <a:lnTo>
                        <a:pt x="1574" y="3752"/>
                      </a:lnTo>
                      <a:lnTo>
                        <a:pt x="1574" y="3752"/>
                      </a:lnTo>
                      <a:lnTo>
                        <a:pt x="1826" y="2305"/>
                      </a:lnTo>
                      <a:cubicBezTo>
                        <a:pt x="1850" y="2166"/>
                        <a:pt x="1755" y="2036"/>
                        <a:pt x="1619" y="2012"/>
                      </a:cubicBezTo>
                      <a:cubicBezTo>
                        <a:pt x="1604" y="2009"/>
                        <a:pt x="1589" y="2007"/>
                        <a:pt x="1574" y="2007"/>
                      </a:cubicBezTo>
                      <a:cubicBezTo>
                        <a:pt x="1453" y="2007"/>
                        <a:pt x="1346" y="2096"/>
                        <a:pt x="1325" y="2217"/>
                      </a:cubicBezTo>
                      <a:lnTo>
                        <a:pt x="21" y="9727"/>
                      </a:lnTo>
                      <a:cubicBezTo>
                        <a:pt x="8" y="9757"/>
                        <a:pt x="0" y="9791"/>
                        <a:pt x="0" y="9824"/>
                      </a:cubicBezTo>
                      <a:lnTo>
                        <a:pt x="0" y="11374"/>
                      </a:lnTo>
                      <a:cubicBezTo>
                        <a:pt x="0" y="11515"/>
                        <a:pt x="114" y="11627"/>
                        <a:pt x="253" y="11627"/>
                      </a:cubicBezTo>
                      <a:lnTo>
                        <a:pt x="10103" y="11627"/>
                      </a:lnTo>
                      <a:cubicBezTo>
                        <a:pt x="10104" y="11620"/>
                        <a:pt x="10104" y="11620"/>
                        <a:pt x="10107" y="11620"/>
                      </a:cubicBezTo>
                      <a:cubicBezTo>
                        <a:pt x="10107" y="11620"/>
                        <a:pt x="10109" y="11620"/>
                        <a:pt x="10109" y="11627"/>
                      </a:cubicBezTo>
                      <a:lnTo>
                        <a:pt x="12599" y="11627"/>
                      </a:lnTo>
                      <a:cubicBezTo>
                        <a:pt x="12599" y="11620"/>
                        <a:pt x="12600" y="11620"/>
                        <a:pt x="12600" y="11620"/>
                      </a:cubicBezTo>
                      <a:lnTo>
                        <a:pt x="12603" y="11627"/>
                      </a:lnTo>
                      <a:lnTo>
                        <a:pt x="12741" y="11627"/>
                      </a:lnTo>
                      <a:cubicBezTo>
                        <a:pt x="12882" y="11620"/>
                        <a:pt x="12994" y="11507"/>
                        <a:pt x="12990" y="11366"/>
                      </a:cubicBezTo>
                      <a:lnTo>
                        <a:pt x="12990" y="9817"/>
                      </a:lnTo>
                      <a:cubicBezTo>
                        <a:pt x="12993" y="9821"/>
                        <a:pt x="13003" y="9821"/>
                        <a:pt x="13010" y="9821"/>
                      </a:cubicBezTo>
                      <a:cubicBezTo>
                        <a:pt x="13013" y="9821"/>
                        <a:pt x="13015" y="9821"/>
                        <a:pt x="13015" y="9821"/>
                      </a:cubicBezTo>
                      <a:lnTo>
                        <a:pt x="13015" y="1497"/>
                      </a:lnTo>
                      <a:cubicBezTo>
                        <a:pt x="13015" y="1430"/>
                        <a:pt x="12988" y="1367"/>
                        <a:pt x="12940" y="1318"/>
                      </a:cubicBezTo>
                      <a:lnTo>
                        <a:pt x="11693" y="75"/>
                      </a:lnTo>
                      <a:cubicBezTo>
                        <a:pt x="11644" y="25"/>
                        <a:pt x="11579" y="1"/>
                        <a:pt x="11514" y="1"/>
                      </a:cubicBezTo>
                      <a:cubicBezTo>
                        <a:pt x="11449" y="1"/>
                        <a:pt x="11384" y="25"/>
                        <a:pt x="11334" y="75"/>
                      </a:cubicBezTo>
                      <a:lnTo>
                        <a:pt x="10268" y="1138"/>
                      </a:lnTo>
                      <a:lnTo>
                        <a:pt x="9202" y="75"/>
                      </a:lnTo>
                      <a:cubicBezTo>
                        <a:pt x="9153" y="25"/>
                        <a:pt x="9087" y="1"/>
                        <a:pt x="90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31"/>
                <p:cNvSpPr/>
                <p:nvPr/>
              </p:nvSpPr>
              <p:spPr>
                <a:xfrm>
                  <a:off x="4964295" y="3597084"/>
                  <a:ext cx="16221" cy="14510"/>
                </a:xfrm>
                <a:custGeom>
                  <a:rect b="b" l="l" r="r" t="t"/>
                  <a:pathLst>
                    <a:path extrusionOk="0" h="509" w="569">
                      <a:moveTo>
                        <a:pt x="291" y="0"/>
                      </a:moveTo>
                      <a:cubicBezTo>
                        <a:pt x="173" y="0"/>
                        <a:pt x="65" y="80"/>
                        <a:pt x="38" y="195"/>
                      </a:cubicBezTo>
                      <a:cubicBezTo>
                        <a:pt x="0" y="360"/>
                        <a:pt x="126" y="508"/>
                        <a:pt x="285" y="508"/>
                      </a:cubicBezTo>
                      <a:lnTo>
                        <a:pt x="288" y="508"/>
                      </a:lnTo>
                      <a:cubicBezTo>
                        <a:pt x="415" y="508"/>
                        <a:pt x="529" y="418"/>
                        <a:pt x="546" y="292"/>
                      </a:cubicBezTo>
                      <a:cubicBezTo>
                        <a:pt x="568" y="135"/>
                        <a:pt x="447" y="0"/>
                        <a:pt x="2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31"/>
                <p:cNvSpPr/>
                <p:nvPr/>
              </p:nvSpPr>
              <p:spPr>
                <a:xfrm>
                  <a:off x="4840744" y="3304084"/>
                  <a:ext cx="14482" cy="44415"/>
                </a:xfrm>
                <a:custGeom>
                  <a:rect b="b" l="l" r="r" t="t"/>
                  <a:pathLst>
                    <a:path extrusionOk="0" h="1558" w="508">
                      <a:moveTo>
                        <a:pt x="254" y="0"/>
                      </a:moveTo>
                      <a:cubicBezTo>
                        <a:pt x="114" y="0"/>
                        <a:pt x="1" y="114"/>
                        <a:pt x="1" y="253"/>
                      </a:cubicBezTo>
                      <a:lnTo>
                        <a:pt x="1" y="1303"/>
                      </a:lnTo>
                      <a:cubicBezTo>
                        <a:pt x="1" y="1443"/>
                        <a:pt x="115" y="1557"/>
                        <a:pt x="254" y="1557"/>
                      </a:cubicBezTo>
                      <a:cubicBezTo>
                        <a:pt x="267" y="1557"/>
                        <a:pt x="279" y="1556"/>
                        <a:pt x="292" y="1554"/>
                      </a:cubicBezTo>
                      <a:cubicBezTo>
                        <a:pt x="417" y="1536"/>
                        <a:pt x="507" y="1421"/>
                        <a:pt x="507" y="1294"/>
                      </a:cubicBezTo>
                      <a:lnTo>
                        <a:pt x="507" y="261"/>
                      </a:lnTo>
                      <a:cubicBezTo>
                        <a:pt x="507" y="133"/>
                        <a:pt x="417" y="21"/>
                        <a:pt x="292" y="3"/>
                      </a:cubicBezTo>
                      <a:cubicBezTo>
                        <a:pt x="279" y="1"/>
                        <a:pt x="266" y="0"/>
                        <a:pt x="2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31"/>
                <p:cNvSpPr/>
                <p:nvPr/>
              </p:nvSpPr>
              <p:spPr>
                <a:xfrm>
                  <a:off x="4840715" y="3379458"/>
                  <a:ext cx="14453" cy="46410"/>
                </a:xfrm>
                <a:custGeom>
                  <a:rect b="b" l="l" r="r" t="t"/>
                  <a:pathLst>
                    <a:path extrusionOk="0" h="1628" w="507">
                      <a:moveTo>
                        <a:pt x="253" y="0"/>
                      </a:moveTo>
                      <a:cubicBezTo>
                        <a:pt x="241" y="0"/>
                        <a:pt x="229" y="1"/>
                        <a:pt x="216" y="3"/>
                      </a:cubicBezTo>
                      <a:cubicBezTo>
                        <a:pt x="90" y="20"/>
                        <a:pt x="0" y="133"/>
                        <a:pt x="0" y="261"/>
                      </a:cubicBezTo>
                      <a:lnTo>
                        <a:pt x="0" y="1367"/>
                      </a:lnTo>
                      <a:cubicBezTo>
                        <a:pt x="0" y="1495"/>
                        <a:pt x="90" y="1607"/>
                        <a:pt x="216" y="1625"/>
                      </a:cubicBezTo>
                      <a:cubicBezTo>
                        <a:pt x="229" y="1627"/>
                        <a:pt x="241" y="1628"/>
                        <a:pt x="254" y="1628"/>
                      </a:cubicBezTo>
                      <a:cubicBezTo>
                        <a:pt x="394" y="1628"/>
                        <a:pt x="507" y="1514"/>
                        <a:pt x="507" y="1375"/>
                      </a:cubicBezTo>
                      <a:lnTo>
                        <a:pt x="507" y="253"/>
                      </a:lnTo>
                      <a:cubicBezTo>
                        <a:pt x="507" y="114"/>
                        <a:pt x="393" y="0"/>
                        <a:pt x="2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31"/>
                <p:cNvSpPr/>
                <p:nvPr/>
              </p:nvSpPr>
              <p:spPr>
                <a:xfrm>
                  <a:off x="4862039" y="3357821"/>
                  <a:ext cx="47636" cy="14482"/>
                </a:xfrm>
                <a:custGeom>
                  <a:rect b="b" l="l" r="r" t="t"/>
                  <a:pathLst>
                    <a:path extrusionOk="0" h="508" w="1671">
                      <a:moveTo>
                        <a:pt x="273" y="1"/>
                      </a:moveTo>
                      <a:cubicBezTo>
                        <a:pt x="122" y="1"/>
                        <a:pt x="0" y="136"/>
                        <a:pt x="23" y="291"/>
                      </a:cubicBezTo>
                      <a:cubicBezTo>
                        <a:pt x="41" y="416"/>
                        <a:pt x="156" y="507"/>
                        <a:pt x="281" y="507"/>
                      </a:cubicBezTo>
                      <a:lnTo>
                        <a:pt x="1388" y="507"/>
                      </a:lnTo>
                      <a:cubicBezTo>
                        <a:pt x="1516" y="507"/>
                        <a:pt x="1628" y="417"/>
                        <a:pt x="1648" y="291"/>
                      </a:cubicBezTo>
                      <a:cubicBezTo>
                        <a:pt x="1670" y="134"/>
                        <a:pt x="1547" y="1"/>
                        <a:pt x="13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31"/>
                <p:cNvSpPr/>
                <p:nvPr/>
              </p:nvSpPr>
              <p:spPr>
                <a:xfrm>
                  <a:off x="4786779" y="3357821"/>
                  <a:ext cx="47551" cy="14482"/>
                </a:xfrm>
                <a:custGeom>
                  <a:rect b="b" l="l" r="r" t="t"/>
                  <a:pathLst>
                    <a:path extrusionOk="0" h="508" w="1668">
                      <a:moveTo>
                        <a:pt x="281" y="1"/>
                      </a:moveTo>
                      <a:cubicBezTo>
                        <a:pt x="153" y="1"/>
                        <a:pt x="41" y="91"/>
                        <a:pt x="23" y="216"/>
                      </a:cubicBezTo>
                      <a:cubicBezTo>
                        <a:pt x="1" y="372"/>
                        <a:pt x="121" y="507"/>
                        <a:pt x="273" y="507"/>
                      </a:cubicBezTo>
                      <a:lnTo>
                        <a:pt x="1387" y="507"/>
                      </a:lnTo>
                      <a:cubicBezTo>
                        <a:pt x="1515" y="507"/>
                        <a:pt x="1627" y="417"/>
                        <a:pt x="1645" y="291"/>
                      </a:cubicBezTo>
                      <a:cubicBezTo>
                        <a:pt x="1667" y="134"/>
                        <a:pt x="1546" y="1"/>
                        <a:pt x="13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31"/>
                <p:cNvSpPr/>
                <p:nvPr/>
              </p:nvSpPr>
              <p:spPr>
                <a:xfrm>
                  <a:off x="4855625" y="3319821"/>
                  <a:ext cx="38485" cy="37088"/>
                </a:xfrm>
                <a:custGeom>
                  <a:rect b="b" l="l" r="r" t="t"/>
                  <a:pathLst>
                    <a:path extrusionOk="0" h="1301" w="1350">
                      <a:moveTo>
                        <a:pt x="1069" y="1"/>
                      </a:moveTo>
                      <a:cubicBezTo>
                        <a:pt x="1005" y="1"/>
                        <a:pt x="941" y="25"/>
                        <a:pt x="892" y="75"/>
                      </a:cubicBezTo>
                      <a:lnTo>
                        <a:pt x="99" y="867"/>
                      </a:lnTo>
                      <a:cubicBezTo>
                        <a:pt x="0" y="966"/>
                        <a:pt x="0" y="1128"/>
                        <a:pt x="99" y="1226"/>
                      </a:cubicBezTo>
                      <a:cubicBezTo>
                        <a:pt x="146" y="1277"/>
                        <a:pt x="212" y="1301"/>
                        <a:pt x="278" y="1301"/>
                      </a:cubicBezTo>
                      <a:cubicBezTo>
                        <a:pt x="344" y="1301"/>
                        <a:pt x="407" y="1277"/>
                        <a:pt x="458" y="1226"/>
                      </a:cubicBezTo>
                      <a:lnTo>
                        <a:pt x="1249" y="433"/>
                      </a:lnTo>
                      <a:cubicBezTo>
                        <a:pt x="1349" y="334"/>
                        <a:pt x="1349" y="172"/>
                        <a:pt x="1249" y="75"/>
                      </a:cubicBezTo>
                      <a:cubicBezTo>
                        <a:pt x="1199" y="26"/>
                        <a:pt x="1134" y="1"/>
                        <a:pt x="10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31"/>
                <p:cNvSpPr/>
                <p:nvPr/>
              </p:nvSpPr>
              <p:spPr>
                <a:xfrm>
                  <a:off x="4802287" y="3373073"/>
                  <a:ext cx="38571" cy="37088"/>
                </a:xfrm>
                <a:custGeom>
                  <a:rect b="b" l="l" r="r" t="t"/>
                  <a:pathLst>
                    <a:path extrusionOk="0" h="1301" w="1353">
                      <a:moveTo>
                        <a:pt x="1073" y="0"/>
                      </a:moveTo>
                      <a:cubicBezTo>
                        <a:pt x="1008" y="0"/>
                        <a:pt x="943" y="25"/>
                        <a:pt x="893" y="76"/>
                      </a:cubicBezTo>
                      <a:lnTo>
                        <a:pt x="101" y="867"/>
                      </a:lnTo>
                      <a:cubicBezTo>
                        <a:pt x="1" y="968"/>
                        <a:pt x="1" y="1128"/>
                        <a:pt x="101" y="1225"/>
                      </a:cubicBezTo>
                      <a:cubicBezTo>
                        <a:pt x="149" y="1275"/>
                        <a:pt x="215" y="1300"/>
                        <a:pt x="281" y="1300"/>
                      </a:cubicBezTo>
                      <a:cubicBezTo>
                        <a:pt x="345" y="1300"/>
                        <a:pt x="410" y="1276"/>
                        <a:pt x="461" y="1225"/>
                      </a:cubicBezTo>
                      <a:lnTo>
                        <a:pt x="1252" y="432"/>
                      </a:lnTo>
                      <a:cubicBezTo>
                        <a:pt x="1353" y="334"/>
                        <a:pt x="1353" y="173"/>
                        <a:pt x="1252" y="76"/>
                      </a:cubicBezTo>
                      <a:cubicBezTo>
                        <a:pt x="1203" y="25"/>
                        <a:pt x="1138" y="0"/>
                        <a:pt x="10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31"/>
                <p:cNvSpPr/>
                <p:nvPr/>
              </p:nvSpPr>
              <p:spPr>
                <a:xfrm>
                  <a:off x="4802373" y="3319821"/>
                  <a:ext cx="39226" cy="37829"/>
                </a:xfrm>
                <a:custGeom>
                  <a:rect b="b" l="l" r="r" t="t"/>
                  <a:pathLst>
                    <a:path extrusionOk="0" h="1327" w="1376">
                      <a:moveTo>
                        <a:pt x="278" y="0"/>
                      </a:moveTo>
                      <a:cubicBezTo>
                        <a:pt x="213" y="0"/>
                        <a:pt x="148" y="25"/>
                        <a:pt x="100" y="75"/>
                      </a:cubicBezTo>
                      <a:cubicBezTo>
                        <a:pt x="1" y="173"/>
                        <a:pt x="1" y="335"/>
                        <a:pt x="100" y="433"/>
                      </a:cubicBezTo>
                      <a:lnTo>
                        <a:pt x="917" y="1251"/>
                      </a:lnTo>
                      <a:cubicBezTo>
                        <a:pt x="965" y="1301"/>
                        <a:pt x="1030" y="1326"/>
                        <a:pt x="1096" y="1326"/>
                      </a:cubicBezTo>
                      <a:cubicBezTo>
                        <a:pt x="1162" y="1326"/>
                        <a:pt x="1225" y="1302"/>
                        <a:pt x="1276" y="1251"/>
                      </a:cubicBezTo>
                      <a:cubicBezTo>
                        <a:pt x="1375" y="1152"/>
                        <a:pt x="1375" y="992"/>
                        <a:pt x="1276" y="893"/>
                      </a:cubicBezTo>
                      <a:lnTo>
                        <a:pt x="458" y="75"/>
                      </a:lnTo>
                      <a:cubicBezTo>
                        <a:pt x="408" y="25"/>
                        <a:pt x="342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31"/>
                <p:cNvSpPr/>
                <p:nvPr/>
              </p:nvSpPr>
              <p:spPr>
                <a:xfrm>
                  <a:off x="4840230" y="3357051"/>
                  <a:ext cx="15936" cy="15936"/>
                </a:xfrm>
                <a:custGeom>
                  <a:rect b="b" l="l" r="r" t="t"/>
                  <a:pathLst>
                    <a:path extrusionOk="0" h="559" w="559">
                      <a:moveTo>
                        <a:pt x="280" y="1"/>
                      </a:moveTo>
                      <a:cubicBezTo>
                        <a:pt x="127" y="1"/>
                        <a:pt x="1" y="125"/>
                        <a:pt x="1" y="279"/>
                      </a:cubicBezTo>
                      <a:cubicBezTo>
                        <a:pt x="1" y="432"/>
                        <a:pt x="127" y="558"/>
                        <a:pt x="280" y="558"/>
                      </a:cubicBezTo>
                      <a:cubicBezTo>
                        <a:pt x="434" y="558"/>
                        <a:pt x="558" y="432"/>
                        <a:pt x="558" y="279"/>
                      </a:cubicBezTo>
                      <a:cubicBezTo>
                        <a:pt x="558" y="124"/>
                        <a:pt x="434" y="1"/>
                        <a:pt x="2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75" name="Google Shape;275;p31"/>
          <p:cNvSpPr txBox="1"/>
          <p:nvPr>
            <p:ph idx="1" type="subTitle"/>
          </p:nvPr>
        </p:nvSpPr>
        <p:spPr>
          <a:xfrm>
            <a:off x="1355500" y="1563550"/>
            <a:ext cx="19554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Coding</a:t>
            </a:r>
            <a:endParaRPr/>
          </a:p>
        </p:txBody>
      </p:sp>
      <p:sp>
        <p:nvSpPr>
          <p:cNvPr id="276" name="Google Shape;276;p31"/>
          <p:cNvSpPr txBox="1"/>
          <p:nvPr>
            <p:ph idx="3" type="subTitle"/>
          </p:nvPr>
        </p:nvSpPr>
        <p:spPr>
          <a:xfrm>
            <a:off x="782250" y="2153375"/>
            <a:ext cx="24552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In this age of tech, coding can be dangerous when used wrong.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/>
              <a:t>This project aims to implement ethical practices to help our community.</a:t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782249" y="1462450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31"/>
          <p:cNvGrpSpPr/>
          <p:nvPr/>
        </p:nvGrpSpPr>
        <p:grpSpPr>
          <a:xfrm>
            <a:off x="882475" y="1563794"/>
            <a:ext cx="372251" cy="370027"/>
            <a:chOff x="4786351" y="3901031"/>
            <a:chExt cx="372251" cy="370027"/>
          </a:xfrm>
        </p:grpSpPr>
        <p:sp>
          <p:nvSpPr>
            <p:cNvPr id="279" name="Google Shape;279;p31"/>
            <p:cNvSpPr/>
            <p:nvPr/>
          </p:nvSpPr>
          <p:spPr>
            <a:xfrm>
              <a:off x="4833474" y="3931363"/>
              <a:ext cx="277749" cy="231424"/>
            </a:xfrm>
            <a:custGeom>
              <a:rect b="b" l="l" r="r" t="t"/>
              <a:pathLst>
                <a:path extrusionOk="0" h="8118" w="9743">
                  <a:moveTo>
                    <a:pt x="4871" y="0"/>
                  </a:moveTo>
                  <a:lnTo>
                    <a:pt x="1070" y="1069"/>
                  </a:lnTo>
                  <a:lnTo>
                    <a:pt x="1" y="3051"/>
                  </a:lnTo>
                  <a:lnTo>
                    <a:pt x="1" y="8117"/>
                  </a:lnTo>
                  <a:lnTo>
                    <a:pt x="9741" y="8117"/>
                  </a:lnTo>
                  <a:lnTo>
                    <a:pt x="9743" y="3051"/>
                  </a:lnTo>
                  <a:lnTo>
                    <a:pt x="8675" y="1069"/>
                  </a:lnTo>
                  <a:lnTo>
                    <a:pt x="4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" name="Google Shape;280;p31"/>
            <p:cNvGrpSpPr/>
            <p:nvPr/>
          </p:nvGrpSpPr>
          <p:grpSpPr>
            <a:xfrm>
              <a:off x="4786351" y="3901031"/>
              <a:ext cx="372251" cy="370027"/>
              <a:chOff x="4786351" y="3901031"/>
              <a:chExt cx="372251" cy="370027"/>
            </a:xfrm>
          </p:grpSpPr>
          <p:sp>
            <p:nvSpPr>
              <p:cNvPr id="281" name="Google Shape;281;p31"/>
              <p:cNvSpPr/>
              <p:nvPr/>
            </p:nvSpPr>
            <p:spPr>
              <a:xfrm>
                <a:off x="4800976" y="3901031"/>
                <a:ext cx="343373" cy="125804"/>
              </a:xfrm>
              <a:custGeom>
                <a:rect b="b" l="l" r="r" t="t"/>
                <a:pathLst>
                  <a:path extrusionOk="0" h="4413" w="12045">
                    <a:moveTo>
                      <a:pt x="6020" y="0"/>
                    </a:moveTo>
                    <a:cubicBezTo>
                      <a:pt x="5995" y="0"/>
                      <a:pt x="5969" y="3"/>
                      <a:pt x="5945" y="11"/>
                    </a:cubicBezTo>
                    <a:lnTo>
                      <a:pt x="1472" y="1381"/>
                    </a:lnTo>
                    <a:cubicBezTo>
                      <a:pt x="1405" y="1402"/>
                      <a:pt x="1351" y="1448"/>
                      <a:pt x="1319" y="1510"/>
                    </a:cubicBezTo>
                    <a:lnTo>
                      <a:pt x="62" y="4047"/>
                    </a:lnTo>
                    <a:cubicBezTo>
                      <a:pt x="0" y="4172"/>
                      <a:pt x="51" y="4325"/>
                      <a:pt x="176" y="4386"/>
                    </a:cubicBezTo>
                    <a:cubicBezTo>
                      <a:pt x="212" y="4404"/>
                      <a:pt x="250" y="4412"/>
                      <a:pt x="288" y="4412"/>
                    </a:cubicBezTo>
                    <a:cubicBezTo>
                      <a:pt x="381" y="4412"/>
                      <a:pt x="471" y="4361"/>
                      <a:pt x="516" y="4272"/>
                    </a:cubicBezTo>
                    <a:lnTo>
                      <a:pt x="1724" y="1833"/>
                    </a:lnTo>
                    <a:lnTo>
                      <a:pt x="6019" y="519"/>
                    </a:lnTo>
                    <a:lnTo>
                      <a:pt x="10313" y="1833"/>
                    </a:lnTo>
                    <a:lnTo>
                      <a:pt x="11521" y="4272"/>
                    </a:lnTo>
                    <a:cubicBezTo>
                      <a:pt x="11565" y="4359"/>
                      <a:pt x="11655" y="4412"/>
                      <a:pt x="11747" y="4412"/>
                    </a:cubicBezTo>
                    <a:cubicBezTo>
                      <a:pt x="11785" y="4412"/>
                      <a:pt x="11825" y="4403"/>
                      <a:pt x="11869" y="4386"/>
                    </a:cubicBezTo>
                    <a:cubicBezTo>
                      <a:pt x="11993" y="4325"/>
                      <a:pt x="12044" y="4172"/>
                      <a:pt x="11983" y="4047"/>
                    </a:cubicBezTo>
                    <a:lnTo>
                      <a:pt x="10725" y="1510"/>
                    </a:lnTo>
                    <a:cubicBezTo>
                      <a:pt x="10694" y="1448"/>
                      <a:pt x="10640" y="1402"/>
                      <a:pt x="10572" y="1381"/>
                    </a:cubicBezTo>
                    <a:lnTo>
                      <a:pt x="6099" y="11"/>
                    </a:lnTo>
                    <a:cubicBezTo>
                      <a:pt x="6075" y="3"/>
                      <a:pt x="6048" y="0"/>
                      <a:pt x="6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4965065" y="4256434"/>
                <a:ext cx="14453" cy="14624"/>
              </a:xfrm>
              <a:custGeom>
                <a:rect b="b" l="l" r="r" t="t"/>
                <a:pathLst>
                  <a:path extrusionOk="0" h="513" w="507">
                    <a:moveTo>
                      <a:pt x="253" y="0"/>
                    </a:moveTo>
                    <a:cubicBezTo>
                      <a:pt x="220" y="0"/>
                      <a:pt x="185" y="7"/>
                      <a:pt x="150" y="21"/>
                    </a:cubicBezTo>
                    <a:cubicBezTo>
                      <a:pt x="59" y="58"/>
                      <a:pt x="0" y="150"/>
                      <a:pt x="0" y="249"/>
                    </a:cubicBezTo>
                    <a:cubicBezTo>
                      <a:pt x="0" y="376"/>
                      <a:pt x="90" y="492"/>
                      <a:pt x="216" y="510"/>
                    </a:cubicBezTo>
                    <a:cubicBezTo>
                      <a:pt x="229" y="511"/>
                      <a:pt x="241" y="512"/>
                      <a:pt x="253" y="512"/>
                    </a:cubicBezTo>
                    <a:cubicBezTo>
                      <a:pt x="392" y="512"/>
                      <a:pt x="507" y="398"/>
                      <a:pt x="507" y="259"/>
                    </a:cubicBezTo>
                    <a:lnTo>
                      <a:pt x="507" y="255"/>
                    </a:lnTo>
                    <a:cubicBezTo>
                      <a:pt x="507" y="114"/>
                      <a:pt x="393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4965065" y="4179208"/>
                <a:ext cx="14453" cy="68304"/>
              </a:xfrm>
              <a:custGeom>
                <a:rect b="b" l="l" r="r" t="t"/>
                <a:pathLst>
                  <a:path extrusionOk="0" h="2396" w="507">
                    <a:moveTo>
                      <a:pt x="254" y="1"/>
                    </a:moveTo>
                    <a:cubicBezTo>
                      <a:pt x="241" y="1"/>
                      <a:pt x="229" y="1"/>
                      <a:pt x="216" y="3"/>
                    </a:cubicBezTo>
                    <a:cubicBezTo>
                      <a:pt x="90" y="23"/>
                      <a:pt x="0" y="135"/>
                      <a:pt x="0" y="263"/>
                    </a:cubicBezTo>
                    <a:lnTo>
                      <a:pt x="0" y="2133"/>
                    </a:lnTo>
                    <a:cubicBezTo>
                      <a:pt x="0" y="2261"/>
                      <a:pt x="90" y="2376"/>
                      <a:pt x="216" y="2393"/>
                    </a:cubicBezTo>
                    <a:cubicBezTo>
                      <a:pt x="228" y="2394"/>
                      <a:pt x="241" y="2395"/>
                      <a:pt x="253" y="2395"/>
                    </a:cubicBezTo>
                    <a:cubicBezTo>
                      <a:pt x="392" y="2395"/>
                      <a:pt x="507" y="2281"/>
                      <a:pt x="507" y="2141"/>
                    </a:cubicBezTo>
                    <a:lnTo>
                      <a:pt x="507" y="255"/>
                    </a:lnTo>
                    <a:cubicBezTo>
                      <a:pt x="507" y="115"/>
                      <a:pt x="394" y="1"/>
                      <a:pt x="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5011418" y="4041117"/>
                <a:ext cx="15964" cy="14539"/>
              </a:xfrm>
              <a:custGeom>
                <a:rect b="b" l="l" r="r" t="t"/>
                <a:pathLst>
                  <a:path extrusionOk="0" h="510" w="560">
                    <a:moveTo>
                      <a:pt x="281" y="0"/>
                    </a:moveTo>
                    <a:cubicBezTo>
                      <a:pt x="217" y="0"/>
                      <a:pt x="152" y="25"/>
                      <a:pt x="102" y="75"/>
                    </a:cubicBezTo>
                    <a:lnTo>
                      <a:pt x="99" y="78"/>
                    </a:lnTo>
                    <a:cubicBezTo>
                      <a:pt x="1" y="175"/>
                      <a:pt x="1" y="335"/>
                      <a:pt x="99" y="434"/>
                    </a:cubicBezTo>
                    <a:cubicBezTo>
                      <a:pt x="150" y="485"/>
                      <a:pt x="215" y="509"/>
                      <a:pt x="279" y="509"/>
                    </a:cubicBezTo>
                    <a:cubicBezTo>
                      <a:pt x="344" y="509"/>
                      <a:pt x="410" y="484"/>
                      <a:pt x="458" y="434"/>
                    </a:cubicBezTo>
                    <a:lnTo>
                      <a:pt x="459" y="433"/>
                    </a:lnTo>
                    <a:cubicBezTo>
                      <a:pt x="560" y="335"/>
                      <a:pt x="560" y="174"/>
                      <a:pt x="459" y="75"/>
                    </a:cubicBezTo>
                    <a:cubicBezTo>
                      <a:pt x="411" y="25"/>
                      <a:pt x="346" y="0"/>
                      <a:pt x="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4918056" y="4041630"/>
                <a:ext cx="15907" cy="14567"/>
              </a:xfrm>
              <a:custGeom>
                <a:rect b="b" l="l" r="r" t="t"/>
                <a:pathLst>
                  <a:path extrusionOk="0" h="511" w="558">
                    <a:moveTo>
                      <a:pt x="279" y="1"/>
                    </a:moveTo>
                    <a:cubicBezTo>
                      <a:pt x="214" y="1"/>
                      <a:pt x="149" y="26"/>
                      <a:pt x="99" y="76"/>
                    </a:cubicBezTo>
                    <a:cubicBezTo>
                      <a:pt x="0" y="174"/>
                      <a:pt x="0" y="334"/>
                      <a:pt x="99" y="434"/>
                    </a:cubicBezTo>
                    <a:lnTo>
                      <a:pt x="102" y="436"/>
                    </a:lnTo>
                    <a:cubicBezTo>
                      <a:pt x="152" y="487"/>
                      <a:pt x="216" y="511"/>
                      <a:pt x="282" y="511"/>
                    </a:cubicBezTo>
                    <a:cubicBezTo>
                      <a:pt x="345" y="511"/>
                      <a:pt x="411" y="487"/>
                      <a:pt x="459" y="436"/>
                    </a:cubicBezTo>
                    <a:cubicBezTo>
                      <a:pt x="558" y="338"/>
                      <a:pt x="558" y="177"/>
                      <a:pt x="459" y="78"/>
                    </a:cubicBezTo>
                    <a:lnTo>
                      <a:pt x="458" y="76"/>
                    </a:lnTo>
                    <a:cubicBezTo>
                      <a:pt x="409" y="26"/>
                      <a:pt x="344" y="1"/>
                      <a:pt x="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4786351" y="4179208"/>
                <a:ext cx="55504" cy="91823"/>
              </a:xfrm>
              <a:custGeom>
                <a:rect b="b" l="l" r="r" t="t"/>
                <a:pathLst>
                  <a:path extrusionOk="0" h="3221" w="1947">
                    <a:moveTo>
                      <a:pt x="1659" y="1"/>
                    </a:moveTo>
                    <a:cubicBezTo>
                      <a:pt x="1566" y="1"/>
                      <a:pt x="1477" y="51"/>
                      <a:pt x="1432" y="140"/>
                    </a:cubicBezTo>
                    <a:lnTo>
                      <a:pt x="62" y="2851"/>
                    </a:lnTo>
                    <a:cubicBezTo>
                      <a:pt x="1" y="2977"/>
                      <a:pt x="49" y="3129"/>
                      <a:pt x="174" y="3193"/>
                    </a:cubicBezTo>
                    <a:cubicBezTo>
                      <a:pt x="212" y="3211"/>
                      <a:pt x="249" y="3220"/>
                      <a:pt x="288" y="3220"/>
                    </a:cubicBezTo>
                    <a:cubicBezTo>
                      <a:pt x="380" y="3220"/>
                      <a:pt x="470" y="3171"/>
                      <a:pt x="515" y="3081"/>
                    </a:cubicBezTo>
                    <a:lnTo>
                      <a:pt x="1885" y="369"/>
                    </a:lnTo>
                    <a:cubicBezTo>
                      <a:pt x="1946" y="243"/>
                      <a:pt x="1898" y="92"/>
                      <a:pt x="1772" y="27"/>
                    </a:cubicBezTo>
                    <a:cubicBezTo>
                      <a:pt x="1736" y="9"/>
                      <a:pt x="1697" y="1"/>
                      <a:pt x="1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4875523" y="4179293"/>
                <a:ext cx="35463" cy="91737"/>
              </a:xfrm>
              <a:custGeom>
                <a:rect b="b" l="l" r="r" t="t"/>
                <a:pathLst>
                  <a:path extrusionOk="0" h="3218" w="1244">
                    <a:moveTo>
                      <a:pt x="966" y="1"/>
                    </a:moveTo>
                    <a:cubicBezTo>
                      <a:pt x="852" y="1"/>
                      <a:pt x="747" y="77"/>
                      <a:pt x="719" y="192"/>
                    </a:cubicBezTo>
                    <a:lnTo>
                      <a:pt x="35" y="2902"/>
                    </a:lnTo>
                    <a:cubicBezTo>
                      <a:pt x="1" y="3037"/>
                      <a:pt x="83" y="3177"/>
                      <a:pt x="218" y="3210"/>
                    </a:cubicBezTo>
                    <a:cubicBezTo>
                      <a:pt x="239" y="3216"/>
                      <a:pt x="259" y="3217"/>
                      <a:pt x="280" y="3217"/>
                    </a:cubicBezTo>
                    <a:cubicBezTo>
                      <a:pt x="392" y="3217"/>
                      <a:pt x="496" y="3141"/>
                      <a:pt x="526" y="3027"/>
                    </a:cubicBezTo>
                    <a:lnTo>
                      <a:pt x="1209" y="315"/>
                    </a:lnTo>
                    <a:cubicBezTo>
                      <a:pt x="1244" y="180"/>
                      <a:pt x="1161" y="42"/>
                      <a:pt x="1026" y="8"/>
                    </a:cubicBezTo>
                    <a:cubicBezTo>
                      <a:pt x="1006" y="3"/>
                      <a:pt x="986" y="1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5102956" y="4179265"/>
                <a:ext cx="55647" cy="91766"/>
              </a:xfrm>
              <a:custGeom>
                <a:rect b="b" l="l" r="r" t="t"/>
                <a:pathLst>
                  <a:path extrusionOk="0" h="3219" w="1952">
                    <a:moveTo>
                      <a:pt x="292" y="0"/>
                    </a:moveTo>
                    <a:cubicBezTo>
                      <a:pt x="254" y="0"/>
                      <a:pt x="214" y="9"/>
                      <a:pt x="177" y="28"/>
                    </a:cubicBezTo>
                    <a:cubicBezTo>
                      <a:pt x="51" y="91"/>
                      <a:pt x="0" y="243"/>
                      <a:pt x="65" y="369"/>
                    </a:cubicBezTo>
                    <a:lnTo>
                      <a:pt x="1435" y="3080"/>
                    </a:lnTo>
                    <a:cubicBezTo>
                      <a:pt x="1480" y="3169"/>
                      <a:pt x="1570" y="3218"/>
                      <a:pt x="1661" y="3218"/>
                    </a:cubicBezTo>
                    <a:cubicBezTo>
                      <a:pt x="1699" y="3218"/>
                      <a:pt x="1738" y="3209"/>
                      <a:pt x="1775" y="3193"/>
                    </a:cubicBezTo>
                    <a:cubicBezTo>
                      <a:pt x="1901" y="3128"/>
                      <a:pt x="1952" y="2977"/>
                      <a:pt x="1887" y="2851"/>
                    </a:cubicBezTo>
                    <a:lnTo>
                      <a:pt x="517" y="141"/>
                    </a:lnTo>
                    <a:cubicBezTo>
                      <a:pt x="473" y="52"/>
                      <a:pt x="385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5033853" y="4179293"/>
                <a:ext cx="35463" cy="91737"/>
              </a:xfrm>
              <a:custGeom>
                <a:rect b="b" l="l" r="r" t="t"/>
                <a:pathLst>
                  <a:path extrusionOk="0" h="3218" w="1244">
                    <a:moveTo>
                      <a:pt x="278" y="1"/>
                    </a:moveTo>
                    <a:cubicBezTo>
                      <a:pt x="258" y="1"/>
                      <a:pt x="238" y="3"/>
                      <a:pt x="218" y="8"/>
                    </a:cubicBezTo>
                    <a:cubicBezTo>
                      <a:pt x="83" y="42"/>
                      <a:pt x="0" y="180"/>
                      <a:pt x="35" y="315"/>
                    </a:cubicBezTo>
                    <a:lnTo>
                      <a:pt x="718" y="3027"/>
                    </a:lnTo>
                    <a:cubicBezTo>
                      <a:pt x="747" y="3141"/>
                      <a:pt x="849" y="3217"/>
                      <a:pt x="964" y="3217"/>
                    </a:cubicBezTo>
                    <a:cubicBezTo>
                      <a:pt x="984" y="3217"/>
                      <a:pt x="1006" y="3214"/>
                      <a:pt x="1026" y="3210"/>
                    </a:cubicBezTo>
                    <a:cubicBezTo>
                      <a:pt x="1161" y="3177"/>
                      <a:pt x="1243" y="3037"/>
                      <a:pt x="1209" y="2902"/>
                    </a:cubicBezTo>
                    <a:lnTo>
                      <a:pt x="525" y="192"/>
                    </a:lnTo>
                    <a:cubicBezTo>
                      <a:pt x="497" y="77"/>
                      <a:pt x="392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4826176" y="3924151"/>
                <a:ext cx="292316" cy="245763"/>
              </a:xfrm>
              <a:custGeom>
                <a:rect b="b" l="l" r="r" t="t"/>
                <a:pathLst>
                  <a:path extrusionOk="0" h="8621" w="10254">
                    <a:moveTo>
                      <a:pt x="5133" y="6369"/>
                    </a:moveTo>
                    <a:lnTo>
                      <a:pt x="6879" y="8115"/>
                    </a:lnTo>
                    <a:lnTo>
                      <a:pt x="3387" y="8115"/>
                    </a:lnTo>
                    <a:lnTo>
                      <a:pt x="5133" y="6369"/>
                    </a:lnTo>
                    <a:close/>
                    <a:moveTo>
                      <a:pt x="5133" y="510"/>
                    </a:moveTo>
                    <a:lnTo>
                      <a:pt x="8762" y="1531"/>
                    </a:lnTo>
                    <a:lnTo>
                      <a:pt x="9745" y="3361"/>
                    </a:lnTo>
                    <a:lnTo>
                      <a:pt x="9745" y="8115"/>
                    </a:lnTo>
                    <a:lnTo>
                      <a:pt x="7740" y="8115"/>
                    </a:lnTo>
                    <a:lnTo>
                      <a:pt x="7740" y="3652"/>
                    </a:lnTo>
                    <a:cubicBezTo>
                      <a:pt x="7740" y="3511"/>
                      <a:pt x="7624" y="3398"/>
                      <a:pt x="7486" y="3398"/>
                    </a:cubicBezTo>
                    <a:lnTo>
                      <a:pt x="5870" y="3398"/>
                    </a:lnTo>
                    <a:cubicBezTo>
                      <a:pt x="5743" y="3398"/>
                      <a:pt x="5631" y="3488"/>
                      <a:pt x="5613" y="3614"/>
                    </a:cubicBezTo>
                    <a:cubicBezTo>
                      <a:pt x="5590" y="3771"/>
                      <a:pt x="5712" y="3905"/>
                      <a:pt x="5863" y="3905"/>
                    </a:cubicBezTo>
                    <a:lnTo>
                      <a:pt x="7233" y="3905"/>
                    </a:lnTo>
                    <a:lnTo>
                      <a:pt x="7233" y="7757"/>
                    </a:lnTo>
                    <a:lnTo>
                      <a:pt x="5487" y="6011"/>
                    </a:lnTo>
                    <a:lnTo>
                      <a:pt x="6367" y="5129"/>
                    </a:lnTo>
                    <a:cubicBezTo>
                      <a:pt x="6457" y="5040"/>
                      <a:pt x="6475" y="4896"/>
                      <a:pt x="6398" y="4795"/>
                    </a:cubicBezTo>
                    <a:cubicBezTo>
                      <a:pt x="6346" y="4726"/>
                      <a:pt x="6270" y="4692"/>
                      <a:pt x="6193" y="4692"/>
                    </a:cubicBezTo>
                    <a:cubicBezTo>
                      <a:pt x="6128" y="4692"/>
                      <a:pt x="6063" y="4717"/>
                      <a:pt x="6013" y="4767"/>
                    </a:cubicBezTo>
                    <a:lnTo>
                      <a:pt x="5127" y="5653"/>
                    </a:lnTo>
                    <a:lnTo>
                      <a:pt x="4259" y="4785"/>
                    </a:lnTo>
                    <a:cubicBezTo>
                      <a:pt x="4210" y="4735"/>
                      <a:pt x="4145" y="4711"/>
                      <a:pt x="4080" y="4711"/>
                    </a:cubicBezTo>
                    <a:cubicBezTo>
                      <a:pt x="4016" y="4711"/>
                      <a:pt x="3951" y="4735"/>
                      <a:pt x="3902" y="4785"/>
                    </a:cubicBezTo>
                    <a:cubicBezTo>
                      <a:pt x="3802" y="4885"/>
                      <a:pt x="3802" y="5046"/>
                      <a:pt x="3902" y="5143"/>
                    </a:cubicBezTo>
                    <a:lnTo>
                      <a:pt x="4769" y="6011"/>
                    </a:lnTo>
                    <a:lnTo>
                      <a:pt x="3021" y="7759"/>
                    </a:lnTo>
                    <a:lnTo>
                      <a:pt x="3021" y="3905"/>
                    </a:lnTo>
                    <a:lnTo>
                      <a:pt x="4384" y="3905"/>
                    </a:lnTo>
                    <a:cubicBezTo>
                      <a:pt x="4511" y="3905"/>
                      <a:pt x="4623" y="3815"/>
                      <a:pt x="4641" y="3689"/>
                    </a:cubicBezTo>
                    <a:cubicBezTo>
                      <a:pt x="4664" y="3532"/>
                      <a:pt x="4542" y="3398"/>
                      <a:pt x="4391" y="3398"/>
                    </a:cubicBezTo>
                    <a:lnTo>
                      <a:pt x="2768" y="3398"/>
                    </a:lnTo>
                    <a:cubicBezTo>
                      <a:pt x="2628" y="3398"/>
                      <a:pt x="2516" y="3514"/>
                      <a:pt x="2516" y="3652"/>
                    </a:cubicBezTo>
                    <a:lnTo>
                      <a:pt x="2516" y="8090"/>
                    </a:lnTo>
                    <a:lnTo>
                      <a:pt x="512" y="8090"/>
                    </a:lnTo>
                    <a:lnTo>
                      <a:pt x="512" y="3361"/>
                    </a:lnTo>
                    <a:lnTo>
                      <a:pt x="1504" y="1531"/>
                    </a:lnTo>
                    <a:lnTo>
                      <a:pt x="5133" y="510"/>
                    </a:lnTo>
                    <a:close/>
                    <a:moveTo>
                      <a:pt x="5126" y="0"/>
                    </a:moveTo>
                    <a:cubicBezTo>
                      <a:pt x="5103" y="0"/>
                      <a:pt x="5079" y="3"/>
                      <a:pt x="5055" y="9"/>
                    </a:cubicBezTo>
                    <a:lnTo>
                      <a:pt x="1254" y="1079"/>
                    </a:lnTo>
                    <a:cubicBezTo>
                      <a:pt x="1189" y="1097"/>
                      <a:pt x="1132" y="1142"/>
                      <a:pt x="1101" y="1202"/>
                    </a:cubicBezTo>
                    <a:lnTo>
                      <a:pt x="31" y="3184"/>
                    </a:lnTo>
                    <a:cubicBezTo>
                      <a:pt x="10" y="3221"/>
                      <a:pt x="1" y="3262"/>
                      <a:pt x="1" y="3302"/>
                    </a:cubicBezTo>
                    <a:lnTo>
                      <a:pt x="1" y="8367"/>
                    </a:lnTo>
                    <a:cubicBezTo>
                      <a:pt x="1" y="8508"/>
                      <a:pt x="115" y="8621"/>
                      <a:pt x="254" y="8621"/>
                    </a:cubicBezTo>
                    <a:lnTo>
                      <a:pt x="9994" y="8621"/>
                    </a:lnTo>
                    <a:cubicBezTo>
                      <a:pt x="10135" y="8621"/>
                      <a:pt x="10247" y="8507"/>
                      <a:pt x="10247" y="8367"/>
                    </a:cubicBezTo>
                    <a:lnTo>
                      <a:pt x="10252" y="3302"/>
                    </a:lnTo>
                    <a:cubicBezTo>
                      <a:pt x="10253" y="3262"/>
                      <a:pt x="10243" y="3221"/>
                      <a:pt x="10222" y="3184"/>
                    </a:cubicBezTo>
                    <a:lnTo>
                      <a:pt x="9152" y="1202"/>
                    </a:lnTo>
                    <a:cubicBezTo>
                      <a:pt x="9120" y="1142"/>
                      <a:pt x="9063" y="1097"/>
                      <a:pt x="8997" y="1079"/>
                    </a:cubicBezTo>
                    <a:lnTo>
                      <a:pt x="5196" y="9"/>
                    </a:lnTo>
                    <a:cubicBezTo>
                      <a:pt x="5173" y="3"/>
                      <a:pt x="5148" y="0"/>
                      <a:pt x="5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4963639" y="4020962"/>
                <a:ext cx="17304" cy="14510"/>
              </a:xfrm>
              <a:custGeom>
                <a:rect b="b" l="l" r="r" t="t"/>
                <a:pathLst>
                  <a:path extrusionOk="0" h="509" w="607">
                    <a:moveTo>
                      <a:pt x="310" y="1"/>
                    </a:moveTo>
                    <a:cubicBezTo>
                      <a:pt x="135" y="1"/>
                      <a:pt x="1" y="179"/>
                      <a:pt x="79" y="365"/>
                    </a:cubicBezTo>
                    <a:cubicBezTo>
                      <a:pt x="116" y="452"/>
                      <a:pt x="206" y="509"/>
                      <a:pt x="302" y="509"/>
                    </a:cubicBezTo>
                    <a:lnTo>
                      <a:pt x="308" y="509"/>
                    </a:lnTo>
                    <a:cubicBezTo>
                      <a:pt x="477" y="509"/>
                      <a:pt x="606" y="344"/>
                      <a:pt x="546" y="166"/>
                    </a:cubicBezTo>
                    <a:cubicBezTo>
                      <a:pt x="524" y="98"/>
                      <a:pt x="470" y="43"/>
                      <a:pt x="402" y="17"/>
                    </a:cubicBezTo>
                    <a:cubicBezTo>
                      <a:pt x="371" y="6"/>
                      <a:pt x="340" y="1"/>
                      <a:pt x="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4944112" y="3956707"/>
                <a:ext cx="56445" cy="56388"/>
              </a:xfrm>
              <a:custGeom>
                <a:rect b="b" l="l" r="r" t="t"/>
                <a:pathLst>
                  <a:path extrusionOk="0" h="1978" w="1980">
                    <a:moveTo>
                      <a:pt x="1470" y="507"/>
                    </a:moveTo>
                    <a:lnTo>
                      <a:pt x="1470" y="1469"/>
                    </a:lnTo>
                    <a:lnTo>
                      <a:pt x="506" y="1469"/>
                    </a:lnTo>
                    <a:lnTo>
                      <a:pt x="506" y="507"/>
                    </a:lnTo>
                    <a:close/>
                    <a:moveTo>
                      <a:pt x="254" y="0"/>
                    </a:moveTo>
                    <a:cubicBezTo>
                      <a:pt x="115" y="0"/>
                      <a:pt x="1" y="113"/>
                      <a:pt x="1" y="254"/>
                    </a:cubicBezTo>
                    <a:lnTo>
                      <a:pt x="1" y="1724"/>
                    </a:lnTo>
                    <a:cubicBezTo>
                      <a:pt x="1" y="1863"/>
                      <a:pt x="113" y="1977"/>
                      <a:pt x="254" y="1977"/>
                    </a:cubicBezTo>
                    <a:lnTo>
                      <a:pt x="1724" y="1977"/>
                    </a:lnTo>
                    <a:cubicBezTo>
                      <a:pt x="1865" y="1977"/>
                      <a:pt x="1979" y="1863"/>
                      <a:pt x="1978" y="1724"/>
                    </a:cubicBezTo>
                    <a:lnTo>
                      <a:pt x="1978" y="254"/>
                    </a:lnTo>
                    <a:cubicBezTo>
                      <a:pt x="1978" y="116"/>
                      <a:pt x="1865" y="0"/>
                      <a:pt x="1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475" y="85466"/>
            <a:ext cx="3394926" cy="8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 txBox="1"/>
          <p:nvPr>
            <p:ph type="title"/>
          </p:nvPr>
        </p:nvSpPr>
        <p:spPr>
          <a:xfrm>
            <a:off x="4367800" y="1055225"/>
            <a:ext cx="37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4362900" y="1810400"/>
            <a:ext cx="3744300" cy="20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</a:t>
            </a:r>
            <a:r>
              <a:rPr lang="en"/>
              <a:t>analyzing the Lopez Urban Farm, we realized a few critical pitfalls.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 effective management system for crops.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Visitors have no idea what is available and what is not.</a:t>
            </a:r>
            <a:endParaRPr/>
          </a:p>
        </p:txBody>
      </p:sp>
      <p:pic>
        <p:nvPicPr>
          <p:cNvPr id="300" name="Google Shape;300;p32"/>
          <p:cNvPicPr preferRelativeResize="0"/>
          <p:nvPr/>
        </p:nvPicPr>
        <p:blipFill rotWithShape="1">
          <a:blip r:embed="rId4">
            <a:alphaModFix/>
          </a:blip>
          <a:srcRect b="0" l="18009" r="18015" t="0"/>
          <a:stretch/>
        </p:blipFill>
        <p:spPr>
          <a:xfrm>
            <a:off x="715100" y="669150"/>
            <a:ext cx="3348000" cy="3348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82363" y="2488641"/>
            <a:ext cx="3394926" cy="8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847" y="3965974"/>
            <a:ext cx="1250219" cy="8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graphicFrame>
        <p:nvGraphicFramePr>
          <p:cNvPr id="308" name="Google Shape;308;p33"/>
          <p:cNvGraphicFramePr/>
          <p:nvPr/>
        </p:nvGraphicFramePr>
        <p:xfrm>
          <a:off x="567600" y="1471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{50BDF864-C858-4878-824C-587F642C3433}</a:tableStyleId>
              </a:tblPr>
              <a:tblGrid>
                <a:gridCol w="2447750"/>
                <a:gridCol w="525625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Language</a:t>
                      </a:r>
                      <a:endParaRPr b="1" sz="1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Java.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UI</a:t>
                      </a:r>
                      <a:endParaRPr b="1" sz="1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Terminal Interface.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Program</a:t>
                      </a:r>
                      <a:endParaRPr b="1" sz="1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Our program allows for the user to easily store and access data about the crops' availability.  This simple program also saves data between sessions because we are using a database, which makes it useful and immediately applicable for the Lopez Urban Farm.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Database</a:t>
                      </a:r>
                      <a:endParaRPr b="1" sz="150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Google Sheets, allows scalability and ease of access for the less technical.</a:t>
                      </a:r>
                      <a:endParaRPr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487" y="566113"/>
            <a:ext cx="1917824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075" y="1838750"/>
            <a:ext cx="2543649" cy="425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Sheets Database</a:t>
            </a:r>
            <a:endParaRPr/>
          </a:p>
        </p:txBody>
      </p:sp>
      <p:sp>
        <p:nvSpPr>
          <p:cNvPr id="316" name="Google Shape;316;p34"/>
          <p:cNvSpPr txBox="1"/>
          <p:nvPr>
            <p:ph idx="4294967295" type="title"/>
          </p:nvPr>
        </p:nvSpPr>
        <p:spPr>
          <a:xfrm>
            <a:off x="1590900" y="3542850"/>
            <a:ext cx="1784100" cy="7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Stores </a:t>
            </a:r>
            <a:r>
              <a:rPr lang="en" sz="2500"/>
              <a:t>Farm Name/Location</a:t>
            </a:r>
            <a:endParaRPr sz="2500"/>
          </a:p>
        </p:txBody>
      </p:sp>
      <p:sp>
        <p:nvSpPr>
          <p:cNvPr id="317" name="Google Shape;317;p34"/>
          <p:cNvSpPr/>
          <p:nvPr/>
        </p:nvSpPr>
        <p:spPr>
          <a:xfrm>
            <a:off x="938875" y="3562475"/>
            <a:ext cx="423000" cy="42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8" name="Google Shape;318;p34"/>
          <p:cNvSpPr/>
          <p:nvPr/>
        </p:nvSpPr>
        <p:spPr>
          <a:xfrm flipH="1" rot="10800000">
            <a:off x="0" y="1888242"/>
            <a:ext cx="1498366" cy="3967970"/>
          </a:xfrm>
          <a:custGeom>
            <a:rect b="b" l="l" r="r" t="t"/>
            <a:pathLst>
              <a:path extrusionOk="0" h="46409" w="2483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330188"/>
            <a:ext cx="89535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 txBox="1"/>
          <p:nvPr>
            <p:ph idx="4294967295" type="title"/>
          </p:nvPr>
        </p:nvSpPr>
        <p:spPr>
          <a:xfrm>
            <a:off x="4410300" y="3542850"/>
            <a:ext cx="1431600" cy="7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Harvesting Data</a:t>
            </a:r>
            <a:endParaRPr sz="2500"/>
          </a:p>
        </p:txBody>
      </p:sp>
      <p:sp>
        <p:nvSpPr>
          <p:cNvPr id="321" name="Google Shape;321;p34"/>
          <p:cNvSpPr txBox="1"/>
          <p:nvPr>
            <p:ph idx="4294967295" type="title"/>
          </p:nvPr>
        </p:nvSpPr>
        <p:spPr>
          <a:xfrm>
            <a:off x="6848700" y="3542850"/>
            <a:ext cx="2123400" cy="7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Allows for Multiple sheets</a:t>
            </a:r>
            <a:endParaRPr sz="2500"/>
          </a:p>
        </p:txBody>
      </p:sp>
      <p:sp>
        <p:nvSpPr>
          <p:cNvPr id="322" name="Google Shape;322;p34"/>
          <p:cNvSpPr/>
          <p:nvPr/>
        </p:nvSpPr>
        <p:spPr>
          <a:xfrm>
            <a:off x="3829075" y="3542850"/>
            <a:ext cx="423000" cy="4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6322375" y="3542850"/>
            <a:ext cx="423000" cy="420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idx="1" type="subTitle"/>
          </p:nvPr>
        </p:nvSpPr>
        <p:spPr>
          <a:xfrm>
            <a:off x="796200" y="2077015"/>
            <a:ext cx="2498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329" name="Google Shape;329;p35"/>
          <p:cNvSpPr txBox="1"/>
          <p:nvPr>
            <p:ph idx="2" type="subTitle"/>
          </p:nvPr>
        </p:nvSpPr>
        <p:spPr>
          <a:xfrm>
            <a:off x="720000" y="2410275"/>
            <a:ext cx="3487200" cy="16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First In, First Out.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Ensure modifications are handled in order.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U</a:t>
            </a:r>
            <a:r>
              <a:rPr lang="en"/>
              <a:t>sed to stage changes from the user to push onto the Google Sheets database.</a:t>
            </a:r>
            <a:endParaRPr/>
          </a:p>
        </p:txBody>
      </p:sp>
      <p:sp>
        <p:nvSpPr>
          <p:cNvPr id="330" name="Google Shape;330;p35"/>
          <p:cNvSpPr txBox="1"/>
          <p:nvPr>
            <p:ph idx="3" type="subTitle"/>
          </p:nvPr>
        </p:nvSpPr>
        <p:spPr>
          <a:xfrm>
            <a:off x="4999350" y="2410275"/>
            <a:ext cx="3181500" cy="19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Random Access.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Allow quick </a:t>
            </a:r>
            <a:r>
              <a:rPr lang="en"/>
              <a:t>modifications</a:t>
            </a:r>
            <a:r>
              <a:rPr lang="en"/>
              <a:t> to any part of the data set.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U</a:t>
            </a:r>
            <a:r>
              <a:rPr lang="en"/>
              <a:t>sed to hold the contents of a particular sheet within the Google Sheets database.</a:t>
            </a:r>
            <a:endParaRPr/>
          </a:p>
        </p:txBody>
      </p:sp>
      <p:sp>
        <p:nvSpPr>
          <p:cNvPr id="331" name="Google Shape;331;p3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332" name="Google Shape;332;p35"/>
          <p:cNvSpPr txBox="1"/>
          <p:nvPr>
            <p:ph idx="5" type="subTitle"/>
          </p:nvPr>
        </p:nvSpPr>
        <p:spPr>
          <a:xfrm>
            <a:off x="5075548" y="2077015"/>
            <a:ext cx="2498100" cy="4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872400" y="1309600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5151748" y="1309600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491" y="1311976"/>
            <a:ext cx="2455199" cy="59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749" y="304800"/>
            <a:ext cx="2172107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252100" y="3609000"/>
            <a:ext cx="1552276" cy="11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675" y="4123575"/>
            <a:ext cx="1552276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5"/>
          <p:cNvSpPr/>
          <p:nvPr/>
        </p:nvSpPr>
        <p:spPr>
          <a:xfrm>
            <a:off x="-399825" y="4207738"/>
            <a:ext cx="2498101" cy="1637092"/>
          </a:xfrm>
          <a:custGeom>
            <a:rect b="b" l="l" r="r" t="t"/>
            <a:pathLst>
              <a:path extrusionOk="0" h="6822" w="8385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400" y="1341571"/>
            <a:ext cx="522900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400" y="1381324"/>
            <a:ext cx="443400" cy="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idx="3" type="subTitle"/>
          </p:nvPr>
        </p:nvSpPr>
        <p:spPr>
          <a:xfrm>
            <a:off x="5452250" y="1748850"/>
            <a:ext cx="3171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Object with data on crop name, ID, quantity available, crop </a:t>
            </a:r>
            <a:r>
              <a:rPr lang="en"/>
              <a:t>changes</a:t>
            </a:r>
            <a:r>
              <a:rPr lang="en"/>
              <a:t>, harvest </a:t>
            </a:r>
            <a:r>
              <a:rPr lang="en"/>
              <a:t>date, and in season.</a:t>
            </a:r>
            <a:endParaRPr/>
          </a:p>
        </p:txBody>
      </p:sp>
      <p:sp>
        <p:nvSpPr>
          <p:cNvPr id="347" name="Google Shape;347;p36"/>
          <p:cNvSpPr txBox="1"/>
          <p:nvPr>
            <p:ph idx="4" type="subTitle"/>
          </p:nvPr>
        </p:nvSpPr>
        <p:spPr>
          <a:xfrm>
            <a:off x="1520750" y="1821625"/>
            <a:ext cx="25308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Stores data in the Google Sheets as a database.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Uses an Authentication Token</a:t>
            </a:r>
            <a:endParaRPr/>
          </a:p>
        </p:txBody>
      </p:sp>
      <p:sp>
        <p:nvSpPr>
          <p:cNvPr id="348" name="Google Shape;348;p36"/>
          <p:cNvSpPr txBox="1"/>
          <p:nvPr>
            <p:ph idx="5" type="subTitle"/>
          </p:nvPr>
        </p:nvSpPr>
        <p:spPr>
          <a:xfrm>
            <a:off x="5452250" y="3417625"/>
            <a:ext cx="31710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Prompts the user for the menu.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Provides methods to update database.</a:t>
            </a:r>
            <a:endParaRPr/>
          </a:p>
        </p:txBody>
      </p:sp>
      <p:sp>
        <p:nvSpPr>
          <p:cNvPr id="349" name="Google Shape;349;p3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Code works</a:t>
            </a:r>
            <a:endParaRPr/>
          </a:p>
        </p:txBody>
      </p:sp>
      <p:sp>
        <p:nvSpPr>
          <p:cNvPr id="350" name="Google Shape;350;p36"/>
          <p:cNvSpPr txBox="1"/>
          <p:nvPr>
            <p:ph idx="6" type="subTitle"/>
          </p:nvPr>
        </p:nvSpPr>
        <p:spPr>
          <a:xfrm>
            <a:off x="1520750" y="1489225"/>
            <a:ext cx="2745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Sheets</a:t>
            </a:r>
            <a:endParaRPr/>
          </a:p>
        </p:txBody>
      </p:sp>
      <p:sp>
        <p:nvSpPr>
          <p:cNvPr id="351" name="Google Shape;351;p36"/>
          <p:cNvSpPr txBox="1"/>
          <p:nvPr>
            <p:ph idx="7" type="subTitle"/>
          </p:nvPr>
        </p:nvSpPr>
        <p:spPr>
          <a:xfrm>
            <a:off x="5452250" y="1416450"/>
            <a:ext cx="253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</a:t>
            </a:r>
            <a:endParaRPr/>
          </a:p>
        </p:txBody>
      </p:sp>
      <p:sp>
        <p:nvSpPr>
          <p:cNvPr id="352" name="Google Shape;352;p36"/>
          <p:cNvSpPr txBox="1"/>
          <p:nvPr>
            <p:ph idx="8" type="subTitle"/>
          </p:nvPr>
        </p:nvSpPr>
        <p:spPr>
          <a:xfrm>
            <a:off x="5452250" y="3009025"/>
            <a:ext cx="253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720001" y="1489221"/>
            <a:ext cx="651600" cy="65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4648251" y="1489221"/>
            <a:ext cx="651600" cy="65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4648251" y="3085221"/>
            <a:ext cx="651600" cy="65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36"/>
          <p:cNvGrpSpPr/>
          <p:nvPr/>
        </p:nvGrpSpPr>
        <p:grpSpPr>
          <a:xfrm>
            <a:off x="4761972" y="1642125"/>
            <a:ext cx="424159" cy="345792"/>
            <a:chOff x="3960689" y="2699127"/>
            <a:chExt cx="376328" cy="306798"/>
          </a:xfrm>
        </p:grpSpPr>
        <p:sp>
          <p:nvSpPr>
            <p:cNvPr id="357" name="Google Shape;357;p36"/>
            <p:cNvSpPr/>
            <p:nvPr/>
          </p:nvSpPr>
          <p:spPr>
            <a:xfrm>
              <a:off x="3970923" y="2706083"/>
              <a:ext cx="119161" cy="170703"/>
            </a:xfrm>
            <a:custGeom>
              <a:rect b="b" l="l" r="r" t="t"/>
              <a:pathLst>
                <a:path extrusionOk="0" h="5988" w="4180">
                  <a:moveTo>
                    <a:pt x="2096" y="1"/>
                  </a:moveTo>
                  <a:cubicBezTo>
                    <a:pt x="1782" y="1"/>
                    <a:pt x="1523" y="1083"/>
                    <a:pt x="1474" y="2502"/>
                  </a:cubicBezTo>
                  <a:lnTo>
                    <a:pt x="1471" y="2502"/>
                  </a:lnTo>
                  <a:cubicBezTo>
                    <a:pt x="1095" y="1524"/>
                    <a:pt x="653" y="839"/>
                    <a:pt x="374" y="839"/>
                  </a:cubicBezTo>
                  <a:cubicBezTo>
                    <a:pt x="361" y="839"/>
                    <a:pt x="349" y="840"/>
                    <a:pt x="337" y="843"/>
                  </a:cubicBezTo>
                  <a:cubicBezTo>
                    <a:pt x="0" y="923"/>
                    <a:pt x="74" y="2114"/>
                    <a:pt x="501" y="3507"/>
                  </a:cubicBezTo>
                  <a:cubicBezTo>
                    <a:pt x="877" y="4722"/>
                    <a:pt x="1399" y="5689"/>
                    <a:pt x="1748" y="5860"/>
                  </a:cubicBezTo>
                  <a:lnTo>
                    <a:pt x="1911" y="5854"/>
                  </a:lnTo>
                  <a:cubicBezTo>
                    <a:pt x="1970" y="5940"/>
                    <a:pt x="2033" y="5988"/>
                    <a:pt x="2097" y="5988"/>
                  </a:cubicBezTo>
                  <a:cubicBezTo>
                    <a:pt x="2165" y="5988"/>
                    <a:pt x="2231" y="5935"/>
                    <a:pt x="2291" y="5842"/>
                  </a:cubicBezTo>
                  <a:lnTo>
                    <a:pt x="2478" y="5838"/>
                  </a:lnTo>
                  <a:cubicBezTo>
                    <a:pt x="2826" y="5614"/>
                    <a:pt x="3320" y="4676"/>
                    <a:pt x="3679" y="3507"/>
                  </a:cubicBezTo>
                  <a:cubicBezTo>
                    <a:pt x="4106" y="2114"/>
                    <a:pt x="4179" y="923"/>
                    <a:pt x="3842" y="843"/>
                  </a:cubicBezTo>
                  <a:cubicBezTo>
                    <a:pt x="3830" y="840"/>
                    <a:pt x="3818" y="839"/>
                    <a:pt x="3806" y="839"/>
                  </a:cubicBezTo>
                  <a:cubicBezTo>
                    <a:pt x="3530" y="839"/>
                    <a:pt x="3100" y="1500"/>
                    <a:pt x="2727" y="2452"/>
                  </a:cubicBezTo>
                  <a:lnTo>
                    <a:pt x="2715" y="2452"/>
                  </a:lnTo>
                  <a:cubicBezTo>
                    <a:pt x="2661" y="1058"/>
                    <a:pt x="2405" y="1"/>
                    <a:pt x="2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3971265" y="2877014"/>
              <a:ext cx="118591" cy="121642"/>
            </a:xfrm>
            <a:custGeom>
              <a:rect b="b" l="l" r="r" t="t"/>
              <a:pathLst>
                <a:path extrusionOk="0" h="4267" w="4160">
                  <a:moveTo>
                    <a:pt x="2079" y="1"/>
                  </a:moveTo>
                  <a:cubicBezTo>
                    <a:pt x="931" y="1"/>
                    <a:pt x="0" y="865"/>
                    <a:pt x="0" y="1934"/>
                  </a:cubicBezTo>
                  <a:cubicBezTo>
                    <a:pt x="0" y="2369"/>
                    <a:pt x="135" y="3307"/>
                    <a:pt x="378" y="4267"/>
                  </a:cubicBezTo>
                  <a:lnTo>
                    <a:pt x="3776" y="4267"/>
                  </a:lnTo>
                  <a:cubicBezTo>
                    <a:pt x="4022" y="3307"/>
                    <a:pt x="4157" y="2369"/>
                    <a:pt x="4157" y="1934"/>
                  </a:cubicBezTo>
                  <a:cubicBezTo>
                    <a:pt x="4160" y="865"/>
                    <a:pt x="3227" y="1"/>
                    <a:pt x="2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089485" y="2706083"/>
              <a:ext cx="119161" cy="170703"/>
            </a:xfrm>
            <a:custGeom>
              <a:rect b="b" l="l" r="r" t="t"/>
              <a:pathLst>
                <a:path extrusionOk="0" h="5988" w="4180">
                  <a:moveTo>
                    <a:pt x="2096" y="1"/>
                  </a:moveTo>
                  <a:cubicBezTo>
                    <a:pt x="1783" y="1"/>
                    <a:pt x="1524" y="1083"/>
                    <a:pt x="1474" y="2502"/>
                  </a:cubicBezTo>
                  <a:lnTo>
                    <a:pt x="1471" y="2502"/>
                  </a:lnTo>
                  <a:cubicBezTo>
                    <a:pt x="1095" y="1524"/>
                    <a:pt x="653" y="839"/>
                    <a:pt x="374" y="839"/>
                  </a:cubicBezTo>
                  <a:cubicBezTo>
                    <a:pt x="362" y="839"/>
                    <a:pt x="350" y="840"/>
                    <a:pt x="338" y="843"/>
                  </a:cubicBezTo>
                  <a:cubicBezTo>
                    <a:pt x="1" y="923"/>
                    <a:pt x="74" y="2114"/>
                    <a:pt x="501" y="3507"/>
                  </a:cubicBezTo>
                  <a:cubicBezTo>
                    <a:pt x="879" y="4722"/>
                    <a:pt x="1399" y="5689"/>
                    <a:pt x="1749" y="5860"/>
                  </a:cubicBezTo>
                  <a:lnTo>
                    <a:pt x="1912" y="5854"/>
                  </a:lnTo>
                  <a:cubicBezTo>
                    <a:pt x="1970" y="5940"/>
                    <a:pt x="2033" y="5988"/>
                    <a:pt x="2098" y="5988"/>
                  </a:cubicBezTo>
                  <a:cubicBezTo>
                    <a:pt x="2165" y="5988"/>
                    <a:pt x="2231" y="5935"/>
                    <a:pt x="2291" y="5842"/>
                  </a:cubicBezTo>
                  <a:lnTo>
                    <a:pt x="2479" y="5838"/>
                  </a:lnTo>
                  <a:cubicBezTo>
                    <a:pt x="2826" y="5614"/>
                    <a:pt x="3321" y="4676"/>
                    <a:pt x="3679" y="3507"/>
                  </a:cubicBezTo>
                  <a:cubicBezTo>
                    <a:pt x="4106" y="2114"/>
                    <a:pt x="4180" y="923"/>
                    <a:pt x="3843" y="843"/>
                  </a:cubicBezTo>
                  <a:cubicBezTo>
                    <a:pt x="3831" y="840"/>
                    <a:pt x="3819" y="839"/>
                    <a:pt x="3806" y="839"/>
                  </a:cubicBezTo>
                  <a:cubicBezTo>
                    <a:pt x="3531" y="839"/>
                    <a:pt x="3100" y="1500"/>
                    <a:pt x="2727" y="2452"/>
                  </a:cubicBezTo>
                  <a:lnTo>
                    <a:pt x="2715" y="2452"/>
                  </a:lnTo>
                  <a:cubicBezTo>
                    <a:pt x="2661" y="1058"/>
                    <a:pt x="2405" y="1"/>
                    <a:pt x="2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089885" y="2877014"/>
              <a:ext cx="118563" cy="121642"/>
            </a:xfrm>
            <a:custGeom>
              <a:rect b="b" l="l" r="r" t="t"/>
              <a:pathLst>
                <a:path extrusionOk="0" h="4267" w="4159">
                  <a:moveTo>
                    <a:pt x="2079" y="1"/>
                  </a:moveTo>
                  <a:cubicBezTo>
                    <a:pt x="931" y="1"/>
                    <a:pt x="0" y="865"/>
                    <a:pt x="0" y="1934"/>
                  </a:cubicBezTo>
                  <a:cubicBezTo>
                    <a:pt x="0" y="2369"/>
                    <a:pt x="135" y="3307"/>
                    <a:pt x="378" y="4267"/>
                  </a:cubicBezTo>
                  <a:lnTo>
                    <a:pt x="3778" y="4267"/>
                  </a:lnTo>
                  <a:cubicBezTo>
                    <a:pt x="4023" y="3307"/>
                    <a:pt x="4158" y="2369"/>
                    <a:pt x="4158" y="1934"/>
                  </a:cubicBezTo>
                  <a:cubicBezTo>
                    <a:pt x="4158" y="865"/>
                    <a:pt x="3229" y="1"/>
                    <a:pt x="2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208077" y="2706083"/>
              <a:ext cx="119161" cy="170703"/>
            </a:xfrm>
            <a:custGeom>
              <a:rect b="b" l="l" r="r" t="t"/>
              <a:pathLst>
                <a:path extrusionOk="0" h="5988" w="4180">
                  <a:moveTo>
                    <a:pt x="2096" y="1"/>
                  </a:moveTo>
                  <a:cubicBezTo>
                    <a:pt x="1783" y="1"/>
                    <a:pt x="1523" y="1083"/>
                    <a:pt x="1474" y="2502"/>
                  </a:cubicBezTo>
                  <a:lnTo>
                    <a:pt x="1471" y="2502"/>
                  </a:lnTo>
                  <a:cubicBezTo>
                    <a:pt x="1095" y="1524"/>
                    <a:pt x="653" y="839"/>
                    <a:pt x="374" y="839"/>
                  </a:cubicBezTo>
                  <a:cubicBezTo>
                    <a:pt x="361" y="839"/>
                    <a:pt x="349" y="840"/>
                    <a:pt x="338" y="843"/>
                  </a:cubicBezTo>
                  <a:cubicBezTo>
                    <a:pt x="0" y="923"/>
                    <a:pt x="74" y="2114"/>
                    <a:pt x="501" y="3507"/>
                  </a:cubicBezTo>
                  <a:cubicBezTo>
                    <a:pt x="879" y="4722"/>
                    <a:pt x="1400" y="5689"/>
                    <a:pt x="1748" y="5860"/>
                  </a:cubicBezTo>
                  <a:lnTo>
                    <a:pt x="1912" y="5854"/>
                  </a:lnTo>
                  <a:cubicBezTo>
                    <a:pt x="1970" y="5940"/>
                    <a:pt x="2033" y="5988"/>
                    <a:pt x="2097" y="5988"/>
                  </a:cubicBezTo>
                  <a:cubicBezTo>
                    <a:pt x="2165" y="5988"/>
                    <a:pt x="2231" y="5935"/>
                    <a:pt x="2291" y="5842"/>
                  </a:cubicBezTo>
                  <a:lnTo>
                    <a:pt x="2478" y="5838"/>
                  </a:lnTo>
                  <a:cubicBezTo>
                    <a:pt x="2826" y="5614"/>
                    <a:pt x="3321" y="4676"/>
                    <a:pt x="3679" y="3507"/>
                  </a:cubicBezTo>
                  <a:cubicBezTo>
                    <a:pt x="4106" y="2114"/>
                    <a:pt x="4179" y="923"/>
                    <a:pt x="3842" y="843"/>
                  </a:cubicBezTo>
                  <a:cubicBezTo>
                    <a:pt x="3830" y="840"/>
                    <a:pt x="3818" y="839"/>
                    <a:pt x="3806" y="839"/>
                  </a:cubicBezTo>
                  <a:cubicBezTo>
                    <a:pt x="3531" y="839"/>
                    <a:pt x="3100" y="1500"/>
                    <a:pt x="2727" y="2452"/>
                  </a:cubicBezTo>
                  <a:lnTo>
                    <a:pt x="2715" y="2452"/>
                  </a:lnTo>
                  <a:cubicBezTo>
                    <a:pt x="2661" y="1058"/>
                    <a:pt x="2405" y="1"/>
                    <a:pt x="2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208447" y="2877014"/>
              <a:ext cx="118620" cy="121642"/>
            </a:xfrm>
            <a:custGeom>
              <a:rect b="b" l="l" r="r" t="t"/>
              <a:pathLst>
                <a:path extrusionOk="0" h="4267" w="4161">
                  <a:moveTo>
                    <a:pt x="2080" y="1"/>
                  </a:moveTo>
                  <a:cubicBezTo>
                    <a:pt x="932" y="1"/>
                    <a:pt x="1" y="865"/>
                    <a:pt x="1" y="1934"/>
                  </a:cubicBezTo>
                  <a:cubicBezTo>
                    <a:pt x="1" y="2369"/>
                    <a:pt x="136" y="3307"/>
                    <a:pt x="379" y="4267"/>
                  </a:cubicBezTo>
                  <a:lnTo>
                    <a:pt x="3778" y="4267"/>
                  </a:lnTo>
                  <a:cubicBezTo>
                    <a:pt x="4024" y="3307"/>
                    <a:pt x="4159" y="2369"/>
                    <a:pt x="4159" y="1934"/>
                  </a:cubicBezTo>
                  <a:cubicBezTo>
                    <a:pt x="4160" y="865"/>
                    <a:pt x="3230" y="1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" name="Google Shape;363;p36"/>
            <p:cNvGrpSpPr/>
            <p:nvPr/>
          </p:nvGrpSpPr>
          <p:grpSpPr>
            <a:xfrm>
              <a:off x="3960689" y="2699127"/>
              <a:ext cx="376328" cy="306798"/>
              <a:chOff x="3960689" y="2699127"/>
              <a:chExt cx="376328" cy="306798"/>
            </a:xfrm>
          </p:grpSpPr>
          <p:sp>
            <p:nvSpPr>
              <p:cNvPr id="364" name="Google Shape;364;p36"/>
              <p:cNvSpPr/>
              <p:nvPr/>
            </p:nvSpPr>
            <p:spPr>
              <a:xfrm>
                <a:off x="4021894" y="2942296"/>
                <a:ext cx="14567" cy="14624"/>
              </a:xfrm>
              <a:custGeom>
                <a:rect b="b" l="l" r="r" t="t"/>
                <a:pathLst>
                  <a:path extrusionOk="0" h="513" w="511">
                    <a:moveTo>
                      <a:pt x="255" y="1"/>
                    </a:moveTo>
                    <a:cubicBezTo>
                      <a:pt x="188" y="1"/>
                      <a:pt x="122" y="28"/>
                      <a:pt x="75" y="76"/>
                    </a:cubicBezTo>
                    <a:cubicBezTo>
                      <a:pt x="27" y="124"/>
                      <a:pt x="0" y="188"/>
                      <a:pt x="0" y="257"/>
                    </a:cubicBezTo>
                    <a:cubicBezTo>
                      <a:pt x="0" y="325"/>
                      <a:pt x="26" y="389"/>
                      <a:pt x="75" y="437"/>
                    </a:cubicBezTo>
                    <a:cubicBezTo>
                      <a:pt x="122" y="484"/>
                      <a:pt x="188" y="512"/>
                      <a:pt x="255" y="512"/>
                    </a:cubicBezTo>
                    <a:cubicBezTo>
                      <a:pt x="323" y="512"/>
                      <a:pt x="387" y="485"/>
                      <a:pt x="435" y="437"/>
                    </a:cubicBezTo>
                    <a:cubicBezTo>
                      <a:pt x="482" y="389"/>
                      <a:pt x="510" y="325"/>
                      <a:pt x="510" y="257"/>
                    </a:cubicBezTo>
                    <a:cubicBezTo>
                      <a:pt x="510" y="188"/>
                      <a:pt x="483" y="124"/>
                      <a:pt x="435" y="76"/>
                    </a:cubicBezTo>
                    <a:cubicBezTo>
                      <a:pt x="386" y="29"/>
                      <a:pt x="323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4140400" y="2942296"/>
                <a:ext cx="14539" cy="14624"/>
              </a:xfrm>
              <a:custGeom>
                <a:rect b="b" l="l" r="r" t="t"/>
                <a:pathLst>
                  <a:path extrusionOk="0" h="513" w="510">
                    <a:moveTo>
                      <a:pt x="255" y="1"/>
                    </a:moveTo>
                    <a:cubicBezTo>
                      <a:pt x="187" y="1"/>
                      <a:pt x="123" y="28"/>
                      <a:pt x="75" y="76"/>
                    </a:cubicBezTo>
                    <a:cubicBezTo>
                      <a:pt x="29" y="124"/>
                      <a:pt x="0" y="188"/>
                      <a:pt x="0" y="257"/>
                    </a:cubicBezTo>
                    <a:cubicBezTo>
                      <a:pt x="0" y="325"/>
                      <a:pt x="27" y="389"/>
                      <a:pt x="75" y="437"/>
                    </a:cubicBezTo>
                    <a:cubicBezTo>
                      <a:pt x="123" y="484"/>
                      <a:pt x="187" y="512"/>
                      <a:pt x="255" y="512"/>
                    </a:cubicBezTo>
                    <a:cubicBezTo>
                      <a:pt x="322" y="512"/>
                      <a:pt x="388" y="485"/>
                      <a:pt x="435" y="437"/>
                    </a:cubicBezTo>
                    <a:cubicBezTo>
                      <a:pt x="483" y="389"/>
                      <a:pt x="510" y="325"/>
                      <a:pt x="510" y="257"/>
                    </a:cubicBezTo>
                    <a:cubicBezTo>
                      <a:pt x="510" y="188"/>
                      <a:pt x="484" y="124"/>
                      <a:pt x="435" y="76"/>
                    </a:cubicBezTo>
                    <a:cubicBezTo>
                      <a:pt x="388" y="29"/>
                      <a:pt x="322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6"/>
              <p:cNvSpPr/>
              <p:nvPr/>
            </p:nvSpPr>
            <p:spPr>
              <a:xfrm>
                <a:off x="4258963" y="2942296"/>
                <a:ext cx="14567" cy="14624"/>
              </a:xfrm>
              <a:custGeom>
                <a:rect b="b" l="l" r="r" t="t"/>
                <a:pathLst>
                  <a:path extrusionOk="0" h="513" w="511">
                    <a:moveTo>
                      <a:pt x="255" y="1"/>
                    </a:moveTo>
                    <a:cubicBezTo>
                      <a:pt x="188" y="1"/>
                      <a:pt x="124" y="28"/>
                      <a:pt x="76" y="76"/>
                    </a:cubicBezTo>
                    <a:cubicBezTo>
                      <a:pt x="29" y="124"/>
                      <a:pt x="1" y="188"/>
                      <a:pt x="1" y="257"/>
                    </a:cubicBezTo>
                    <a:cubicBezTo>
                      <a:pt x="1" y="325"/>
                      <a:pt x="28" y="389"/>
                      <a:pt x="76" y="437"/>
                    </a:cubicBezTo>
                    <a:cubicBezTo>
                      <a:pt x="124" y="484"/>
                      <a:pt x="188" y="512"/>
                      <a:pt x="255" y="512"/>
                    </a:cubicBezTo>
                    <a:cubicBezTo>
                      <a:pt x="323" y="512"/>
                      <a:pt x="389" y="485"/>
                      <a:pt x="435" y="437"/>
                    </a:cubicBezTo>
                    <a:cubicBezTo>
                      <a:pt x="483" y="389"/>
                      <a:pt x="510" y="325"/>
                      <a:pt x="510" y="257"/>
                    </a:cubicBezTo>
                    <a:cubicBezTo>
                      <a:pt x="510" y="188"/>
                      <a:pt x="485" y="124"/>
                      <a:pt x="435" y="76"/>
                    </a:cubicBezTo>
                    <a:cubicBezTo>
                      <a:pt x="387" y="29"/>
                      <a:pt x="323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6"/>
              <p:cNvSpPr/>
              <p:nvPr/>
            </p:nvSpPr>
            <p:spPr>
              <a:xfrm>
                <a:off x="3960689" y="2699127"/>
                <a:ext cx="376328" cy="306798"/>
              </a:xfrm>
              <a:custGeom>
                <a:rect b="b" l="l" r="r" t="t"/>
                <a:pathLst>
                  <a:path extrusionOk="0" h="10762" w="13201">
                    <a:moveTo>
                      <a:pt x="4123" y="1367"/>
                    </a:moveTo>
                    <a:cubicBezTo>
                      <a:pt x="4152" y="1465"/>
                      <a:pt x="4179" y="1676"/>
                      <a:pt x="4141" y="2066"/>
                    </a:cubicBezTo>
                    <a:cubicBezTo>
                      <a:pt x="4096" y="2525"/>
                      <a:pt x="3973" y="3096"/>
                      <a:pt x="3796" y="3673"/>
                    </a:cubicBezTo>
                    <a:cubicBezTo>
                      <a:pt x="3606" y="4287"/>
                      <a:pt x="3393" y="4803"/>
                      <a:pt x="3194" y="5182"/>
                    </a:cubicBezTo>
                    <a:cubicBezTo>
                      <a:pt x="3290" y="4632"/>
                      <a:pt x="3342" y="3953"/>
                      <a:pt x="3342" y="3237"/>
                    </a:cubicBezTo>
                    <a:cubicBezTo>
                      <a:pt x="3342" y="3076"/>
                      <a:pt x="3341" y="2916"/>
                      <a:pt x="3335" y="2761"/>
                    </a:cubicBezTo>
                    <a:cubicBezTo>
                      <a:pt x="3676" y="1895"/>
                      <a:pt x="3979" y="1484"/>
                      <a:pt x="4123" y="1367"/>
                    </a:cubicBezTo>
                    <a:close/>
                    <a:moveTo>
                      <a:pt x="8278" y="1367"/>
                    </a:moveTo>
                    <a:cubicBezTo>
                      <a:pt x="8305" y="1465"/>
                      <a:pt x="8332" y="1676"/>
                      <a:pt x="8295" y="2066"/>
                    </a:cubicBezTo>
                    <a:cubicBezTo>
                      <a:pt x="8250" y="2525"/>
                      <a:pt x="8128" y="3096"/>
                      <a:pt x="7950" y="3673"/>
                    </a:cubicBezTo>
                    <a:cubicBezTo>
                      <a:pt x="7760" y="4287"/>
                      <a:pt x="7547" y="4803"/>
                      <a:pt x="7347" y="5182"/>
                    </a:cubicBezTo>
                    <a:cubicBezTo>
                      <a:pt x="7443" y="4632"/>
                      <a:pt x="7496" y="3953"/>
                      <a:pt x="7496" y="3237"/>
                    </a:cubicBezTo>
                    <a:cubicBezTo>
                      <a:pt x="7496" y="3076"/>
                      <a:pt x="7494" y="2916"/>
                      <a:pt x="7488" y="2761"/>
                    </a:cubicBezTo>
                    <a:cubicBezTo>
                      <a:pt x="7830" y="1895"/>
                      <a:pt x="8133" y="1484"/>
                      <a:pt x="8278" y="1367"/>
                    </a:cubicBezTo>
                    <a:close/>
                    <a:moveTo>
                      <a:pt x="12441" y="1367"/>
                    </a:moveTo>
                    <a:cubicBezTo>
                      <a:pt x="12469" y="1465"/>
                      <a:pt x="12495" y="1676"/>
                      <a:pt x="12457" y="2066"/>
                    </a:cubicBezTo>
                    <a:cubicBezTo>
                      <a:pt x="12412" y="2525"/>
                      <a:pt x="12291" y="3096"/>
                      <a:pt x="12112" y="3673"/>
                    </a:cubicBezTo>
                    <a:cubicBezTo>
                      <a:pt x="11924" y="4287"/>
                      <a:pt x="11711" y="4803"/>
                      <a:pt x="11511" y="5182"/>
                    </a:cubicBezTo>
                    <a:cubicBezTo>
                      <a:pt x="11607" y="4632"/>
                      <a:pt x="11660" y="3953"/>
                      <a:pt x="11660" y="3237"/>
                    </a:cubicBezTo>
                    <a:cubicBezTo>
                      <a:pt x="11660" y="3076"/>
                      <a:pt x="11657" y="2916"/>
                      <a:pt x="11652" y="2761"/>
                    </a:cubicBezTo>
                    <a:cubicBezTo>
                      <a:pt x="11993" y="1895"/>
                      <a:pt x="12297" y="1484"/>
                      <a:pt x="12441" y="1367"/>
                    </a:cubicBezTo>
                    <a:close/>
                    <a:moveTo>
                      <a:pt x="777" y="1369"/>
                    </a:moveTo>
                    <a:cubicBezTo>
                      <a:pt x="923" y="1489"/>
                      <a:pt x="1236" y="1916"/>
                      <a:pt x="1579" y="2788"/>
                    </a:cubicBezTo>
                    <a:cubicBezTo>
                      <a:pt x="1575" y="2935"/>
                      <a:pt x="1572" y="3085"/>
                      <a:pt x="1572" y="3237"/>
                    </a:cubicBezTo>
                    <a:cubicBezTo>
                      <a:pt x="1572" y="3968"/>
                      <a:pt x="1626" y="4659"/>
                      <a:pt x="1725" y="5214"/>
                    </a:cubicBezTo>
                    <a:cubicBezTo>
                      <a:pt x="1527" y="4845"/>
                      <a:pt x="1305" y="4325"/>
                      <a:pt x="1106" y="3673"/>
                    </a:cubicBezTo>
                    <a:cubicBezTo>
                      <a:pt x="929" y="3094"/>
                      <a:pt x="806" y="2525"/>
                      <a:pt x="761" y="2066"/>
                    </a:cubicBezTo>
                    <a:cubicBezTo>
                      <a:pt x="723" y="1678"/>
                      <a:pt x="749" y="1466"/>
                      <a:pt x="777" y="1369"/>
                    </a:cubicBezTo>
                    <a:close/>
                    <a:moveTo>
                      <a:pt x="4931" y="1369"/>
                    </a:moveTo>
                    <a:cubicBezTo>
                      <a:pt x="5078" y="1489"/>
                      <a:pt x="5390" y="1916"/>
                      <a:pt x="5733" y="2788"/>
                    </a:cubicBezTo>
                    <a:cubicBezTo>
                      <a:pt x="5730" y="2935"/>
                      <a:pt x="5725" y="3085"/>
                      <a:pt x="5725" y="3237"/>
                    </a:cubicBezTo>
                    <a:cubicBezTo>
                      <a:pt x="5725" y="3967"/>
                      <a:pt x="5779" y="4659"/>
                      <a:pt x="5880" y="5214"/>
                    </a:cubicBezTo>
                    <a:cubicBezTo>
                      <a:pt x="5680" y="4844"/>
                      <a:pt x="5460" y="4325"/>
                      <a:pt x="5259" y="3673"/>
                    </a:cubicBezTo>
                    <a:cubicBezTo>
                      <a:pt x="5081" y="3094"/>
                      <a:pt x="4959" y="2523"/>
                      <a:pt x="4915" y="2066"/>
                    </a:cubicBezTo>
                    <a:cubicBezTo>
                      <a:pt x="4877" y="1678"/>
                      <a:pt x="4903" y="1465"/>
                      <a:pt x="4931" y="1369"/>
                    </a:cubicBezTo>
                    <a:close/>
                    <a:moveTo>
                      <a:pt x="9095" y="1369"/>
                    </a:moveTo>
                    <a:cubicBezTo>
                      <a:pt x="9240" y="1489"/>
                      <a:pt x="9554" y="1916"/>
                      <a:pt x="9897" y="2788"/>
                    </a:cubicBezTo>
                    <a:cubicBezTo>
                      <a:pt x="9893" y="2935"/>
                      <a:pt x="9890" y="3085"/>
                      <a:pt x="9890" y="3237"/>
                    </a:cubicBezTo>
                    <a:cubicBezTo>
                      <a:pt x="9890" y="3967"/>
                      <a:pt x="9943" y="4659"/>
                      <a:pt x="10042" y="5214"/>
                    </a:cubicBezTo>
                    <a:cubicBezTo>
                      <a:pt x="9845" y="4844"/>
                      <a:pt x="9623" y="4325"/>
                      <a:pt x="9422" y="3673"/>
                    </a:cubicBezTo>
                    <a:cubicBezTo>
                      <a:pt x="9245" y="3094"/>
                      <a:pt x="9122" y="2523"/>
                      <a:pt x="9077" y="2066"/>
                    </a:cubicBezTo>
                    <a:cubicBezTo>
                      <a:pt x="9040" y="1678"/>
                      <a:pt x="9067" y="1465"/>
                      <a:pt x="9095" y="1369"/>
                    </a:cubicBezTo>
                    <a:close/>
                    <a:moveTo>
                      <a:pt x="2456" y="554"/>
                    </a:moveTo>
                    <a:cubicBezTo>
                      <a:pt x="2516" y="660"/>
                      <a:pt x="2606" y="892"/>
                      <a:pt x="2684" y="1330"/>
                    </a:cubicBezTo>
                    <a:cubicBezTo>
                      <a:pt x="2780" y="1858"/>
                      <a:pt x="2832" y="2534"/>
                      <a:pt x="2832" y="3235"/>
                    </a:cubicBezTo>
                    <a:cubicBezTo>
                      <a:pt x="2832" y="3935"/>
                      <a:pt x="2780" y="4614"/>
                      <a:pt x="2684" y="5140"/>
                    </a:cubicBezTo>
                    <a:cubicBezTo>
                      <a:pt x="2606" y="5575"/>
                      <a:pt x="2516" y="5807"/>
                      <a:pt x="2456" y="5915"/>
                    </a:cubicBezTo>
                    <a:cubicBezTo>
                      <a:pt x="2396" y="5809"/>
                      <a:pt x="2306" y="5576"/>
                      <a:pt x="2227" y="5140"/>
                    </a:cubicBezTo>
                    <a:cubicBezTo>
                      <a:pt x="2132" y="4613"/>
                      <a:pt x="2080" y="3935"/>
                      <a:pt x="2080" y="3235"/>
                    </a:cubicBezTo>
                    <a:cubicBezTo>
                      <a:pt x="2080" y="2534"/>
                      <a:pt x="2132" y="1858"/>
                      <a:pt x="2227" y="1330"/>
                    </a:cubicBezTo>
                    <a:cubicBezTo>
                      <a:pt x="2306" y="895"/>
                      <a:pt x="2396" y="663"/>
                      <a:pt x="2456" y="554"/>
                    </a:cubicBezTo>
                    <a:close/>
                    <a:moveTo>
                      <a:pt x="6610" y="554"/>
                    </a:moveTo>
                    <a:cubicBezTo>
                      <a:pt x="6670" y="660"/>
                      <a:pt x="6760" y="892"/>
                      <a:pt x="6839" y="1330"/>
                    </a:cubicBezTo>
                    <a:cubicBezTo>
                      <a:pt x="6934" y="1858"/>
                      <a:pt x="6986" y="2534"/>
                      <a:pt x="6986" y="3235"/>
                    </a:cubicBezTo>
                    <a:cubicBezTo>
                      <a:pt x="6986" y="3935"/>
                      <a:pt x="6934" y="4614"/>
                      <a:pt x="6839" y="5140"/>
                    </a:cubicBezTo>
                    <a:cubicBezTo>
                      <a:pt x="6760" y="5575"/>
                      <a:pt x="6670" y="5807"/>
                      <a:pt x="6610" y="5915"/>
                    </a:cubicBezTo>
                    <a:cubicBezTo>
                      <a:pt x="6550" y="5809"/>
                      <a:pt x="6460" y="5576"/>
                      <a:pt x="6382" y="5140"/>
                    </a:cubicBezTo>
                    <a:cubicBezTo>
                      <a:pt x="6286" y="4613"/>
                      <a:pt x="6234" y="3935"/>
                      <a:pt x="6234" y="3235"/>
                    </a:cubicBezTo>
                    <a:cubicBezTo>
                      <a:pt x="6234" y="2534"/>
                      <a:pt x="6286" y="1858"/>
                      <a:pt x="6382" y="1330"/>
                    </a:cubicBezTo>
                    <a:cubicBezTo>
                      <a:pt x="6460" y="895"/>
                      <a:pt x="6550" y="663"/>
                      <a:pt x="6610" y="554"/>
                    </a:cubicBezTo>
                    <a:close/>
                    <a:moveTo>
                      <a:pt x="10774" y="554"/>
                    </a:moveTo>
                    <a:cubicBezTo>
                      <a:pt x="10832" y="660"/>
                      <a:pt x="10924" y="892"/>
                      <a:pt x="11002" y="1330"/>
                    </a:cubicBezTo>
                    <a:cubicBezTo>
                      <a:pt x="11098" y="1858"/>
                      <a:pt x="11150" y="2534"/>
                      <a:pt x="11150" y="3235"/>
                    </a:cubicBezTo>
                    <a:cubicBezTo>
                      <a:pt x="11150" y="3935"/>
                      <a:pt x="11098" y="4614"/>
                      <a:pt x="11002" y="5140"/>
                    </a:cubicBezTo>
                    <a:cubicBezTo>
                      <a:pt x="10924" y="5575"/>
                      <a:pt x="10832" y="5807"/>
                      <a:pt x="10774" y="5915"/>
                    </a:cubicBezTo>
                    <a:cubicBezTo>
                      <a:pt x="10714" y="5809"/>
                      <a:pt x="10624" y="5576"/>
                      <a:pt x="10545" y="5140"/>
                    </a:cubicBezTo>
                    <a:cubicBezTo>
                      <a:pt x="10449" y="4613"/>
                      <a:pt x="10396" y="3935"/>
                      <a:pt x="10396" y="3235"/>
                    </a:cubicBezTo>
                    <a:cubicBezTo>
                      <a:pt x="10396" y="2534"/>
                      <a:pt x="10449" y="1858"/>
                      <a:pt x="10545" y="1330"/>
                    </a:cubicBezTo>
                    <a:cubicBezTo>
                      <a:pt x="10624" y="895"/>
                      <a:pt x="10714" y="663"/>
                      <a:pt x="10774" y="554"/>
                    </a:cubicBezTo>
                    <a:close/>
                    <a:moveTo>
                      <a:pt x="8686" y="2839"/>
                    </a:moveTo>
                    <a:cubicBezTo>
                      <a:pt x="8755" y="3177"/>
                      <a:pt x="8843" y="3515"/>
                      <a:pt x="8938" y="3821"/>
                    </a:cubicBezTo>
                    <a:cubicBezTo>
                      <a:pt x="9187" y="4632"/>
                      <a:pt x="9593" y="5614"/>
                      <a:pt x="10018" y="6091"/>
                    </a:cubicBezTo>
                    <a:cubicBezTo>
                      <a:pt x="9440" y="6273"/>
                      <a:pt x="8963" y="6666"/>
                      <a:pt x="8687" y="7170"/>
                    </a:cubicBezTo>
                    <a:cubicBezTo>
                      <a:pt x="8578" y="6966"/>
                      <a:pt x="8431" y="6776"/>
                      <a:pt x="8251" y="6609"/>
                    </a:cubicBezTo>
                    <a:cubicBezTo>
                      <a:pt x="7995" y="6369"/>
                      <a:pt x="7688" y="6196"/>
                      <a:pt x="7353" y="6089"/>
                    </a:cubicBezTo>
                    <a:cubicBezTo>
                      <a:pt x="7784" y="5611"/>
                      <a:pt x="8191" y="4620"/>
                      <a:pt x="8436" y="3821"/>
                    </a:cubicBezTo>
                    <a:cubicBezTo>
                      <a:pt x="8528" y="3515"/>
                      <a:pt x="8617" y="3175"/>
                      <a:pt x="8686" y="2839"/>
                    </a:cubicBezTo>
                    <a:close/>
                    <a:moveTo>
                      <a:pt x="4528" y="2860"/>
                    </a:moveTo>
                    <a:cubicBezTo>
                      <a:pt x="4595" y="3190"/>
                      <a:pt x="4684" y="3521"/>
                      <a:pt x="4775" y="3821"/>
                    </a:cubicBezTo>
                    <a:cubicBezTo>
                      <a:pt x="5025" y="4632"/>
                      <a:pt x="5432" y="5617"/>
                      <a:pt x="5857" y="6092"/>
                    </a:cubicBezTo>
                    <a:cubicBezTo>
                      <a:pt x="5280" y="6278"/>
                      <a:pt x="4804" y="6668"/>
                      <a:pt x="4531" y="7171"/>
                    </a:cubicBezTo>
                    <a:cubicBezTo>
                      <a:pt x="4420" y="6968"/>
                      <a:pt x="4273" y="6779"/>
                      <a:pt x="4093" y="6611"/>
                    </a:cubicBezTo>
                    <a:cubicBezTo>
                      <a:pt x="3837" y="6374"/>
                      <a:pt x="3531" y="6197"/>
                      <a:pt x="3200" y="6092"/>
                    </a:cubicBezTo>
                    <a:cubicBezTo>
                      <a:pt x="3627" y="5612"/>
                      <a:pt x="4036" y="4620"/>
                      <a:pt x="4280" y="3821"/>
                    </a:cubicBezTo>
                    <a:cubicBezTo>
                      <a:pt x="4373" y="3521"/>
                      <a:pt x="4460" y="3190"/>
                      <a:pt x="4528" y="2860"/>
                    </a:cubicBezTo>
                    <a:close/>
                    <a:moveTo>
                      <a:pt x="2465" y="6482"/>
                    </a:moveTo>
                    <a:cubicBezTo>
                      <a:pt x="2952" y="6485"/>
                      <a:pt x="3410" y="6662"/>
                      <a:pt x="3753" y="6979"/>
                    </a:cubicBezTo>
                    <a:cubicBezTo>
                      <a:pt x="4093" y="7297"/>
                      <a:pt x="4280" y="7718"/>
                      <a:pt x="4280" y="8164"/>
                    </a:cubicBezTo>
                    <a:cubicBezTo>
                      <a:pt x="4280" y="8260"/>
                      <a:pt x="4273" y="8384"/>
                      <a:pt x="4261" y="8528"/>
                    </a:cubicBezTo>
                    <a:lnTo>
                      <a:pt x="3182" y="8528"/>
                    </a:lnTo>
                    <a:cubicBezTo>
                      <a:pt x="3054" y="8528"/>
                      <a:pt x="2942" y="8618"/>
                      <a:pt x="2922" y="8744"/>
                    </a:cubicBezTo>
                    <a:cubicBezTo>
                      <a:pt x="2900" y="8901"/>
                      <a:pt x="3021" y="9033"/>
                      <a:pt x="3173" y="9033"/>
                    </a:cubicBezTo>
                    <a:lnTo>
                      <a:pt x="4218" y="9033"/>
                    </a:lnTo>
                    <a:cubicBezTo>
                      <a:pt x="4162" y="9393"/>
                      <a:pt x="4083" y="9815"/>
                      <a:pt x="3975" y="10252"/>
                    </a:cubicBezTo>
                    <a:lnTo>
                      <a:pt x="947" y="10252"/>
                    </a:lnTo>
                    <a:lnTo>
                      <a:pt x="947" y="10237"/>
                    </a:lnTo>
                    <a:lnTo>
                      <a:pt x="948" y="10237"/>
                    </a:lnTo>
                    <a:cubicBezTo>
                      <a:pt x="920" y="10123"/>
                      <a:pt x="893" y="10009"/>
                      <a:pt x="870" y="9898"/>
                    </a:cubicBezTo>
                    <a:lnTo>
                      <a:pt x="1527" y="9898"/>
                    </a:lnTo>
                    <a:cubicBezTo>
                      <a:pt x="1654" y="9898"/>
                      <a:pt x="1767" y="9808"/>
                      <a:pt x="1785" y="9682"/>
                    </a:cubicBezTo>
                    <a:cubicBezTo>
                      <a:pt x="1807" y="9525"/>
                      <a:pt x="1686" y="9391"/>
                      <a:pt x="1534" y="9391"/>
                    </a:cubicBezTo>
                    <a:lnTo>
                      <a:pt x="806" y="9391"/>
                    </a:lnTo>
                    <a:cubicBezTo>
                      <a:pt x="794" y="9391"/>
                      <a:pt x="783" y="9391"/>
                      <a:pt x="773" y="9393"/>
                    </a:cubicBezTo>
                    <a:cubicBezTo>
                      <a:pt x="678" y="8862"/>
                      <a:pt x="628" y="8414"/>
                      <a:pt x="628" y="8161"/>
                    </a:cubicBezTo>
                    <a:cubicBezTo>
                      <a:pt x="628" y="7958"/>
                      <a:pt x="667" y="7765"/>
                      <a:pt x="738" y="7585"/>
                    </a:cubicBezTo>
                    <a:cubicBezTo>
                      <a:pt x="753" y="7588"/>
                      <a:pt x="768" y="7590"/>
                      <a:pt x="783" y="7590"/>
                    </a:cubicBezTo>
                    <a:lnTo>
                      <a:pt x="1890" y="7590"/>
                    </a:lnTo>
                    <a:cubicBezTo>
                      <a:pt x="2017" y="7590"/>
                      <a:pt x="2129" y="7500"/>
                      <a:pt x="2149" y="7374"/>
                    </a:cubicBezTo>
                    <a:cubicBezTo>
                      <a:pt x="2171" y="7216"/>
                      <a:pt x="2050" y="7083"/>
                      <a:pt x="1897" y="7083"/>
                    </a:cubicBezTo>
                    <a:lnTo>
                      <a:pt x="1053" y="7083"/>
                    </a:lnTo>
                    <a:cubicBezTo>
                      <a:pt x="1388" y="6716"/>
                      <a:pt x="1888" y="6482"/>
                      <a:pt x="2449" y="6482"/>
                    </a:cubicBezTo>
                    <a:close/>
                    <a:moveTo>
                      <a:pt x="4531" y="10001"/>
                    </a:moveTo>
                    <a:cubicBezTo>
                      <a:pt x="4549" y="10084"/>
                      <a:pt x="4568" y="10168"/>
                      <a:pt x="4586" y="10252"/>
                    </a:cubicBezTo>
                    <a:lnTo>
                      <a:pt x="4474" y="10252"/>
                    </a:lnTo>
                    <a:cubicBezTo>
                      <a:pt x="4493" y="10168"/>
                      <a:pt x="4511" y="10084"/>
                      <a:pt x="4531" y="10001"/>
                    </a:cubicBezTo>
                    <a:close/>
                    <a:moveTo>
                      <a:pt x="8687" y="10001"/>
                    </a:moveTo>
                    <a:cubicBezTo>
                      <a:pt x="8707" y="10084"/>
                      <a:pt x="8725" y="10168"/>
                      <a:pt x="8744" y="10252"/>
                    </a:cubicBezTo>
                    <a:lnTo>
                      <a:pt x="8632" y="10252"/>
                    </a:lnTo>
                    <a:cubicBezTo>
                      <a:pt x="8653" y="10168"/>
                      <a:pt x="8671" y="10084"/>
                      <a:pt x="8687" y="10001"/>
                    </a:cubicBezTo>
                    <a:close/>
                    <a:moveTo>
                      <a:pt x="6619" y="6482"/>
                    </a:moveTo>
                    <a:cubicBezTo>
                      <a:pt x="7109" y="6483"/>
                      <a:pt x="7566" y="6662"/>
                      <a:pt x="7909" y="6982"/>
                    </a:cubicBezTo>
                    <a:cubicBezTo>
                      <a:pt x="8251" y="7299"/>
                      <a:pt x="8439" y="7720"/>
                      <a:pt x="8439" y="8167"/>
                    </a:cubicBezTo>
                    <a:cubicBezTo>
                      <a:pt x="8439" y="8261"/>
                      <a:pt x="8431" y="8386"/>
                      <a:pt x="8418" y="8529"/>
                    </a:cubicBezTo>
                    <a:lnTo>
                      <a:pt x="7338" y="8529"/>
                    </a:lnTo>
                    <a:cubicBezTo>
                      <a:pt x="7211" y="8529"/>
                      <a:pt x="7098" y="8619"/>
                      <a:pt x="7080" y="8745"/>
                    </a:cubicBezTo>
                    <a:cubicBezTo>
                      <a:pt x="7058" y="8903"/>
                      <a:pt x="7179" y="9036"/>
                      <a:pt x="7331" y="9036"/>
                    </a:cubicBezTo>
                    <a:lnTo>
                      <a:pt x="8374" y="9036"/>
                    </a:lnTo>
                    <a:cubicBezTo>
                      <a:pt x="8320" y="9396"/>
                      <a:pt x="8239" y="9817"/>
                      <a:pt x="8133" y="10253"/>
                    </a:cubicBezTo>
                    <a:lnTo>
                      <a:pt x="5105" y="10253"/>
                    </a:lnTo>
                    <a:lnTo>
                      <a:pt x="5105" y="10237"/>
                    </a:lnTo>
                    <a:lnTo>
                      <a:pt x="5108" y="10237"/>
                    </a:lnTo>
                    <a:cubicBezTo>
                      <a:pt x="5079" y="10123"/>
                      <a:pt x="5052" y="10009"/>
                      <a:pt x="5030" y="9898"/>
                    </a:cubicBezTo>
                    <a:lnTo>
                      <a:pt x="5686" y="9898"/>
                    </a:lnTo>
                    <a:cubicBezTo>
                      <a:pt x="5814" y="9898"/>
                      <a:pt x="5926" y="9808"/>
                      <a:pt x="5944" y="9682"/>
                    </a:cubicBezTo>
                    <a:cubicBezTo>
                      <a:pt x="5967" y="9525"/>
                      <a:pt x="5845" y="9391"/>
                      <a:pt x="5694" y="9391"/>
                    </a:cubicBezTo>
                    <a:lnTo>
                      <a:pt x="4962" y="9391"/>
                    </a:lnTo>
                    <a:cubicBezTo>
                      <a:pt x="4952" y="9391"/>
                      <a:pt x="4940" y="9391"/>
                      <a:pt x="4931" y="9393"/>
                    </a:cubicBezTo>
                    <a:cubicBezTo>
                      <a:pt x="4835" y="8862"/>
                      <a:pt x="4786" y="8414"/>
                      <a:pt x="4786" y="8161"/>
                    </a:cubicBezTo>
                    <a:cubicBezTo>
                      <a:pt x="4786" y="7958"/>
                      <a:pt x="4825" y="7765"/>
                      <a:pt x="4895" y="7585"/>
                    </a:cubicBezTo>
                    <a:cubicBezTo>
                      <a:pt x="4910" y="7588"/>
                      <a:pt x="4925" y="7590"/>
                      <a:pt x="4940" y="7590"/>
                    </a:cubicBezTo>
                    <a:lnTo>
                      <a:pt x="6048" y="7590"/>
                    </a:lnTo>
                    <a:cubicBezTo>
                      <a:pt x="6175" y="7590"/>
                      <a:pt x="6288" y="7500"/>
                      <a:pt x="6307" y="7374"/>
                    </a:cubicBezTo>
                    <a:cubicBezTo>
                      <a:pt x="6330" y="7216"/>
                      <a:pt x="6207" y="7083"/>
                      <a:pt x="6055" y="7083"/>
                    </a:cubicBezTo>
                    <a:lnTo>
                      <a:pt x="5210" y="7083"/>
                    </a:lnTo>
                    <a:cubicBezTo>
                      <a:pt x="5544" y="6717"/>
                      <a:pt x="6045" y="6483"/>
                      <a:pt x="6602" y="6482"/>
                    </a:cubicBezTo>
                    <a:close/>
                    <a:moveTo>
                      <a:pt x="10783" y="6482"/>
                    </a:moveTo>
                    <a:cubicBezTo>
                      <a:pt x="11270" y="6485"/>
                      <a:pt x="11727" y="6662"/>
                      <a:pt x="12070" y="6982"/>
                    </a:cubicBezTo>
                    <a:cubicBezTo>
                      <a:pt x="12411" y="7299"/>
                      <a:pt x="12598" y="7720"/>
                      <a:pt x="12598" y="8167"/>
                    </a:cubicBezTo>
                    <a:cubicBezTo>
                      <a:pt x="12598" y="8261"/>
                      <a:pt x="12591" y="8386"/>
                      <a:pt x="12577" y="8529"/>
                    </a:cubicBezTo>
                    <a:lnTo>
                      <a:pt x="11498" y="8529"/>
                    </a:lnTo>
                    <a:cubicBezTo>
                      <a:pt x="11370" y="8529"/>
                      <a:pt x="11258" y="8619"/>
                      <a:pt x="11240" y="8745"/>
                    </a:cubicBezTo>
                    <a:cubicBezTo>
                      <a:pt x="11218" y="8903"/>
                      <a:pt x="11339" y="9036"/>
                      <a:pt x="11490" y="9036"/>
                    </a:cubicBezTo>
                    <a:lnTo>
                      <a:pt x="12537" y="9036"/>
                    </a:lnTo>
                    <a:cubicBezTo>
                      <a:pt x="12481" y="9396"/>
                      <a:pt x="12402" y="9817"/>
                      <a:pt x="12294" y="10253"/>
                    </a:cubicBezTo>
                    <a:lnTo>
                      <a:pt x="9266" y="10253"/>
                    </a:lnTo>
                    <a:lnTo>
                      <a:pt x="9266" y="10237"/>
                    </a:lnTo>
                    <a:lnTo>
                      <a:pt x="9267" y="10237"/>
                    </a:lnTo>
                    <a:cubicBezTo>
                      <a:pt x="9239" y="10123"/>
                      <a:pt x="9212" y="10009"/>
                      <a:pt x="9190" y="9898"/>
                    </a:cubicBezTo>
                    <a:lnTo>
                      <a:pt x="9846" y="9898"/>
                    </a:lnTo>
                    <a:cubicBezTo>
                      <a:pt x="9973" y="9898"/>
                      <a:pt x="10086" y="9808"/>
                      <a:pt x="10104" y="9682"/>
                    </a:cubicBezTo>
                    <a:cubicBezTo>
                      <a:pt x="10126" y="9525"/>
                      <a:pt x="10005" y="9391"/>
                      <a:pt x="9854" y="9391"/>
                    </a:cubicBezTo>
                    <a:lnTo>
                      <a:pt x="9122" y="9391"/>
                    </a:lnTo>
                    <a:cubicBezTo>
                      <a:pt x="9112" y="9391"/>
                      <a:pt x="9100" y="9391"/>
                      <a:pt x="9091" y="9393"/>
                    </a:cubicBezTo>
                    <a:cubicBezTo>
                      <a:pt x="8995" y="8862"/>
                      <a:pt x="8945" y="8414"/>
                      <a:pt x="8945" y="8161"/>
                    </a:cubicBezTo>
                    <a:cubicBezTo>
                      <a:pt x="8945" y="7958"/>
                      <a:pt x="8984" y="7765"/>
                      <a:pt x="9055" y="7585"/>
                    </a:cubicBezTo>
                    <a:cubicBezTo>
                      <a:pt x="9070" y="7588"/>
                      <a:pt x="9085" y="7590"/>
                      <a:pt x="9100" y="7590"/>
                    </a:cubicBezTo>
                    <a:lnTo>
                      <a:pt x="10207" y="7590"/>
                    </a:lnTo>
                    <a:cubicBezTo>
                      <a:pt x="10335" y="7590"/>
                      <a:pt x="10447" y="7500"/>
                      <a:pt x="10467" y="7374"/>
                    </a:cubicBezTo>
                    <a:cubicBezTo>
                      <a:pt x="10489" y="7216"/>
                      <a:pt x="10366" y="7083"/>
                      <a:pt x="10215" y="7083"/>
                    </a:cubicBezTo>
                    <a:lnTo>
                      <a:pt x="9369" y="7083"/>
                    </a:lnTo>
                    <a:cubicBezTo>
                      <a:pt x="9705" y="6716"/>
                      <a:pt x="10206" y="6482"/>
                      <a:pt x="10766" y="6482"/>
                    </a:cubicBezTo>
                    <a:close/>
                    <a:moveTo>
                      <a:pt x="2452" y="0"/>
                    </a:moveTo>
                    <a:cubicBezTo>
                      <a:pt x="2134" y="0"/>
                      <a:pt x="1912" y="344"/>
                      <a:pt x="1756" y="1078"/>
                    </a:cubicBezTo>
                    <a:cubicBezTo>
                      <a:pt x="1714" y="1281"/>
                      <a:pt x="1678" y="1505"/>
                      <a:pt x="1650" y="1747"/>
                    </a:cubicBezTo>
                    <a:cubicBezTo>
                      <a:pt x="1575" y="1610"/>
                      <a:pt x="1501" y="1484"/>
                      <a:pt x="1426" y="1376"/>
                    </a:cubicBezTo>
                    <a:cubicBezTo>
                      <a:pt x="1333" y="1238"/>
                      <a:pt x="1064" y="839"/>
                      <a:pt x="732" y="839"/>
                    </a:cubicBezTo>
                    <a:cubicBezTo>
                      <a:pt x="700" y="839"/>
                      <a:pt x="669" y="843"/>
                      <a:pt x="637" y="850"/>
                    </a:cubicBezTo>
                    <a:cubicBezTo>
                      <a:pt x="554" y="868"/>
                      <a:pt x="440" y="922"/>
                      <a:pt x="353" y="1071"/>
                    </a:cubicBezTo>
                    <a:cubicBezTo>
                      <a:pt x="73" y="1562"/>
                      <a:pt x="317" y="2866"/>
                      <a:pt x="614" y="3833"/>
                    </a:cubicBezTo>
                    <a:cubicBezTo>
                      <a:pt x="863" y="4644"/>
                      <a:pt x="1269" y="5626"/>
                      <a:pt x="1695" y="6101"/>
                    </a:cubicBezTo>
                    <a:cubicBezTo>
                      <a:pt x="774" y="6393"/>
                      <a:pt x="112" y="7213"/>
                      <a:pt x="112" y="8174"/>
                    </a:cubicBezTo>
                    <a:cubicBezTo>
                      <a:pt x="112" y="8555"/>
                      <a:pt x="209" y="9342"/>
                      <a:pt x="421" y="10253"/>
                    </a:cubicBezTo>
                    <a:lnTo>
                      <a:pt x="284" y="10253"/>
                    </a:lnTo>
                    <a:cubicBezTo>
                      <a:pt x="254" y="10253"/>
                      <a:pt x="226" y="10265"/>
                      <a:pt x="205" y="10288"/>
                    </a:cubicBezTo>
                    <a:cubicBezTo>
                      <a:pt x="1" y="10505"/>
                      <a:pt x="151" y="10761"/>
                      <a:pt x="361" y="10761"/>
                    </a:cubicBezTo>
                    <a:lnTo>
                      <a:pt x="12839" y="10761"/>
                    </a:lnTo>
                    <a:cubicBezTo>
                      <a:pt x="13049" y="10761"/>
                      <a:pt x="13201" y="10505"/>
                      <a:pt x="12995" y="10288"/>
                    </a:cubicBezTo>
                    <a:cubicBezTo>
                      <a:pt x="12982" y="10265"/>
                      <a:pt x="12955" y="10252"/>
                      <a:pt x="12925" y="10252"/>
                    </a:cubicBezTo>
                    <a:lnTo>
                      <a:pt x="12790" y="10252"/>
                    </a:lnTo>
                    <a:cubicBezTo>
                      <a:pt x="13001" y="9340"/>
                      <a:pt x="13100" y="8552"/>
                      <a:pt x="13100" y="8174"/>
                    </a:cubicBezTo>
                    <a:cubicBezTo>
                      <a:pt x="13100" y="7585"/>
                      <a:pt x="12854" y="7035"/>
                      <a:pt x="12411" y="6621"/>
                    </a:cubicBezTo>
                    <a:cubicBezTo>
                      <a:pt x="12154" y="6383"/>
                      <a:pt x="11849" y="6206"/>
                      <a:pt x="11517" y="6101"/>
                    </a:cubicBezTo>
                    <a:cubicBezTo>
                      <a:pt x="11945" y="5624"/>
                      <a:pt x="12352" y="4631"/>
                      <a:pt x="12598" y="3833"/>
                    </a:cubicBezTo>
                    <a:cubicBezTo>
                      <a:pt x="12895" y="2866"/>
                      <a:pt x="13142" y="1562"/>
                      <a:pt x="12859" y="1071"/>
                    </a:cubicBezTo>
                    <a:cubicBezTo>
                      <a:pt x="12772" y="922"/>
                      <a:pt x="12658" y="868"/>
                      <a:pt x="12576" y="850"/>
                    </a:cubicBezTo>
                    <a:cubicBezTo>
                      <a:pt x="12544" y="843"/>
                      <a:pt x="12512" y="839"/>
                      <a:pt x="12481" y="839"/>
                    </a:cubicBezTo>
                    <a:cubicBezTo>
                      <a:pt x="12155" y="839"/>
                      <a:pt x="11889" y="1226"/>
                      <a:pt x="11796" y="1361"/>
                    </a:cubicBezTo>
                    <a:cubicBezTo>
                      <a:pt x="11721" y="1469"/>
                      <a:pt x="11646" y="1594"/>
                      <a:pt x="11571" y="1730"/>
                    </a:cubicBezTo>
                    <a:cubicBezTo>
                      <a:pt x="11543" y="1496"/>
                      <a:pt x="11507" y="1278"/>
                      <a:pt x="11466" y="1078"/>
                    </a:cubicBezTo>
                    <a:cubicBezTo>
                      <a:pt x="11311" y="342"/>
                      <a:pt x="11092" y="0"/>
                      <a:pt x="10771" y="0"/>
                    </a:cubicBezTo>
                    <a:cubicBezTo>
                      <a:pt x="10453" y="0"/>
                      <a:pt x="10231" y="344"/>
                      <a:pt x="10075" y="1078"/>
                    </a:cubicBezTo>
                    <a:cubicBezTo>
                      <a:pt x="10033" y="1281"/>
                      <a:pt x="9997" y="1505"/>
                      <a:pt x="9969" y="1747"/>
                    </a:cubicBezTo>
                    <a:cubicBezTo>
                      <a:pt x="9894" y="1610"/>
                      <a:pt x="9821" y="1484"/>
                      <a:pt x="9746" y="1376"/>
                    </a:cubicBezTo>
                    <a:cubicBezTo>
                      <a:pt x="9652" y="1238"/>
                      <a:pt x="9383" y="839"/>
                      <a:pt x="9051" y="839"/>
                    </a:cubicBezTo>
                    <a:cubicBezTo>
                      <a:pt x="9020" y="839"/>
                      <a:pt x="8988" y="843"/>
                      <a:pt x="8956" y="850"/>
                    </a:cubicBezTo>
                    <a:cubicBezTo>
                      <a:pt x="8876" y="868"/>
                      <a:pt x="8768" y="919"/>
                      <a:pt x="8684" y="1056"/>
                    </a:cubicBezTo>
                    <a:cubicBezTo>
                      <a:pt x="8599" y="919"/>
                      <a:pt x="8491" y="868"/>
                      <a:pt x="8412" y="850"/>
                    </a:cubicBezTo>
                    <a:cubicBezTo>
                      <a:pt x="8380" y="843"/>
                      <a:pt x="8348" y="839"/>
                      <a:pt x="8317" y="839"/>
                    </a:cubicBezTo>
                    <a:cubicBezTo>
                      <a:pt x="7991" y="839"/>
                      <a:pt x="7725" y="1226"/>
                      <a:pt x="7632" y="1361"/>
                    </a:cubicBezTo>
                    <a:cubicBezTo>
                      <a:pt x="7557" y="1469"/>
                      <a:pt x="7482" y="1594"/>
                      <a:pt x="7407" y="1730"/>
                    </a:cubicBezTo>
                    <a:cubicBezTo>
                      <a:pt x="7380" y="1496"/>
                      <a:pt x="7344" y="1278"/>
                      <a:pt x="7302" y="1078"/>
                    </a:cubicBezTo>
                    <a:cubicBezTo>
                      <a:pt x="7148" y="342"/>
                      <a:pt x="6928" y="0"/>
                      <a:pt x="6608" y="0"/>
                    </a:cubicBezTo>
                    <a:cubicBezTo>
                      <a:pt x="6288" y="0"/>
                      <a:pt x="6069" y="344"/>
                      <a:pt x="5913" y="1078"/>
                    </a:cubicBezTo>
                    <a:cubicBezTo>
                      <a:pt x="5869" y="1281"/>
                      <a:pt x="5833" y="1505"/>
                      <a:pt x="5806" y="1747"/>
                    </a:cubicBezTo>
                    <a:cubicBezTo>
                      <a:pt x="5731" y="1610"/>
                      <a:pt x="5658" y="1484"/>
                      <a:pt x="5583" y="1376"/>
                    </a:cubicBezTo>
                    <a:cubicBezTo>
                      <a:pt x="5489" y="1238"/>
                      <a:pt x="5219" y="839"/>
                      <a:pt x="4887" y="839"/>
                    </a:cubicBezTo>
                    <a:cubicBezTo>
                      <a:pt x="4856" y="839"/>
                      <a:pt x="4824" y="843"/>
                      <a:pt x="4792" y="850"/>
                    </a:cubicBezTo>
                    <a:cubicBezTo>
                      <a:pt x="4715" y="868"/>
                      <a:pt x="4607" y="918"/>
                      <a:pt x="4525" y="1048"/>
                    </a:cubicBezTo>
                    <a:cubicBezTo>
                      <a:pt x="4439" y="918"/>
                      <a:pt x="4333" y="868"/>
                      <a:pt x="4256" y="850"/>
                    </a:cubicBezTo>
                    <a:cubicBezTo>
                      <a:pt x="4224" y="843"/>
                      <a:pt x="4193" y="839"/>
                      <a:pt x="4162" y="839"/>
                    </a:cubicBezTo>
                    <a:cubicBezTo>
                      <a:pt x="3835" y="839"/>
                      <a:pt x="3569" y="1226"/>
                      <a:pt x="3477" y="1361"/>
                    </a:cubicBezTo>
                    <a:cubicBezTo>
                      <a:pt x="3402" y="1469"/>
                      <a:pt x="3327" y="1594"/>
                      <a:pt x="3252" y="1730"/>
                    </a:cubicBezTo>
                    <a:cubicBezTo>
                      <a:pt x="3224" y="1496"/>
                      <a:pt x="3188" y="1278"/>
                      <a:pt x="3147" y="1078"/>
                    </a:cubicBezTo>
                    <a:cubicBezTo>
                      <a:pt x="2991" y="342"/>
                      <a:pt x="2773" y="0"/>
                      <a:pt x="24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68" name="Google Shape;3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725" y="4153762"/>
            <a:ext cx="876885" cy="10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966" y="379551"/>
            <a:ext cx="2455199" cy="59104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71" name="Google Shape;37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45700" y="1614925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700" y="31246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6"/>
          <p:cNvSpPr txBox="1"/>
          <p:nvPr>
            <p:ph idx="1" type="subTitle"/>
          </p:nvPr>
        </p:nvSpPr>
        <p:spPr>
          <a:xfrm>
            <a:off x="1520750" y="3014900"/>
            <a:ext cx="253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Farm</a:t>
            </a:r>
            <a:endParaRPr/>
          </a:p>
        </p:txBody>
      </p:sp>
      <p:sp>
        <p:nvSpPr>
          <p:cNvPr id="374" name="Google Shape;374;p36"/>
          <p:cNvSpPr txBox="1"/>
          <p:nvPr>
            <p:ph idx="2" type="subTitle"/>
          </p:nvPr>
        </p:nvSpPr>
        <p:spPr>
          <a:xfrm>
            <a:off x="1520750" y="3347300"/>
            <a:ext cx="2530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Object with</a:t>
            </a:r>
            <a:r>
              <a:rPr lang="en"/>
              <a:t> specific data about the farm name and location.</a:t>
            </a:r>
            <a:endParaRPr/>
          </a:p>
        </p:txBody>
      </p:sp>
      <p:sp>
        <p:nvSpPr>
          <p:cNvPr id="375" name="Google Shape;375;p36"/>
          <p:cNvSpPr/>
          <p:nvPr/>
        </p:nvSpPr>
        <p:spPr>
          <a:xfrm>
            <a:off x="720001" y="3087671"/>
            <a:ext cx="651600" cy="65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36"/>
          <p:cNvGrpSpPr/>
          <p:nvPr/>
        </p:nvGrpSpPr>
        <p:grpSpPr>
          <a:xfrm>
            <a:off x="834633" y="3204986"/>
            <a:ext cx="422327" cy="416994"/>
            <a:chOff x="2338925" y="2091603"/>
            <a:chExt cx="374703" cy="369970"/>
          </a:xfrm>
        </p:grpSpPr>
        <p:sp>
          <p:nvSpPr>
            <p:cNvPr id="377" name="Google Shape;377;p36"/>
            <p:cNvSpPr/>
            <p:nvPr/>
          </p:nvSpPr>
          <p:spPr>
            <a:xfrm>
              <a:off x="2524025" y="2233058"/>
              <a:ext cx="57329" cy="51969"/>
            </a:xfrm>
            <a:custGeom>
              <a:rect b="b" l="l" r="r" t="t"/>
              <a:pathLst>
                <a:path extrusionOk="0" h="1823" w="2011">
                  <a:moveTo>
                    <a:pt x="1734" y="0"/>
                  </a:moveTo>
                  <a:cubicBezTo>
                    <a:pt x="1453" y="0"/>
                    <a:pt x="873" y="48"/>
                    <a:pt x="503" y="411"/>
                  </a:cubicBezTo>
                  <a:cubicBezTo>
                    <a:pt x="1" y="903"/>
                    <a:pt x="91" y="1808"/>
                    <a:pt x="91" y="1813"/>
                  </a:cubicBezTo>
                  <a:cubicBezTo>
                    <a:pt x="91" y="1813"/>
                    <a:pt x="177" y="1823"/>
                    <a:pt x="311" y="1823"/>
                  </a:cubicBezTo>
                  <a:cubicBezTo>
                    <a:pt x="613" y="1823"/>
                    <a:pt x="1160" y="1770"/>
                    <a:pt x="1509" y="1427"/>
                  </a:cubicBezTo>
                  <a:cubicBezTo>
                    <a:pt x="2011" y="936"/>
                    <a:pt x="1902" y="14"/>
                    <a:pt x="1899" y="6"/>
                  </a:cubicBezTo>
                  <a:cubicBezTo>
                    <a:pt x="1898" y="6"/>
                    <a:pt x="1835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2578132" y="2233143"/>
              <a:ext cx="29" cy="114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2578132" y="2233143"/>
              <a:ext cx="29" cy="114"/>
            </a:xfrm>
            <a:custGeom>
              <a:rect b="b" l="l" r="r" t="t"/>
              <a:pathLst>
                <a:path extrusionOk="0" h="4" w="1">
                  <a:moveTo>
                    <a:pt x="1" y="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2578132" y="2233229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2474678" y="2233143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2474678" y="2233143"/>
              <a:ext cx="29" cy="114"/>
            </a:xfrm>
            <a:custGeom>
              <a:rect b="b" l="l" r="r" t="t"/>
              <a:pathLst>
                <a:path extrusionOk="0" h="4" w="1">
                  <a:moveTo>
                    <a:pt x="1" y="3"/>
                  </a:move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2471485" y="2233029"/>
              <a:ext cx="57414" cy="52055"/>
            </a:xfrm>
            <a:custGeom>
              <a:rect b="b" l="l" r="r" t="t"/>
              <a:pathLst>
                <a:path extrusionOk="0" h="1826" w="2014">
                  <a:moveTo>
                    <a:pt x="280" y="0"/>
                  </a:moveTo>
                  <a:cubicBezTo>
                    <a:pt x="178" y="0"/>
                    <a:pt x="114" y="7"/>
                    <a:pt x="113" y="7"/>
                  </a:cubicBezTo>
                  <a:cubicBezTo>
                    <a:pt x="113" y="15"/>
                    <a:pt x="0" y="938"/>
                    <a:pt x="502" y="1431"/>
                  </a:cubicBezTo>
                  <a:cubicBezTo>
                    <a:pt x="850" y="1773"/>
                    <a:pt x="1394" y="1826"/>
                    <a:pt x="1697" y="1826"/>
                  </a:cubicBezTo>
                  <a:cubicBezTo>
                    <a:pt x="1833" y="1826"/>
                    <a:pt x="1920" y="1815"/>
                    <a:pt x="1920" y="1815"/>
                  </a:cubicBezTo>
                  <a:cubicBezTo>
                    <a:pt x="1920" y="1811"/>
                    <a:pt x="2013" y="907"/>
                    <a:pt x="1508" y="414"/>
                  </a:cubicBezTo>
                  <a:cubicBezTo>
                    <a:pt x="1140" y="51"/>
                    <a:pt x="562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474678" y="2233143"/>
              <a:ext cx="29" cy="114"/>
            </a:xfrm>
            <a:custGeom>
              <a:rect b="b" l="l" r="r" t="t"/>
              <a:pathLst>
                <a:path extrusionOk="0" h="4" w="1">
                  <a:moveTo>
                    <a:pt x="1" y="3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649885" y="2233058"/>
              <a:ext cx="57272" cy="51969"/>
            </a:xfrm>
            <a:custGeom>
              <a:rect b="b" l="l" r="r" t="t"/>
              <a:pathLst>
                <a:path extrusionOk="0" h="1823" w="2009">
                  <a:moveTo>
                    <a:pt x="1734" y="0"/>
                  </a:moveTo>
                  <a:cubicBezTo>
                    <a:pt x="1452" y="0"/>
                    <a:pt x="872" y="48"/>
                    <a:pt x="502" y="411"/>
                  </a:cubicBezTo>
                  <a:cubicBezTo>
                    <a:pt x="0" y="903"/>
                    <a:pt x="90" y="1808"/>
                    <a:pt x="90" y="1813"/>
                  </a:cubicBezTo>
                  <a:cubicBezTo>
                    <a:pt x="90" y="1813"/>
                    <a:pt x="176" y="1823"/>
                    <a:pt x="310" y="1823"/>
                  </a:cubicBezTo>
                  <a:cubicBezTo>
                    <a:pt x="613" y="1823"/>
                    <a:pt x="1159" y="1770"/>
                    <a:pt x="1508" y="1427"/>
                  </a:cubicBezTo>
                  <a:cubicBezTo>
                    <a:pt x="2009" y="936"/>
                    <a:pt x="1898" y="14"/>
                    <a:pt x="1898" y="6"/>
                  </a:cubicBezTo>
                  <a:cubicBezTo>
                    <a:pt x="1897" y="6"/>
                    <a:pt x="1835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597289" y="2233029"/>
              <a:ext cx="57357" cy="52055"/>
            </a:xfrm>
            <a:custGeom>
              <a:rect b="b" l="l" r="r" t="t"/>
              <a:pathLst>
                <a:path extrusionOk="0" h="1826" w="2012">
                  <a:moveTo>
                    <a:pt x="279" y="0"/>
                  </a:moveTo>
                  <a:cubicBezTo>
                    <a:pt x="177" y="0"/>
                    <a:pt x="113" y="7"/>
                    <a:pt x="113" y="7"/>
                  </a:cubicBezTo>
                  <a:cubicBezTo>
                    <a:pt x="113" y="15"/>
                    <a:pt x="0" y="938"/>
                    <a:pt x="502" y="1431"/>
                  </a:cubicBezTo>
                  <a:cubicBezTo>
                    <a:pt x="850" y="1773"/>
                    <a:pt x="1393" y="1826"/>
                    <a:pt x="1697" y="1826"/>
                  </a:cubicBezTo>
                  <a:cubicBezTo>
                    <a:pt x="1833" y="1826"/>
                    <a:pt x="1920" y="1815"/>
                    <a:pt x="1920" y="1815"/>
                  </a:cubicBezTo>
                  <a:cubicBezTo>
                    <a:pt x="1920" y="1811"/>
                    <a:pt x="2012" y="907"/>
                    <a:pt x="1508" y="414"/>
                  </a:cubicBezTo>
                  <a:cubicBezTo>
                    <a:pt x="1139" y="51"/>
                    <a:pt x="562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398364" y="2233058"/>
              <a:ext cx="57300" cy="51969"/>
            </a:xfrm>
            <a:custGeom>
              <a:rect b="b" l="l" r="r" t="t"/>
              <a:pathLst>
                <a:path extrusionOk="0" h="1823" w="2010">
                  <a:moveTo>
                    <a:pt x="1734" y="0"/>
                  </a:moveTo>
                  <a:cubicBezTo>
                    <a:pt x="1452" y="0"/>
                    <a:pt x="872" y="48"/>
                    <a:pt x="503" y="411"/>
                  </a:cubicBezTo>
                  <a:cubicBezTo>
                    <a:pt x="1" y="903"/>
                    <a:pt x="90" y="1808"/>
                    <a:pt x="90" y="1813"/>
                  </a:cubicBezTo>
                  <a:cubicBezTo>
                    <a:pt x="90" y="1813"/>
                    <a:pt x="176" y="1823"/>
                    <a:pt x="310" y="1823"/>
                  </a:cubicBezTo>
                  <a:cubicBezTo>
                    <a:pt x="613" y="1823"/>
                    <a:pt x="1159" y="1770"/>
                    <a:pt x="1508" y="1427"/>
                  </a:cubicBezTo>
                  <a:cubicBezTo>
                    <a:pt x="2009" y="936"/>
                    <a:pt x="1898" y="14"/>
                    <a:pt x="1898" y="6"/>
                  </a:cubicBezTo>
                  <a:cubicBezTo>
                    <a:pt x="1897" y="6"/>
                    <a:pt x="1835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345767" y="2233029"/>
              <a:ext cx="57357" cy="52055"/>
            </a:xfrm>
            <a:custGeom>
              <a:rect b="b" l="l" r="r" t="t"/>
              <a:pathLst>
                <a:path extrusionOk="0" h="1826" w="2012">
                  <a:moveTo>
                    <a:pt x="280" y="0"/>
                  </a:moveTo>
                  <a:cubicBezTo>
                    <a:pt x="178" y="0"/>
                    <a:pt x="114" y="7"/>
                    <a:pt x="113" y="7"/>
                  </a:cubicBezTo>
                  <a:cubicBezTo>
                    <a:pt x="113" y="15"/>
                    <a:pt x="0" y="938"/>
                    <a:pt x="502" y="1431"/>
                  </a:cubicBezTo>
                  <a:cubicBezTo>
                    <a:pt x="850" y="1773"/>
                    <a:pt x="1394" y="1826"/>
                    <a:pt x="1697" y="1826"/>
                  </a:cubicBezTo>
                  <a:cubicBezTo>
                    <a:pt x="1833" y="1826"/>
                    <a:pt x="1920" y="1815"/>
                    <a:pt x="1920" y="1815"/>
                  </a:cubicBezTo>
                  <a:cubicBezTo>
                    <a:pt x="1920" y="1811"/>
                    <a:pt x="2012" y="907"/>
                    <a:pt x="1508" y="414"/>
                  </a:cubicBezTo>
                  <a:cubicBezTo>
                    <a:pt x="1140" y="51"/>
                    <a:pt x="563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524025" y="2367157"/>
              <a:ext cx="57329" cy="51969"/>
            </a:xfrm>
            <a:custGeom>
              <a:rect b="b" l="l" r="r" t="t"/>
              <a:pathLst>
                <a:path extrusionOk="0" h="1823" w="2011">
                  <a:moveTo>
                    <a:pt x="1737" y="0"/>
                  </a:moveTo>
                  <a:cubicBezTo>
                    <a:pt x="1457" y="0"/>
                    <a:pt x="874" y="48"/>
                    <a:pt x="503" y="411"/>
                  </a:cubicBezTo>
                  <a:cubicBezTo>
                    <a:pt x="1" y="904"/>
                    <a:pt x="91" y="1809"/>
                    <a:pt x="91" y="1812"/>
                  </a:cubicBezTo>
                  <a:cubicBezTo>
                    <a:pt x="91" y="1812"/>
                    <a:pt x="179" y="1823"/>
                    <a:pt x="314" y="1823"/>
                  </a:cubicBezTo>
                  <a:cubicBezTo>
                    <a:pt x="618" y="1823"/>
                    <a:pt x="1161" y="1770"/>
                    <a:pt x="1509" y="1429"/>
                  </a:cubicBezTo>
                  <a:cubicBezTo>
                    <a:pt x="2011" y="938"/>
                    <a:pt x="1902" y="14"/>
                    <a:pt x="1899" y="6"/>
                  </a:cubicBezTo>
                  <a:cubicBezTo>
                    <a:pt x="1898" y="6"/>
                    <a:pt x="1836" y="0"/>
                    <a:pt x="1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471485" y="2367128"/>
              <a:ext cx="57329" cy="52083"/>
            </a:xfrm>
            <a:custGeom>
              <a:rect b="b" l="l" r="r" t="t"/>
              <a:pathLst>
                <a:path extrusionOk="0" h="1827" w="2011">
                  <a:moveTo>
                    <a:pt x="276" y="1"/>
                  </a:moveTo>
                  <a:cubicBezTo>
                    <a:pt x="176" y="1"/>
                    <a:pt x="114" y="7"/>
                    <a:pt x="113" y="7"/>
                  </a:cubicBezTo>
                  <a:cubicBezTo>
                    <a:pt x="113" y="15"/>
                    <a:pt x="0" y="939"/>
                    <a:pt x="502" y="1431"/>
                  </a:cubicBezTo>
                  <a:cubicBezTo>
                    <a:pt x="852" y="1774"/>
                    <a:pt x="1398" y="1827"/>
                    <a:pt x="1701" y="1827"/>
                  </a:cubicBezTo>
                  <a:cubicBezTo>
                    <a:pt x="1834" y="1827"/>
                    <a:pt x="1920" y="1816"/>
                    <a:pt x="1920" y="1816"/>
                  </a:cubicBezTo>
                  <a:cubicBezTo>
                    <a:pt x="1920" y="1810"/>
                    <a:pt x="2010" y="905"/>
                    <a:pt x="1508" y="412"/>
                  </a:cubicBezTo>
                  <a:cubicBezTo>
                    <a:pt x="1138" y="49"/>
                    <a:pt x="557" y="1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703964" y="2367328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2649885" y="2367157"/>
              <a:ext cx="57272" cy="51969"/>
            </a:xfrm>
            <a:custGeom>
              <a:rect b="b" l="l" r="r" t="t"/>
              <a:pathLst>
                <a:path extrusionOk="0" h="1823" w="2009">
                  <a:moveTo>
                    <a:pt x="1737" y="0"/>
                  </a:moveTo>
                  <a:cubicBezTo>
                    <a:pt x="1456" y="0"/>
                    <a:pt x="873" y="48"/>
                    <a:pt x="502" y="411"/>
                  </a:cubicBezTo>
                  <a:cubicBezTo>
                    <a:pt x="0" y="904"/>
                    <a:pt x="90" y="1809"/>
                    <a:pt x="90" y="1812"/>
                  </a:cubicBezTo>
                  <a:cubicBezTo>
                    <a:pt x="90" y="1812"/>
                    <a:pt x="178" y="1823"/>
                    <a:pt x="314" y="1823"/>
                  </a:cubicBezTo>
                  <a:cubicBezTo>
                    <a:pt x="617" y="1823"/>
                    <a:pt x="1161" y="1770"/>
                    <a:pt x="1508" y="1429"/>
                  </a:cubicBezTo>
                  <a:cubicBezTo>
                    <a:pt x="2009" y="938"/>
                    <a:pt x="1898" y="14"/>
                    <a:pt x="1898" y="6"/>
                  </a:cubicBezTo>
                  <a:cubicBezTo>
                    <a:pt x="1897" y="6"/>
                    <a:pt x="1836" y="0"/>
                    <a:pt x="1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2703964" y="2367328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2600482" y="2367328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2597289" y="2367128"/>
              <a:ext cx="57357" cy="52083"/>
            </a:xfrm>
            <a:custGeom>
              <a:rect b="b" l="l" r="r" t="t"/>
              <a:pathLst>
                <a:path extrusionOk="0" h="1827" w="2012">
                  <a:moveTo>
                    <a:pt x="275" y="1"/>
                  </a:moveTo>
                  <a:cubicBezTo>
                    <a:pt x="175" y="1"/>
                    <a:pt x="113" y="7"/>
                    <a:pt x="113" y="7"/>
                  </a:cubicBezTo>
                  <a:cubicBezTo>
                    <a:pt x="113" y="15"/>
                    <a:pt x="0" y="939"/>
                    <a:pt x="502" y="1431"/>
                  </a:cubicBezTo>
                  <a:cubicBezTo>
                    <a:pt x="851" y="1774"/>
                    <a:pt x="1398" y="1827"/>
                    <a:pt x="1700" y="1827"/>
                  </a:cubicBezTo>
                  <a:cubicBezTo>
                    <a:pt x="1834" y="1827"/>
                    <a:pt x="1920" y="1816"/>
                    <a:pt x="1920" y="1816"/>
                  </a:cubicBezTo>
                  <a:cubicBezTo>
                    <a:pt x="1920" y="1810"/>
                    <a:pt x="2012" y="905"/>
                    <a:pt x="1508" y="412"/>
                  </a:cubicBezTo>
                  <a:cubicBezTo>
                    <a:pt x="1138" y="49"/>
                    <a:pt x="556" y="1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2600482" y="2367328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2452471" y="2367328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2398364" y="2367157"/>
              <a:ext cx="57300" cy="51969"/>
            </a:xfrm>
            <a:custGeom>
              <a:rect b="b" l="l" r="r" t="t"/>
              <a:pathLst>
                <a:path extrusionOk="0" h="1823" w="2010">
                  <a:moveTo>
                    <a:pt x="1737" y="0"/>
                  </a:moveTo>
                  <a:cubicBezTo>
                    <a:pt x="1456" y="0"/>
                    <a:pt x="874" y="48"/>
                    <a:pt x="503" y="411"/>
                  </a:cubicBezTo>
                  <a:cubicBezTo>
                    <a:pt x="1" y="904"/>
                    <a:pt x="90" y="1809"/>
                    <a:pt x="90" y="1812"/>
                  </a:cubicBezTo>
                  <a:cubicBezTo>
                    <a:pt x="90" y="1812"/>
                    <a:pt x="178" y="1823"/>
                    <a:pt x="314" y="1823"/>
                  </a:cubicBezTo>
                  <a:cubicBezTo>
                    <a:pt x="617" y="1823"/>
                    <a:pt x="1161" y="1770"/>
                    <a:pt x="1508" y="1429"/>
                  </a:cubicBezTo>
                  <a:cubicBezTo>
                    <a:pt x="2009" y="938"/>
                    <a:pt x="1898" y="14"/>
                    <a:pt x="1898" y="6"/>
                  </a:cubicBezTo>
                  <a:cubicBezTo>
                    <a:pt x="1897" y="6"/>
                    <a:pt x="1836" y="0"/>
                    <a:pt x="17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2452471" y="2367328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2348960" y="2367328"/>
              <a:ext cx="86" cy="29"/>
            </a:xfrm>
            <a:custGeom>
              <a:rect b="b" l="l" r="r" t="t"/>
              <a:pathLst>
                <a:path extrusionOk="0" h="1" w="3">
                  <a:moveTo>
                    <a:pt x="2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2345767" y="2367128"/>
              <a:ext cx="57357" cy="52083"/>
            </a:xfrm>
            <a:custGeom>
              <a:rect b="b" l="l" r="r" t="t"/>
              <a:pathLst>
                <a:path extrusionOk="0" h="1827" w="2012">
                  <a:moveTo>
                    <a:pt x="276" y="1"/>
                  </a:moveTo>
                  <a:cubicBezTo>
                    <a:pt x="176" y="1"/>
                    <a:pt x="114" y="7"/>
                    <a:pt x="113" y="7"/>
                  </a:cubicBezTo>
                  <a:cubicBezTo>
                    <a:pt x="113" y="15"/>
                    <a:pt x="0" y="939"/>
                    <a:pt x="502" y="1431"/>
                  </a:cubicBezTo>
                  <a:cubicBezTo>
                    <a:pt x="852" y="1774"/>
                    <a:pt x="1398" y="1827"/>
                    <a:pt x="1701" y="1827"/>
                  </a:cubicBezTo>
                  <a:cubicBezTo>
                    <a:pt x="1834" y="1827"/>
                    <a:pt x="1920" y="1816"/>
                    <a:pt x="1920" y="1816"/>
                  </a:cubicBezTo>
                  <a:cubicBezTo>
                    <a:pt x="1920" y="1810"/>
                    <a:pt x="2012" y="905"/>
                    <a:pt x="1508" y="412"/>
                  </a:cubicBezTo>
                  <a:cubicBezTo>
                    <a:pt x="1138" y="49"/>
                    <a:pt x="557" y="1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2348960" y="2367328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2578132" y="2099044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2578132" y="2099044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2524025" y="2098873"/>
              <a:ext cx="57329" cy="51998"/>
            </a:xfrm>
            <a:custGeom>
              <a:rect b="b" l="l" r="r" t="t"/>
              <a:pathLst>
                <a:path extrusionOk="0" h="1824" w="2011">
                  <a:moveTo>
                    <a:pt x="1734" y="1"/>
                  </a:moveTo>
                  <a:cubicBezTo>
                    <a:pt x="1453" y="1"/>
                    <a:pt x="873" y="49"/>
                    <a:pt x="503" y="411"/>
                  </a:cubicBezTo>
                  <a:cubicBezTo>
                    <a:pt x="1" y="903"/>
                    <a:pt x="91" y="1808"/>
                    <a:pt x="91" y="1813"/>
                  </a:cubicBezTo>
                  <a:cubicBezTo>
                    <a:pt x="91" y="1813"/>
                    <a:pt x="177" y="1823"/>
                    <a:pt x="311" y="1823"/>
                  </a:cubicBezTo>
                  <a:cubicBezTo>
                    <a:pt x="613" y="1823"/>
                    <a:pt x="1160" y="1771"/>
                    <a:pt x="1509" y="1428"/>
                  </a:cubicBezTo>
                  <a:cubicBezTo>
                    <a:pt x="2011" y="938"/>
                    <a:pt x="1902" y="14"/>
                    <a:pt x="1899" y="7"/>
                  </a:cubicBezTo>
                  <a:cubicBezTo>
                    <a:pt x="1898" y="7"/>
                    <a:pt x="1835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2474678" y="2099044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2474678" y="2099044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471485" y="2098873"/>
              <a:ext cx="57414" cy="52055"/>
            </a:xfrm>
            <a:custGeom>
              <a:rect b="b" l="l" r="r" t="t"/>
              <a:pathLst>
                <a:path extrusionOk="0" h="1826" w="2014">
                  <a:moveTo>
                    <a:pt x="277" y="1"/>
                  </a:moveTo>
                  <a:cubicBezTo>
                    <a:pt x="176" y="1"/>
                    <a:pt x="114" y="7"/>
                    <a:pt x="113" y="7"/>
                  </a:cubicBezTo>
                  <a:cubicBezTo>
                    <a:pt x="113" y="14"/>
                    <a:pt x="0" y="938"/>
                    <a:pt x="502" y="1431"/>
                  </a:cubicBezTo>
                  <a:cubicBezTo>
                    <a:pt x="850" y="1772"/>
                    <a:pt x="1394" y="1825"/>
                    <a:pt x="1697" y="1825"/>
                  </a:cubicBezTo>
                  <a:cubicBezTo>
                    <a:pt x="1833" y="1825"/>
                    <a:pt x="1920" y="1814"/>
                    <a:pt x="1920" y="1814"/>
                  </a:cubicBezTo>
                  <a:cubicBezTo>
                    <a:pt x="1920" y="1810"/>
                    <a:pt x="2013" y="906"/>
                    <a:pt x="1508" y="413"/>
                  </a:cubicBezTo>
                  <a:cubicBezTo>
                    <a:pt x="1138" y="49"/>
                    <a:pt x="55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2649828" y="2098873"/>
              <a:ext cx="57386" cy="52055"/>
            </a:xfrm>
            <a:custGeom>
              <a:rect b="b" l="l" r="r" t="t"/>
              <a:pathLst>
                <a:path extrusionOk="0" h="1826" w="2013">
                  <a:moveTo>
                    <a:pt x="1736" y="1"/>
                  </a:moveTo>
                  <a:cubicBezTo>
                    <a:pt x="1454" y="1"/>
                    <a:pt x="874" y="49"/>
                    <a:pt x="504" y="411"/>
                  </a:cubicBezTo>
                  <a:cubicBezTo>
                    <a:pt x="1" y="906"/>
                    <a:pt x="92" y="1810"/>
                    <a:pt x="92" y="1814"/>
                  </a:cubicBezTo>
                  <a:cubicBezTo>
                    <a:pt x="92" y="1814"/>
                    <a:pt x="180" y="1825"/>
                    <a:pt x="316" y="1825"/>
                  </a:cubicBezTo>
                  <a:cubicBezTo>
                    <a:pt x="619" y="1825"/>
                    <a:pt x="1163" y="1772"/>
                    <a:pt x="1510" y="1431"/>
                  </a:cubicBezTo>
                  <a:cubicBezTo>
                    <a:pt x="2012" y="938"/>
                    <a:pt x="1900" y="14"/>
                    <a:pt x="1900" y="7"/>
                  </a:cubicBezTo>
                  <a:cubicBezTo>
                    <a:pt x="1899" y="7"/>
                    <a:pt x="1837" y="1"/>
                    <a:pt x="1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2597289" y="2098873"/>
              <a:ext cx="57357" cy="52055"/>
            </a:xfrm>
            <a:custGeom>
              <a:rect b="b" l="l" r="r" t="t"/>
              <a:pathLst>
                <a:path extrusionOk="0" h="1826" w="2012">
                  <a:moveTo>
                    <a:pt x="276" y="1"/>
                  </a:moveTo>
                  <a:cubicBezTo>
                    <a:pt x="176" y="1"/>
                    <a:pt x="113" y="7"/>
                    <a:pt x="113" y="7"/>
                  </a:cubicBezTo>
                  <a:cubicBezTo>
                    <a:pt x="113" y="14"/>
                    <a:pt x="0" y="938"/>
                    <a:pt x="502" y="1431"/>
                  </a:cubicBezTo>
                  <a:cubicBezTo>
                    <a:pt x="850" y="1772"/>
                    <a:pt x="1393" y="1825"/>
                    <a:pt x="1697" y="1825"/>
                  </a:cubicBezTo>
                  <a:cubicBezTo>
                    <a:pt x="1833" y="1825"/>
                    <a:pt x="1920" y="1814"/>
                    <a:pt x="1920" y="1814"/>
                  </a:cubicBezTo>
                  <a:cubicBezTo>
                    <a:pt x="1920" y="1810"/>
                    <a:pt x="2012" y="906"/>
                    <a:pt x="1508" y="413"/>
                  </a:cubicBezTo>
                  <a:cubicBezTo>
                    <a:pt x="1138" y="49"/>
                    <a:pt x="558" y="1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2398364" y="2098873"/>
              <a:ext cx="57300" cy="51998"/>
            </a:xfrm>
            <a:custGeom>
              <a:rect b="b" l="l" r="r" t="t"/>
              <a:pathLst>
                <a:path extrusionOk="0" h="1824" w="2010">
                  <a:moveTo>
                    <a:pt x="1734" y="1"/>
                  </a:moveTo>
                  <a:cubicBezTo>
                    <a:pt x="1452" y="1"/>
                    <a:pt x="872" y="49"/>
                    <a:pt x="503" y="411"/>
                  </a:cubicBezTo>
                  <a:cubicBezTo>
                    <a:pt x="1" y="903"/>
                    <a:pt x="90" y="1808"/>
                    <a:pt x="90" y="1813"/>
                  </a:cubicBezTo>
                  <a:cubicBezTo>
                    <a:pt x="90" y="1813"/>
                    <a:pt x="176" y="1823"/>
                    <a:pt x="310" y="1823"/>
                  </a:cubicBezTo>
                  <a:cubicBezTo>
                    <a:pt x="613" y="1823"/>
                    <a:pt x="1159" y="1771"/>
                    <a:pt x="1508" y="1428"/>
                  </a:cubicBezTo>
                  <a:cubicBezTo>
                    <a:pt x="2009" y="938"/>
                    <a:pt x="1898" y="14"/>
                    <a:pt x="1898" y="7"/>
                  </a:cubicBezTo>
                  <a:cubicBezTo>
                    <a:pt x="1897" y="7"/>
                    <a:pt x="1835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2345767" y="2098873"/>
              <a:ext cx="57357" cy="52055"/>
            </a:xfrm>
            <a:custGeom>
              <a:rect b="b" l="l" r="r" t="t"/>
              <a:pathLst>
                <a:path extrusionOk="0" h="1826" w="2012">
                  <a:moveTo>
                    <a:pt x="277" y="1"/>
                  </a:moveTo>
                  <a:cubicBezTo>
                    <a:pt x="176" y="1"/>
                    <a:pt x="114" y="7"/>
                    <a:pt x="113" y="7"/>
                  </a:cubicBezTo>
                  <a:cubicBezTo>
                    <a:pt x="113" y="14"/>
                    <a:pt x="0" y="938"/>
                    <a:pt x="502" y="1431"/>
                  </a:cubicBezTo>
                  <a:cubicBezTo>
                    <a:pt x="850" y="1772"/>
                    <a:pt x="1394" y="1825"/>
                    <a:pt x="1697" y="1825"/>
                  </a:cubicBezTo>
                  <a:cubicBezTo>
                    <a:pt x="1833" y="1825"/>
                    <a:pt x="1920" y="1814"/>
                    <a:pt x="1920" y="1814"/>
                  </a:cubicBezTo>
                  <a:cubicBezTo>
                    <a:pt x="1920" y="1810"/>
                    <a:pt x="2012" y="906"/>
                    <a:pt x="1508" y="413"/>
                  </a:cubicBezTo>
                  <a:cubicBezTo>
                    <a:pt x="1138" y="49"/>
                    <a:pt x="55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2348960" y="2099044"/>
              <a:ext cx="86" cy="29"/>
            </a:xfrm>
            <a:custGeom>
              <a:rect b="b" l="l" r="r" t="t"/>
              <a:pathLst>
                <a:path extrusionOk="0" h="1" w="3">
                  <a:moveTo>
                    <a:pt x="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2348960" y="2099044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36"/>
            <p:cNvGrpSpPr/>
            <p:nvPr/>
          </p:nvGrpSpPr>
          <p:grpSpPr>
            <a:xfrm>
              <a:off x="2338925" y="2091603"/>
              <a:ext cx="374703" cy="369970"/>
              <a:chOff x="2338925" y="2091603"/>
              <a:chExt cx="374703" cy="369970"/>
            </a:xfrm>
          </p:grpSpPr>
          <p:sp>
            <p:nvSpPr>
              <p:cNvPr id="416" name="Google Shape;416;p36"/>
              <p:cNvSpPr/>
              <p:nvPr/>
            </p:nvSpPr>
            <p:spPr>
              <a:xfrm>
                <a:off x="2340123" y="2447149"/>
                <a:ext cx="16990" cy="14425"/>
              </a:xfrm>
              <a:custGeom>
                <a:rect b="b" l="l" r="r" t="t"/>
                <a:pathLst>
                  <a:path extrusionOk="0" h="506" w="596">
                    <a:moveTo>
                      <a:pt x="299" y="0"/>
                    </a:moveTo>
                    <a:cubicBezTo>
                      <a:pt x="191" y="0"/>
                      <a:pt x="89" y="68"/>
                      <a:pt x="56" y="173"/>
                    </a:cubicBezTo>
                    <a:cubicBezTo>
                      <a:pt x="0" y="346"/>
                      <a:pt x="131" y="505"/>
                      <a:pt x="297" y="505"/>
                    </a:cubicBezTo>
                    <a:lnTo>
                      <a:pt x="299" y="505"/>
                    </a:lnTo>
                    <a:cubicBezTo>
                      <a:pt x="408" y="505"/>
                      <a:pt x="509" y="438"/>
                      <a:pt x="540" y="333"/>
                    </a:cubicBezTo>
                    <a:cubicBezTo>
                      <a:pt x="596" y="159"/>
                      <a:pt x="465" y="0"/>
                      <a:pt x="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2338954" y="2361028"/>
                <a:ext cx="374674" cy="100489"/>
              </a:xfrm>
              <a:custGeom>
                <a:rect b="b" l="l" r="r" t="t"/>
                <a:pathLst>
                  <a:path extrusionOk="0" h="3525" w="13143">
                    <a:moveTo>
                      <a:pt x="5006" y="519"/>
                    </a:moveTo>
                    <a:lnTo>
                      <a:pt x="5006" y="519"/>
                    </a:lnTo>
                    <a:cubicBezTo>
                      <a:pt x="5268" y="528"/>
                      <a:pt x="5706" y="587"/>
                      <a:pt x="5982" y="857"/>
                    </a:cubicBezTo>
                    <a:cubicBezTo>
                      <a:pt x="6243" y="1112"/>
                      <a:pt x="6313" y="1546"/>
                      <a:pt x="6322" y="1832"/>
                    </a:cubicBezTo>
                    <a:cubicBezTo>
                      <a:pt x="6055" y="1829"/>
                      <a:pt x="5603" y="1780"/>
                      <a:pt x="5330" y="1513"/>
                    </a:cubicBezTo>
                    <a:cubicBezTo>
                      <a:pt x="5054" y="1243"/>
                      <a:pt x="5007" y="789"/>
                      <a:pt x="5006" y="519"/>
                    </a:cubicBezTo>
                    <a:close/>
                    <a:moveTo>
                      <a:pt x="9416" y="519"/>
                    </a:moveTo>
                    <a:lnTo>
                      <a:pt x="9416" y="519"/>
                    </a:lnTo>
                    <a:cubicBezTo>
                      <a:pt x="9678" y="528"/>
                      <a:pt x="10117" y="587"/>
                      <a:pt x="10392" y="857"/>
                    </a:cubicBezTo>
                    <a:cubicBezTo>
                      <a:pt x="10652" y="1112"/>
                      <a:pt x="10724" y="1546"/>
                      <a:pt x="10733" y="1832"/>
                    </a:cubicBezTo>
                    <a:cubicBezTo>
                      <a:pt x="10470" y="1829"/>
                      <a:pt x="10017" y="1780"/>
                      <a:pt x="9743" y="1513"/>
                    </a:cubicBezTo>
                    <a:cubicBezTo>
                      <a:pt x="9489" y="1266"/>
                      <a:pt x="9420" y="831"/>
                      <a:pt x="9416" y="519"/>
                    </a:cubicBezTo>
                    <a:close/>
                    <a:moveTo>
                      <a:pt x="593" y="519"/>
                    </a:moveTo>
                    <a:lnTo>
                      <a:pt x="593" y="519"/>
                    </a:lnTo>
                    <a:cubicBezTo>
                      <a:pt x="855" y="528"/>
                      <a:pt x="1293" y="587"/>
                      <a:pt x="1569" y="857"/>
                    </a:cubicBezTo>
                    <a:cubicBezTo>
                      <a:pt x="1830" y="1112"/>
                      <a:pt x="1900" y="1546"/>
                      <a:pt x="1909" y="1835"/>
                    </a:cubicBezTo>
                    <a:cubicBezTo>
                      <a:pt x="1642" y="1831"/>
                      <a:pt x="1193" y="1783"/>
                      <a:pt x="917" y="1513"/>
                    </a:cubicBezTo>
                    <a:cubicBezTo>
                      <a:pt x="641" y="1243"/>
                      <a:pt x="595" y="789"/>
                      <a:pt x="593" y="519"/>
                    </a:cubicBezTo>
                    <a:close/>
                    <a:moveTo>
                      <a:pt x="3739" y="519"/>
                    </a:moveTo>
                    <a:cubicBezTo>
                      <a:pt x="3736" y="789"/>
                      <a:pt x="3688" y="1243"/>
                      <a:pt x="3414" y="1513"/>
                    </a:cubicBezTo>
                    <a:cubicBezTo>
                      <a:pt x="3140" y="1783"/>
                      <a:pt x="2690" y="1831"/>
                      <a:pt x="2422" y="1835"/>
                    </a:cubicBezTo>
                    <a:cubicBezTo>
                      <a:pt x="2431" y="1546"/>
                      <a:pt x="2504" y="1112"/>
                      <a:pt x="2762" y="857"/>
                    </a:cubicBezTo>
                    <a:cubicBezTo>
                      <a:pt x="3038" y="587"/>
                      <a:pt x="3477" y="528"/>
                      <a:pt x="3739" y="519"/>
                    </a:cubicBezTo>
                    <a:close/>
                    <a:moveTo>
                      <a:pt x="8149" y="519"/>
                    </a:moveTo>
                    <a:cubicBezTo>
                      <a:pt x="8148" y="789"/>
                      <a:pt x="8098" y="1243"/>
                      <a:pt x="7825" y="1513"/>
                    </a:cubicBezTo>
                    <a:cubicBezTo>
                      <a:pt x="7550" y="1783"/>
                      <a:pt x="7100" y="1831"/>
                      <a:pt x="6832" y="1835"/>
                    </a:cubicBezTo>
                    <a:cubicBezTo>
                      <a:pt x="6842" y="1546"/>
                      <a:pt x="6913" y="1112"/>
                      <a:pt x="7173" y="857"/>
                    </a:cubicBezTo>
                    <a:cubicBezTo>
                      <a:pt x="7449" y="587"/>
                      <a:pt x="7887" y="528"/>
                      <a:pt x="8149" y="519"/>
                    </a:cubicBezTo>
                    <a:close/>
                    <a:moveTo>
                      <a:pt x="12562" y="519"/>
                    </a:moveTo>
                    <a:cubicBezTo>
                      <a:pt x="12561" y="789"/>
                      <a:pt x="12511" y="1243"/>
                      <a:pt x="12238" y="1513"/>
                    </a:cubicBezTo>
                    <a:cubicBezTo>
                      <a:pt x="11963" y="1783"/>
                      <a:pt x="11513" y="1831"/>
                      <a:pt x="11245" y="1835"/>
                    </a:cubicBezTo>
                    <a:cubicBezTo>
                      <a:pt x="11254" y="1546"/>
                      <a:pt x="11327" y="1112"/>
                      <a:pt x="11586" y="857"/>
                    </a:cubicBezTo>
                    <a:cubicBezTo>
                      <a:pt x="11861" y="587"/>
                      <a:pt x="12300" y="528"/>
                      <a:pt x="12562" y="519"/>
                    </a:cubicBezTo>
                    <a:close/>
                    <a:moveTo>
                      <a:pt x="3797" y="0"/>
                    </a:moveTo>
                    <a:cubicBezTo>
                      <a:pt x="3471" y="0"/>
                      <a:pt x="2832" y="61"/>
                      <a:pt x="2399" y="485"/>
                    </a:cubicBezTo>
                    <a:cubicBezTo>
                      <a:pt x="2300" y="582"/>
                      <a:pt x="2221" y="692"/>
                      <a:pt x="2158" y="806"/>
                    </a:cubicBezTo>
                    <a:cubicBezTo>
                      <a:pt x="2094" y="692"/>
                      <a:pt x="2016" y="582"/>
                      <a:pt x="1915" y="485"/>
                    </a:cubicBezTo>
                    <a:cubicBezTo>
                      <a:pt x="1483" y="61"/>
                      <a:pt x="842" y="1"/>
                      <a:pt x="516" y="1"/>
                    </a:cubicBezTo>
                    <a:cubicBezTo>
                      <a:pt x="422" y="1"/>
                      <a:pt x="354" y="6"/>
                      <a:pt x="325" y="8"/>
                    </a:cubicBezTo>
                    <a:cubicBezTo>
                      <a:pt x="263" y="11"/>
                      <a:pt x="202" y="40"/>
                      <a:pt x="157" y="88"/>
                    </a:cubicBezTo>
                    <a:cubicBezTo>
                      <a:pt x="116" y="131"/>
                      <a:pt x="94" y="185"/>
                      <a:pt x="91" y="241"/>
                    </a:cubicBezTo>
                    <a:cubicBezTo>
                      <a:pt x="76" y="379"/>
                      <a:pt x="1" y="1320"/>
                      <a:pt x="556" y="1864"/>
                    </a:cubicBezTo>
                    <a:cubicBezTo>
                      <a:pt x="959" y="2260"/>
                      <a:pt x="1555" y="2329"/>
                      <a:pt x="1905" y="2332"/>
                    </a:cubicBezTo>
                    <a:lnTo>
                      <a:pt x="1905" y="3018"/>
                    </a:lnTo>
                    <a:lnTo>
                      <a:pt x="1097" y="3018"/>
                    </a:lnTo>
                    <a:cubicBezTo>
                      <a:pt x="969" y="3018"/>
                      <a:pt x="857" y="3108"/>
                      <a:pt x="839" y="3234"/>
                    </a:cubicBezTo>
                    <a:cubicBezTo>
                      <a:pt x="816" y="3391"/>
                      <a:pt x="938" y="3525"/>
                      <a:pt x="1089" y="3525"/>
                    </a:cubicBezTo>
                    <a:lnTo>
                      <a:pt x="12800" y="3525"/>
                    </a:lnTo>
                    <a:cubicBezTo>
                      <a:pt x="12928" y="3525"/>
                      <a:pt x="13040" y="3435"/>
                      <a:pt x="13058" y="3309"/>
                    </a:cubicBezTo>
                    <a:cubicBezTo>
                      <a:pt x="13082" y="3156"/>
                      <a:pt x="12961" y="3021"/>
                      <a:pt x="12809" y="3021"/>
                    </a:cubicBezTo>
                    <a:lnTo>
                      <a:pt x="11239" y="3021"/>
                    </a:lnTo>
                    <a:lnTo>
                      <a:pt x="11239" y="2341"/>
                    </a:lnTo>
                    <a:cubicBezTo>
                      <a:pt x="11591" y="2338"/>
                      <a:pt x="12190" y="2267"/>
                      <a:pt x="12592" y="1874"/>
                    </a:cubicBezTo>
                    <a:cubicBezTo>
                      <a:pt x="13142" y="1335"/>
                      <a:pt x="13073" y="404"/>
                      <a:pt x="13057" y="254"/>
                    </a:cubicBezTo>
                    <a:cubicBezTo>
                      <a:pt x="13052" y="197"/>
                      <a:pt x="13030" y="143"/>
                      <a:pt x="12989" y="98"/>
                    </a:cubicBezTo>
                    <a:cubicBezTo>
                      <a:pt x="12944" y="49"/>
                      <a:pt x="12884" y="22"/>
                      <a:pt x="12823" y="17"/>
                    </a:cubicBezTo>
                    <a:cubicBezTo>
                      <a:pt x="12795" y="15"/>
                      <a:pt x="12725" y="9"/>
                      <a:pt x="12628" y="9"/>
                    </a:cubicBezTo>
                    <a:cubicBezTo>
                      <a:pt x="12302" y="9"/>
                      <a:pt x="11662" y="70"/>
                      <a:pt x="11230" y="495"/>
                    </a:cubicBezTo>
                    <a:cubicBezTo>
                      <a:pt x="11131" y="593"/>
                      <a:pt x="11051" y="701"/>
                      <a:pt x="10988" y="813"/>
                    </a:cubicBezTo>
                    <a:cubicBezTo>
                      <a:pt x="10924" y="699"/>
                      <a:pt x="10846" y="590"/>
                      <a:pt x="10747" y="495"/>
                    </a:cubicBezTo>
                    <a:cubicBezTo>
                      <a:pt x="10313" y="70"/>
                      <a:pt x="9671" y="10"/>
                      <a:pt x="9346" y="10"/>
                    </a:cubicBezTo>
                    <a:cubicBezTo>
                      <a:pt x="9254" y="10"/>
                      <a:pt x="9187" y="15"/>
                      <a:pt x="9158" y="17"/>
                    </a:cubicBezTo>
                    <a:cubicBezTo>
                      <a:pt x="9098" y="20"/>
                      <a:pt x="9040" y="46"/>
                      <a:pt x="8995" y="91"/>
                    </a:cubicBezTo>
                    <a:cubicBezTo>
                      <a:pt x="8950" y="136"/>
                      <a:pt x="8926" y="193"/>
                      <a:pt x="8921" y="251"/>
                    </a:cubicBezTo>
                    <a:cubicBezTo>
                      <a:pt x="8906" y="395"/>
                      <a:pt x="8833" y="1330"/>
                      <a:pt x="9386" y="1874"/>
                    </a:cubicBezTo>
                    <a:cubicBezTo>
                      <a:pt x="9789" y="2269"/>
                      <a:pt x="10387" y="2339"/>
                      <a:pt x="10732" y="2341"/>
                    </a:cubicBezTo>
                    <a:lnTo>
                      <a:pt x="10732" y="3045"/>
                    </a:lnTo>
                    <a:lnTo>
                      <a:pt x="6824" y="3045"/>
                    </a:lnTo>
                    <a:lnTo>
                      <a:pt x="6824" y="2341"/>
                    </a:lnTo>
                    <a:cubicBezTo>
                      <a:pt x="7176" y="2338"/>
                      <a:pt x="7776" y="2267"/>
                      <a:pt x="8178" y="1874"/>
                    </a:cubicBezTo>
                    <a:cubicBezTo>
                      <a:pt x="8728" y="1335"/>
                      <a:pt x="8659" y="404"/>
                      <a:pt x="8642" y="254"/>
                    </a:cubicBezTo>
                    <a:cubicBezTo>
                      <a:pt x="8638" y="197"/>
                      <a:pt x="8615" y="143"/>
                      <a:pt x="8575" y="98"/>
                    </a:cubicBezTo>
                    <a:cubicBezTo>
                      <a:pt x="8530" y="49"/>
                      <a:pt x="8470" y="22"/>
                      <a:pt x="8409" y="17"/>
                    </a:cubicBezTo>
                    <a:cubicBezTo>
                      <a:pt x="8380" y="15"/>
                      <a:pt x="8311" y="9"/>
                      <a:pt x="8214" y="9"/>
                    </a:cubicBezTo>
                    <a:cubicBezTo>
                      <a:pt x="7887" y="9"/>
                      <a:pt x="7248" y="70"/>
                      <a:pt x="6815" y="495"/>
                    </a:cubicBezTo>
                    <a:cubicBezTo>
                      <a:pt x="6716" y="593"/>
                      <a:pt x="6637" y="701"/>
                      <a:pt x="6574" y="815"/>
                    </a:cubicBezTo>
                    <a:cubicBezTo>
                      <a:pt x="6509" y="701"/>
                      <a:pt x="6431" y="593"/>
                      <a:pt x="6333" y="495"/>
                    </a:cubicBezTo>
                    <a:cubicBezTo>
                      <a:pt x="5897" y="70"/>
                      <a:pt x="5255" y="10"/>
                      <a:pt x="4929" y="10"/>
                    </a:cubicBezTo>
                    <a:cubicBezTo>
                      <a:pt x="4837" y="10"/>
                      <a:pt x="4770" y="15"/>
                      <a:pt x="4741" y="17"/>
                    </a:cubicBezTo>
                    <a:cubicBezTo>
                      <a:pt x="4679" y="20"/>
                      <a:pt x="4618" y="49"/>
                      <a:pt x="4573" y="98"/>
                    </a:cubicBezTo>
                    <a:cubicBezTo>
                      <a:pt x="4534" y="142"/>
                      <a:pt x="4511" y="196"/>
                      <a:pt x="4507" y="250"/>
                    </a:cubicBezTo>
                    <a:cubicBezTo>
                      <a:pt x="4492" y="389"/>
                      <a:pt x="4417" y="1329"/>
                      <a:pt x="4971" y="1874"/>
                    </a:cubicBezTo>
                    <a:cubicBezTo>
                      <a:pt x="5375" y="2269"/>
                      <a:pt x="5973" y="2339"/>
                      <a:pt x="6318" y="2341"/>
                    </a:cubicBezTo>
                    <a:lnTo>
                      <a:pt x="6318" y="3018"/>
                    </a:lnTo>
                    <a:lnTo>
                      <a:pt x="2410" y="3018"/>
                    </a:lnTo>
                    <a:lnTo>
                      <a:pt x="2410" y="2332"/>
                    </a:lnTo>
                    <a:cubicBezTo>
                      <a:pt x="2759" y="2327"/>
                      <a:pt x="3357" y="2258"/>
                      <a:pt x="3759" y="1864"/>
                    </a:cubicBezTo>
                    <a:cubicBezTo>
                      <a:pt x="4310" y="1324"/>
                      <a:pt x="4242" y="394"/>
                      <a:pt x="4227" y="244"/>
                    </a:cubicBezTo>
                    <a:cubicBezTo>
                      <a:pt x="4222" y="188"/>
                      <a:pt x="4200" y="133"/>
                      <a:pt x="4159" y="88"/>
                    </a:cubicBezTo>
                    <a:cubicBezTo>
                      <a:pt x="4114" y="40"/>
                      <a:pt x="4054" y="11"/>
                      <a:pt x="3991" y="8"/>
                    </a:cubicBezTo>
                    <a:cubicBezTo>
                      <a:pt x="3963" y="6"/>
                      <a:pt x="3894" y="0"/>
                      <a:pt x="3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2695697" y="2312622"/>
                <a:ext cx="17019" cy="14482"/>
              </a:xfrm>
              <a:custGeom>
                <a:rect b="b" l="l" r="r" t="t"/>
                <a:pathLst>
                  <a:path extrusionOk="0" h="508" w="597">
                    <a:moveTo>
                      <a:pt x="298" y="0"/>
                    </a:moveTo>
                    <a:cubicBezTo>
                      <a:pt x="191" y="0"/>
                      <a:pt x="89" y="68"/>
                      <a:pt x="56" y="173"/>
                    </a:cubicBezTo>
                    <a:cubicBezTo>
                      <a:pt x="0" y="348"/>
                      <a:pt x="131" y="507"/>
                      <a:pt x="297" y="507"/>
                    </a:cubicBezTo>
                    <a:lnTo>
                      <a:pt x="298" y="507"/>
                    </a:lnTo>
                    <a:cubicBezTo>
                      <a:pt x="408" y="507"/>
                      <a:pt x="508" y="440"/>
                      <a:pt x="543" y="335"/>
                    </a:cubicBezTo>
                    <a:cubicBezTo>
                      <a:pt x="597" y="161"/>
                      <a:pt x="468" y="0"/>
                      <a:pt x="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2339039" y="2226643"/>
                <a:ext cx="374532" cy="100489"/>
              </a:xfrm>
              <a:custGeom>
                <a:rect b="b" l="l" r="r" t="t"/>
                <a:pathLst>
                  <a:path extrusionOk="0" h="3525" w="13138">
                    <a:moveTo>
                      <a:pt x="5003" y="504"/>
                    </a:moveTo>
                    <a:lnTo>
                      <a:pt x="5003" y="504"/>
                    </a:lnTo>
                    <a:cubicBezTo>
                      <a:pt x="5265" y="513"/>
                      <a:pt x="5703" y="572"/>
                      <a:pt x="5979" y="842"/>
                    </a:cubicBezTo>
                    <a:cubicBezTo>
                      <a:pt x="6240" y="1096"/>
                      <a:pt x="6310" y="1531"/>
                      <a:pt x="6319" y="1817"/>
                    </a:cubicBezTo>
                    <a:cubicBezTo>
                      <a:pt x="6052" y="1814"/>
                      <a:pt x="5600" y="1765"/>
                      <a:pt x="5327" y="1498"/>
                    </a:cubicBezTo>
                    <a:cubicBezTo>
                      <a:pt x="5051" y="1228"/>
                      <a:pt x="5004" y="774"/>
                      <a:pt x="5003" y="504"/>
                    </a:cubicBezTo>
                    <a:close/>
                    <a:moveTo>
                      <a:pt x="9413" y="504"/>
                    </a:moveTo>
                    <a:lnTo>
                      <a:pt x="9413" y="504"/>
                    </a:lnTo>
                    <a:cubicBezTo>
                      <a:pt x="9675" y="513"/>
                      <a:pt x="10114" y="572"/>
                      <a:pt x="10389" y="842"/>
                    </a:cubicBezTo>
                    <a:cubicBezTo>
                      <a:pt x="10649" y="1096"/>
                      <a:pt x="10721" y="1531"/>
                      <a:pt x="10730" y="1817"/>
                    </a:cubicBezTo>
                    <a:cubicBezTo>
                      <a:pt x="10464" y="1814"/>
                      <a:pt x="10012" y="1765"/>
                      <a:pt x="9740" y="1498"/>
                    </a:cubicBezTo>
                    <a:cubicBezTo>
                      <a:pt x="9486" y="1251"/>
                      <a:pt x="9417" y="816"/>
                      <a:pt x="9413" y="504"/>
                    </a:cubicBezTo>
                    <a:close/>
                    <a:moveTo>
                      <a:pt x="592" y="504"/>
                    </a:moveTo>
                    <a:lnTo>
                      <a:pt x="592" y="504"/>
                    </a:lnTo>
                    <a:cubicBezTo>
                      <a:pt x="854" y="513"/>
                      <a:pt x="1293" y="572"/>
                      <a:pt x="1567" y="842"/>
                    </a:cubicBezTo>
                    <a:cubicBezTo>
                      <a:pt x="1828" y="1096"/>
                      <a:pt x="1899" y="1531"/>
                      <a:pt x="1909" y="1820"/>
                    </a:cubicBezTo>
                    <a:cubicBezTo>
                      <a:pt x="1642" y="1816"/>
                      <a:pt x="1193" y="1768"/>
                      <a:pt x="915" y="1498"/>
                    </a:cubicBezTo>
                    <a:cubicBezTo>
                      <a:pt x="641" y="1228"/>
                      <a:pt x="593" y="774"/>
                      <a:pt x="592" y="504"/>
                    </a:cubicBezTo>
                    <a:close/>
                    <a:moveTo>
                      <a:pt x="3736" y="504"/>
                    </a:moveTo>
                    <a:cubicBezTo>
                      <a:pt x="3733" y="774"/>
                      <a:pt x="3685" y="1228"/>
                      <a:pt x="3411" y="1498"/>
                    </a:cubicBezTo>
                    <a:cubicBezTo>
                      <a:pt x="3137" y="1768"/>
                      <a:pt x="2687" y="1816"/>
                      <a:pt x="2419" y="1820"/>
                    </a:cubicBezTo>
                    <a:cubicBezTo>
                      <a:pt x="2428" y="1530"/>
                      <a:pt x="2501" y="1096"/>
                      <a:pt x="2759" y="842"/>
                    </a:cubicBezTo>
                    <a:cubicBezTo>
                      <a:pt x="3035" y="572"/>
                      <a:pt x="3474" y="513"/>
                      <a:pt x="3736" y="504"/>
                    </a:cubicBezTo>
                    <a:close/>
                    <a:moveTo>
                      <a:pt x="8146" y="504"/>
                    </a:moveTo>
                    <a:cubicBezTo>
                      <a:pt x="8145" y="774"/>
                      <a:pt x="8095" y="1228"/>
                      <a:pt x="7822" y="1498"/>
                    </a:cubicBezTo>
                    <a:cubicBezTo>
                      <a:pt x="7547" y="1768"/>
                      <a:pt x="7097" y="1816"/>
                      <a:pt x="6829" y="1820"/>
                    </a:cubicBezTo>
                    <a:cubicBezTo>
                      <a:pt x="6839" y="1530"/>
                      <a:pt x="6910" y="1096"/>
                      <a:pt x="7170" y="842"/>
                    </a:cubicBezTo>
                    <a:cubicBezTo>
                      <a:pt x="7446" y="572"/>
                      <a:pt x="7884" y="513"/>
                      <a:pt x="8146" y="504"/>
                    </a:cubicBezTo>
                    <a:close/>
                    <a:moveTo>
                      <a:pt x="12559" y="504"/>
                    </a:moveTo>
                    <a:cubicBezTo>
                      <a:pt x="12558" y="774"/>
                      <a:pt x="12508" y="1228"/>
                      <a:pt x="12235" y="1498"/>
                    </a:cubicBezTo>
                    <a:cubicBezTo>
                      <a:pt x="11960" y="1768"/>
                      <a:pt x="11510" y="1816"/>
                      <a:pt x="11242" y="1820"/>
                    </a:cubicBezTo>
                    <a:cubicBezTo>
                      <a:pt x="11251" y="1530"/>
                      <a:pt x="11324" y="1096"/>
                      <a:pt x="11583" y="842"/>
                    </a:cubicBezTo>
                    <a:cubicBezTo>
                      <a:pt x="11858" y="572"/>
                      <a:pt x="12297" y="513"/>
                      <a:pt x="12559" y="504"/>
                    </a:cubicBezTo>
                    <a:close/>
                    <a:moveTo>
                      <a:pt x="3798" y="0"/>
                    </a:moveTo>
                    <a:cubicBezTo>
                      <a:pt x="3471" y="0"/>
                      <a:pt x="2832" y="61"/>
                      <a:pt x="2399" y="485"/>
                    </a:cubicBezTo>
                    <a:cubicBezTo>
                      <a:pt x="2300" y="582"/>
                      <a:pt x="2222" y="692"/>
                      <a:pt x="2158" y="806"/>
                    </a:cubicBezTo>
                    <a:cubicBezTo>
                      <a:pt x="2095" y="692"/>
                      <a:pt x="2016" y="582"/>
                      <a:pt x="1917" y="485"/>
                    </a:cubicBezTo>
                    <a:cubicBezTo>
                      <a:pt x="1483" y="60"/>
                      <a:pt x="843" y="0"/>
                      <a:pt x="517" y="0"/>
                    </a:cubicBezTo>
                    <a:cubicBezTo>
                      <a:pt x="423" y="0"/>
                      <a:pt x="355" y="5"/>
                      <a:pt x="326" y="8"/>
                    </a:cubicBezTo>
                    <a:cubicBezTo>
                      <a:pt x="263" y="11"/>
                      <a:pt x="202" y="40"/>
                      <a:pt x="157" y="88"/>
                    </a:cubicBezTo>
                    <a:cubicBezTo>
                      <a:pt x="118" y="131"/>
                      <a:pt x="95" y="185"/>
                      <a:pt x="91" y="240"/>
                    </a:cubicBezTo>
                    <a:cubicBezTo>
                      <a:pt x="76" y="378"/>
                      <a:pt x="1" y="1320"/>
                      <a:pt x="556" y="1864"/>
                    </a:cubicBezTo>
                    <a:cubicBezTo>
                      <a:pt x="959" y="2260"/>
                      <a:pt x="1557" y="2328"/>
                      <a:pt x="1905" y="2331"/>
                    </a:cubicBezTo>
                    <a:lnTo>
                      <a:pt x="1905" y="3018"/>
                    </a:lnTo>
                    <a:lnTo>
                      <a:pt x="337" y="3018"/>
                    </a:lnTo>
                    <a:cubicBezTo>
                      <a:pt x="209" y="3018"/>
                      <a:pt x="97" y="3108"/>
                      <a:pt x="79" y="3234"/>
                    </a:cubicBezTo>
                    <a:cubicBezTo>
                      <a:pt x="53" y="3390"/>
                      <a:pt x="173" y="3525"/>
                      <a:pt x="328" y="3525"/>
                    </a:cubicBezTo>
                    <a:lnTo>
                      <a:pt x="12042" y="3525"/>
                    </a:lnTo>
                    <a:cubicBezTo>
                      <a:pt x="12169" y="3525"/>
                      <a:pt x="12282" y="3435"/>
                      <a:pt x="12300" y="3309"/>
                    </a:cubicBezTo>
                    <a:cubicBezTo>
                      <a:pt x="12322" y="3151"/>
                      <a:pt x="12201" y="3019"/>
                      <a:pt x="12050" y="3019"/>
                    </a:cubicBezTo>
                    <a:lnTo>
                      <a:pt x="11239" y="3019"/>
                    </a:lnTo>
                    <a:lnTo>
                      <a:pt x="11239" y="2331"/>
                    </a:lnTo>
                    <a:cubicBezTo>
                      <a:pt x="11586" y="2327"/>
                      <a:pt x="12184" y="2258"/>
                      <a:pt x="12588" y="1865"/>
                    </a:cubicBezTo>
                    <a:cubicBezTo>
                      <a:pt x="13138" y="1326"/>
                      <a:pt x="13069" y="393"/>
                      <a:pt x="13054" y="243"/>
                    </a:cubicBezTo>
                    <a:cubicBezTo>
                      <a:pt x="13049" y="188"/>
                      <a:pt x="13027" y="134"/>
                      <a:pt x="12986" y="89"/>
                    </a:cubicBezTo>
                    <a:cubicBezTo>
                      <a:pt x="12941" y="40"/>
                      <a:pt x="12881" y="11"/>
                      <a:pt x="12820" y="8"/>
                    </a:cubicBezTo>
                    <a:cubicBezTo>
                      <a:pt x="12791" y="5"/>
                      <a:pt x="12722" y="0"/>
                      <a:pt x="12625" y="0"/>
                    </a:cubicBezTo>
                    <a:cubicBezTo>
                      <a:pt x="12298" y="0"/>
                      <a:pt x="11659" y="61"/>
                      <a:pt x="11227" y="485"/>
                    </a:cubicBezTo>
                    <a:cubicBezTo>
                      <a:pt x="11128" y="582"/>
                      <a:pt x="11048" y="692"/>
                      <a:pt x="10985" y="804"/>
                    </a:cubicBezTo>
                    <a:cubicBezTo>
                      <a:pt x="10921" y="690"/>
                      <a:pt x="10843" y="581"/>
                      <a:pt x="10744" y="485"/>
                    </a:cubicBezTo>
                    <a:cubicBezTo>
                      <a:pt x="10310" y="60"/>
                      <a:pt x="9669" y="1"/>
                      <a:pt x="9342" y="1"/>
                    </a:cubicBezTo>
                    <a:cubicBezTo>
                      <a:pt x="9249" y="1"/>
                      <a:pt x="9182" y="5"/>
                      <a:pt x="9152" y="8"/>
                    </a:cubicBezTo>
                    <a:cubicBezTo>
                      <a:pt x="9092" y="11"/>
                      <a:pt x="9035" y="35"/>
                      <a:pt x="8990" y="82"/>
                    </a:cubicBezTo>
                    <a:cubicBezTo>
                      <a:pt x="8945" y="127"/>
                      <a:pt x="8920" y="183"/>
                      <a:pt x="8917" y="242"/>
                    </a:cubicBezTo>
                    <a:cubicBezTo>
                      <a:pt x="8902" y="386"/>
                      <a:pt x="8828" y="1321"/>
                      <a:pt x="9381" y="1864"/>
                    </a:cubicBezTo>
                    <a:cubicBezTo>
                      <a:pt x="9785" y="2260"/>
                      <a:pt x="10381" y="2330"/>
                      <a:pt x="10730" y="2331"/>
                    </a:cubicBezTo>
                    <a:lnTo>
                      <a:pt x="10730" y="3018"/>
                    </a:lnTo>
                    <a:lnTo>
                      <a:pt x="6824" y="3018"/>
                    </a:lnTo>
                    <a:lnTo>
                      <a:pt x="6824" y="2331"/>
                    </a:lnTo>
                    <a:cubicBezTo>
                      <a:pt x="7172" y="2327"/>
                      <a:pt x="7770" y="2258"/>
                      <a:pt x="8173" y="1864"/>
                    </a:cubicBezTo>
                    <a:cubicBezTo>
                      <a:pt x="8723" y="1324"/>
                      <a:pt x="8654" y="393"/>
                      <a:pt x="8639" y="243"/>
                    </a:cubicBezTo>
                    <a:cubicBezTo>
                      <a:pt x="8635" y="188"/>
                      <a:pt x="8612" y="133"/>
                      <a:pt x="8572" y="88"/>
                    </a:cubicBezTo>
                    <a:cubicBezTo>
                      <a:pt x="8527" y="40"/>
                      <a:pt x="8467" y="11"/>
                      <a:pt x="8406" y="8"/>
                    </a:cubicBezTo>
                    <a:cubicBezTo>
                      <a:pt x="8377" y="5"/>
                      <a:pt x="8308" y="0"/>
                      <a:pt x="8210" y="0"/>
                    </a:cubicBezTo>
                    <a:cubicBezTo>
                      <a:pt x="7884" y="0"/>
                      <a:pt x="7244" y="61"/>
                      <a:pt x="6812" y="485"/>
                    </a:cubicBezTo>
                    <a:cubicBezTo>
                      <a:pt x="6713" y="582"/>
                      <a:pt x="6634" y="692"/>
                      <a:pt x="6571" y="806"/>
                    </a:cubicBezTo>
                    <a:cubicBezTo>
                      <a:pt x="6506" y="692"/>
                      <a:pt x="6428" y="582"/>
                      <a:pt x="6330" y="485"/>
                    </a:cubicBezTo>
                    <a:cubicBezTo>
                      <a:pt x="5896" y="60"/>
                      <a:pt x="5256" y="0"/>
                      <a:pt x="4930" y="0"/>
                    </a:cubicBezTo>
                    <a:cubicBezTo>
                      <a:pt x="4835" y="0"/>
                      <a:pt x="4767" y="5"/>
                      <a:pt x="4738" y="8"/>
                    </a:cubicBezTo>
                    <a:cubicBezTo>
                      <a:pt x="4676" y="11"/>
                      <a:pt x="4615" y="40"/>
                      <a:pt x="4570" y="88"/>
                    </a:cubicBezTo>
                    <a:cubicBezTo>
                      <a:pt x="4531" y="131"/>
                      <a:pt x="4508" y="185"/>
                      <a:pt x="4504" y="240"/>
                    </a:cubicBezTo>
                    <a:cubicBezTo>
                      <a:pt x="4489" y="378"/>
                      <a:pt x="4414" y="1320"/>
                      <a:pt x="4968" y="1864"/>
                    </a:cubicBezTo>
                    <a:cubicBezTo>
                      <a:pt x="5372" y="2260"/>
                      <a:pt x="5970" y="2328"/>
                      <a:pt x="6318" y="2331"/>
                    </a:cubicBezTo>
                    <a:lnTo>
                      <a:pt x="6318" y="3018"/>
                    </a:lnTo>
                    <a:lnTo>
                      <a:pt x="2411" y="3018"/>
                    </a:lnTo>
                    <a:lnTo>
                      <a:pt x="2411" y="2331"/>
                    </a:lnTo>
                    <a:cubicBezTo>
                      <a:pt x="2759" y="2327"/>
                      <a:pt x="3357" y="2258"/>
                      <a:pt x="3760" y="1864"/>
                    </a:cubicBezTo>
                    <a:cubicBezTo>
                      <a:pt x="4310" y="1324"/>
                      <a:pt x="4242" y="393"/>
                      <a:pt x="4227" y="243"/>
                    </a:cubicBezTo>
                    <a:cubicBezTo>
                      <a:pt x="4224" y="188"/>
                      <a:pt x="4201" y="133"/>
                      <a:pt x="4159" y="88"/>
                    </a:cubicBezTo>
                    <a:cubicBezTo>
                      <a:pt x="4114" y="40"/>
                      <a:pt x="4054" y="11"/>
                      <a:pt x="3993" y="8"/>
                    </a:cubicBezTo>
                    <a:cubicBezTo>
                      <a:pt x="3964" y="5"/>
                      <a:pt x="3895" y="0"/>
                      <a:pt x="37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2340123" y="2177468"/>
                <a:ext cx="17047" cy="14425"/>
              </a:xfrm>
              <a:custGeom>
                <a:rect b="b" l="l" r="r" t="t"/>
                <a:pathLst>
                  <a:path extrusionOk="0" h="506" w="598">
                    <a:moveTo>
                      <a:pt x="299" y="0"/>
                    </a:moveTo>
                    <a:cubicBezTo>
                      <a:pt x="191" y="0"/>
                      <a:pt x="89" y="68"/>
                      <a:pt x="56" y="173"/>
                    </a:cubicBezTo>
                    <a:cubicBezTo>
                      <a:pt x="0" y="347"/>
                      <a:pt x="131" y="505"/>
                      <a:pt x="297" y="505"/>
                    </a:cubicBezTo>
                    <a:lnTo>
                      <a:pt x="299" y="505"/>
                    </a:lnTo>
                    <a:cubicBezTo>
                      <a:pt x="408" y="505"/>
                      <a:pt x="509" y="438"/>
                      <a:pt x="543" y="333"/>
                    </a:cubicBezTo>
                    <a:cubicBezTo>
                      <a:pt x="597" y="159"/>
                      <a:pt x="468" y="0"/>
                      <a:pt x="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2338925" y="2091603"/>
                <a:ext cx="374646" cy="100232"/>
              </a:xfrm>
              <a:custGeom>
                <a:rect b="b" l="l" r="r" t="t"/>
                <a:pathLst>
                  <a:path extrusionOk="0" h="3516" w="13142">
                    <a:moveTo>
                      <a:pt x="5007" y="511"/>
                    </a:moveTo>
                    <a:lnTo>
                      <a:pt x="5007" y="511"/>
                    </a:lnTo>
                    <a:cubicBezTo>
                      <a:pt x="5269" y="520"/>
                      <a:pt x="5707" y="578"/>
                      <a:pt x="5983" y="848"/>
                    </a:cubicBezTo>
                    <a:cubicBezTo>
                      <a:pt x="6244" y="1103"/>
                      <a:pt x="6314" y="1537"/>
                      <a:pt x="6323" y="1824"/>
                    </a:cubicBezTo>
                    <a:cubicBezTo>
                      <a:pt x="6056" y="1822"/>
                      <a:pt x="5604" y="1773"/>
                      <a:pt x="5331" y="1503"/>
                    </a:cubicBezTo>
                    <a:cubicBezTo>
                      <a:pt x="5055" y="1233"/>
                      <a:pt x="5008" y="780"/>
                      <a:pt x="5007" y="511"/>
                    </a:cubicBezTo>
                    <a:close/>
                    <a:moveTo>
                      <a:pt x="9417" y="511"/>
                    </a:moveTo>
                    <a:cubicBezTo>
                      <a:pt x="9679" y="520"/>
                      <a:pt x="10118" y="578"/>
                      <a:pt x="10393" y="848"/>
                    </a:cubicBezTo>
                    <a:cubicBezTo>
                      <a:pt x="10653" y="1103"/>
                      <a:pt x="10725" y="1537"/>
                      <a:pt x="10734" y="1824"/>
                    </a:cubicBezTo>
                    <a:cubicBezTo>
                      <a:pt x="10468" y="1822"/>
                      <a:pt x="10016" y="1773"/>
                      <a:pt x="9744" y="1503"/>
                    </a:cubicBezTo>
                    <a:cubicBezTo>
                      <a:pt x="9490" y="1256"/>
                      <a:pt x="9421" y="821"/>
                      <a:pt x="9417" y="511"/>
                    </a:cubicBezTo>
                    <a:close/>
                    <a:moveTo>
                      <a:pt x="596" y="511"/>
                    </a:moveTo>
                    <a:lnTo>
                      <a:pt x="596" y="511"/>
                    </a:lnTo>
                    <a:cubicBezTo>
                      <a:pt x="858" y="520"/>
                      <a:pt x="1297" y="578"/>
                      <a:pt x="1571" y="848"/>
                    </a:cubicBezTo>
                    <a:cubicBezTo>
                      <a:pt x="1832" y="1103"/>
                      <a:pt x="1904" y="1537"/>
                      <a:pt x="1913" y="1825"/>
                    </a:cubicBezTo>
                    <a:cubicBezTo>
                      <a:pt x="1646" y="1824"/>
                      <a:pt x="1195" y="1776"/>
                      <a:pt x="919" y="1503"/>
                    </a:cubicBezTo>
                    <a:cubicBezTo>
                      <a:pt x="645" y="1233"/>
                      <a:pt x="597" y="780"/>
                      <a:pt x="596" y="511"/>
                    </a:cubicBezTo>
                    <a:close/>
                    <a:moveTo>
                      <a:pt x="3740" y="511"/>
                    </a:moveTo>
                    <a:cubicBezTo>
                      <a:pt x="3737" y="780"/>
                      <a:pt x="3689" y="1233"/>
                      <a:pt x="3415" y="1503"/>
                    </a:cubicBezTo>
                    <a:cubicBezTo>
                      <a:pt x="3141" y="1773"/>
                      <a:pt x="2691" y="1822"/>
                      <a:pt x="2423" y="1825"/>
                    </a:cubicBezTo>
                    <a:cubicBezTo>
                      <a:pt x="2432" y="1537"/>
                      <a:pt x="2505" y="1103"/>
                      <a:pt x="2763" y="848"/>
                    </a:cubicBezTo>
                    <a:cubicBezTo>
                      <a:pt x="3039" y="578"/>
                      <a:pt x="3478" y="520"/>
                      <a:pt x="3740" y="511"/>
                    </a:cubicBezTo>
                    <a:close/>
                    <a:moveTo>
                      <a:pt x="8150" y="511"/>
                    </a:moveTo>
                    <a:cubicBezTo>
                      <a:pt x="8149" y="780"/>
                      <a:pt x="8099" y="1233"/>
                      <a:pt x="7826" y="1503"/>
                    </a:cubicBezTo>
                    <a:cubicBezTo>
                      <a:pt x="7551" y="1773"/>
                      <a:pt x="7101" y="1822"/>
                      <a:pt x="6833" y="1825"/>
                    </a:cubicBezTo>
                    <a:cubicBezTo>
                      <a:pt x="6843" y="1537"/>
                      <a:pt x="6914" y="1103"/>
                      <a:pt x="7174" y="848"/>
                    </a:cubicBezTo>
                    <a:cubicBezTo>
                      <a:pt x="7450" y="578"/>
                      <a:pt x="7888" y="520"/>
                      <a:pt x="8150" y="511"/>
                    </a:cubicBezTo>
                    <a:close/>
                    <a:moveTo>
                      <a:pt x="12563" y="511"/>
                    </a:moveTo>
                    <a:cubicBezTo>
                      <a:pt x="12562" y="780"/>
                      <a:pt x="12512" y="1233"/>
                      <a:pt x="12239" y="1503"/>
                    </a:cubicBezTo>
                    <a:cubicBezTo>
                      <a:pt x="11964" y="1773"/>
                      <a:pt x="11514" y="1822"/>
                      <a:pt x="11246" y="1825"/>
                    </a:cubicBezTo>
                    <a:cubicBezTo>
                      <a:pt x="11255" y="1537"/>
                      <a:pt x="11328" y="1103"/>
                      <a:pt x="11587" y="848"/>
                    </a:cubicBezTo>
                    <a:cubicBezTo>
                      <a:pt x="11862" y="578"/>
                      <a:pt x="12301" y="520"/>
                      <a:pt x="12563" y="511"/>
                    </a:cubicBezTo>
                    <a:close/>
                    <a:moveTo>
                      <a:pt x="12628" y="1"/>
                    </a:moveTo>
                    <a:cubicBezTo>
                      <a:pt x="12302" y="1"/>
                      <a:pt x="11663" y="61"/>
                      <a:pt x="11229" y="487"/>
                    </a:cubicBezTo>
                    <a:cubicBezTo>
                      <a:pt x="11130" y="584"/>
                      <a:pt x="11051" y="692"/>
                      <a:pt x="10988" y="804"/>
                    </a:cubicBezTo>
                    <a:cubicBezTo>
                      <a:pt x="10923" y="690"/>
                      <a:pt x="10845" y="581"/>
                      <a:pt x="10745" y="487"/>
                    </a:cubicBezTo>
                    <a:cubicBezTo>
                      <a:pt x="10311" y="61"/>
                      <a:pt x="9668" y="1"/>
                      <a:pt x="9343" y="1"/>
                    </a:cubicBezTo>
                    <a:cubicBezTo>
                      <a:pt x="9252" y="1"/>
                      <a:pt x="9185" y="6"/>
                      <a:pt x="9156" y="8"/>
                    </a:cubicBezTo>
                    <a:cubicBezTo>
                      <a:pt x="9101" y="11"/>
                      <a:pt x="9044" y="34"/>
                      <a:pt x="9002" y="76"/>
                    </a:cubicBezTo>
                    <a:cubicBezTo>
                      <a:pt x="8952" y="121"/>
                      <a:pt x="8924" y="181"/>
                      <a:pt x="8921" y="244"/>
                    </a:cubicBezTo>
                    <a:cubicBezTo>
                      <a:pt x="8906" y="386"/>
                      <a:pt x="8832" y="1323"/>
                      <a:pt x="9385" y="1867"/>
                    </a:cubicBezTo>
                    <a:cubicBezTo>
                      <a:pt x="9789" y="2263"/>
                      <a:pt x="10385" y="2332"/>
                      <a:pt x="10730" y="2333"/>
                    </a:cubicBezTo>
                    <a:lnTo>
                      <a:pt x="10730" y="3036"/>
                    </a:lnTo>
                    <a:lnTo>
                      <a:pt x="6824" y="3036"/>
                    </a:lnTo>
                    <a:lnTo>
                      <a:pt x="6824" y="2348"/>
                    </a:lnTo>
                    <a:cubicBezTo>
                      <a:pt x="7173" y="2345"/>
                      <a:pt x="7770" y="2275"/>
                      <a:pt x="8173" y="1882"/>
                    </a:cubicBezTo>
                    <a:cubicBezTo>
                      <a:pt x="8724" y="1343"/>
                      <a:pt x="8654" y="412"/>
                      <a:pt x="8637" y="262"/>
                    </a:cubicBezTo>
                    <a:cubicBezTo>
                      <a:pt x="8634" y="202"/>
                      <a:pt x="8609" y="143"/>
                      <a:pt x="8564" y="98"/>
                    </a:cubicBezTo>
                    <a:cubicBezTo>
                      <a:pt x="8519" y="53"/>
                      <a:pt x="8462" y="29"/>
                      <a:pt x="8404" y="25"/>
                    </a:cubicBezTo>
                    <a:cubicBezTo>
                      <a:pt x="8375" y="23"/>
                      <a:pt x="8309" y="18"/>
                      <a:pt x="8216" y="18"/>
                    </a:cubicBezTo>
                    <a:cubicBezTo>
                      <a:pt x="7891" y="18"/>
                      <a:pt x="7246" y="76"/>
                      <a:pt x="6810" y="503"/>
                    </a:cubicBezTo>
                    <a:cubicBezTo>
                      <a:pt x="6711" y="601"/>
                      <a:pt x="6633" y="708"/>
                      <a:pt x="6569" y="824"/>
                    </a:cubicBezTo>
                    <a:cubicBezTo>
                      <a:pt x="6506" y="708"/>
                      <a:pt x="6426" y="601"/>
                      <a:pt x="6328" y="503"/>
                    </a:cubicBezTo>
                    <a:cubicBezTo>
                      <a:pt x="5892" y="76"/>
                      <a:pt x="5247" y="18"/>
                      <a:pt x="4923" y="18"/>
                    </a:cubicBezTo>
                    <a:cubicBezTo>
                      <a:pt x="4833" y="18"/>
                      <a:pt x="4768" y="23"/>
                      <a:pt x="4739" y="25"/>
                    </a:cubicBezTo>
                    <a:cubicBezTo>
                      <a:pt x="4679" y="29"/>
                      <a:pt x="4620" y="53"/>
                      <a:pt x="4575" y="98"/>
                    </a:cubicBezTo>
                    <a:cubicBezTo>
                      <a:pt x="4530" y="143"/>
                      <a:pt x="4506" y="202"/>
                      <a:pt x="4502" y="259"/>
                    </a:cubicBezTo>
                    <a:cubicBezTo>
                      <a:pt x="4487" y="401"/>
                      <a:pt x="4415" y="1338"/>
                      <a:pt x="4966" y="1882"/>
                    </a:cubicBezTo>
                    <a:cubicBezTo>
                      <a:pt x="5370" y="2278"/>
                      <a:pt x="5968" y="2347"/>
                      <a:pt x="6316" y="2348"/>
                    </a:cubicBezTo>
                    <a:lnTo>
                      <a:pt x="6316" y="3036"/>
                    </a:lnTo>
                    <a:lnTo>
                      <a:pt x="2409" y="3036"/>
                    </a:lnTo>
                    <a:lnTo>
                      <a:pt x="2409" y="2348"/>
                    </a:lnTo>
                    <a:cubicBezTo>
                      <a:pt x="2759" y="2345"/>
                      <a:pt x="3355" y="2275"/>
                      <a:pt x="3758" y="1882"/>
                    </a:cubicBezTo>
                    <a:cubicBezTo>
                      <a:pt x="4310" y="1343"/>
                      <a:pt x="4240" y="412"/>
                      <a:pt x="4223" y="262"/>
                    </a:cubicBezTo>
                    <a:cubicBezTo>
                      <a:pt x="4220" y="202"/>
                      <a:pt x="4195" y="143"/>
                      <a:pt x="4150" y="98"/>
                    </a:cubicBezTo>
                    <a:cubicBezTo>
                      <a:pt x="4105" y="53"/>
                      <a:pt x="4048" y="29"/>
                      <a:pt x="3989" y="25"/>
                    </a:cubicBezTo>
                    <a:cubicBezTo>
                      <a:pt x="3961" y="23"/>
                      <a:pt x="3894" y="18"/>
                      <a:pt x="3801" y="18"/>
                    </a:cubicBezTo>
                    <a:cubicBezTo>
                      <a:pt x="3477" y="18"/>
                      <a:pt x="2832" y="76"/>
                      <a:pt x="2396" y="503"/>
                    </a:cubicBezTo>
                    <a:cubicBezTo>
                      <a:pt x="2297" y="601"/>
                      <a:pt x="2219" y="708"/>
                      <a:pt x="2154" y="824"/>
                    </a:cubicBezTo>
                    <a:cubicBezTo>
                      <a:pt x="2092" y="708"/>
                      <a:pt x="2012" y="601"/>
                      <a:pt x="1913" y="503"/>
                    </a:cubicBezTo>
                    <a:cubicBezTo>
                      <a:pt x="1478" y="76"/>
                      <a:pt x="833" y="18"/>
                      <a:pt x="509" y="18"/>
                    </a:cubicBezTo>
                    <a:cubicBezTo>
                      <a:pt x="419" y="18"/>
                      <a:pt x="353" y="23"/>
                      <a:pt x="324" y="25"/>
                    </a:cubicBezTo>
                    <a:cubicBezTo>
                      <a:pt x="264" y="29"/>
                      <a:pt x="206" y="53"/>
                      <a:pt x="161" y="98"/>
                    </a:cubicBezTo>
                    <a:cubicBezTo>
                      <a:pt x="116" y="143"/>
                      <a:pt x="92" y="202"/>
                      <a:pt x="87" y="259"/>
                    </a:cubicBezTo>
                    <a:cubicBezTo>
                      <a:pt x="72" y="401"/>
                      <a:pt x="0" y="1338"/>
                      <a:pt x="552" y="1882"/>
                    </a:cubicBezTo>
                    <a:cubicBezTo>
                      <a:pt x="960" y="2278"/>
                      <a:pt x="1559" y="2347"/>
                      <a:pt x="1907" y="2348"/>
                    </a:cubicBezTo>
                    <a:lnTo>
                      <a:pt x="1907" y="3009"/>
                    </a:lnTo>
                    <a:lnTo>
                      <a:pt x="1099" y="3009"/>
                    </a:lnTo>
                    <a:cubicBezTo>
                      <a:pt x="972" y="3009"/>
                      <a:pt x="859" y="3099"/>
                      <a:pt x="841" y="3225"/>
                    </a:cubicBezTo>
                    <a:cubicBezTo>
                      <a:pt x="819" y="3383"/>
                      <a:pt x="940" y="3516"/>
                      <a:pt x="1092" y="3516"/>
                    </a:cubicBezTo>
                    <a:lnTo>
                      <a:pt x="12801" y="3516"/>
                    </a:lnTo>
                    <a:cubicBezTo>
                      <a:pt x="12929" y="3516"/>
                      <a:pt x="13041" y="3426"/>
                      <a:pt x="13059" y="3300"/>
                    </a:cubicBezTo>
                    <a:cubicBezTo>
                      <a:pt x="13082" y="3143"/>
                      <a:pt x="12960" y="3009"/>
                      <a:pt x="12809" y="3009"/>
                    </a:cubicBezTo>
                    <a:lnTo>
                      <a:pt x="11238" y="3009"/>
                    </a:lnTo>
                    <a:lnTo>
                      <a:pt x="11238" y="2332"/>
                    </a:lnTo>
                    <a:cubicBezTo>
                      <a:pt x="11590" y="2327"/>
                      <a:pt x="12190" y="2258"/>
                      <a:pt x="12592" y="1866"/>
                    </a:cubicBezTo>
                    <a:cubicBezTo>
                      <a:pt x="13142" y="1326"/>
                      <a:pt x="13073" y="394"/>
                      <a:pt x="13056" y="244"/>
                    </a:cubicBezTo>
                    <a:cubicBezTo>
                      <a:pt x="13052" y="184"/>
                      <a:pt x="13028" y="127"/>
                      <a:pt x="12983" y="82"/>
                    </a:cubicBezTo>
                    <a:cubicBezTo>
                      <a:pt x="12938" y="37"/>
                      <a:pt x="12879" y="11"/>
                      <a:pt x="12821" y="8"/>
                    </a:cubicBezTo>
                    <a:cubicBezTo>
                      <a:pt x="12792" y="6"/>
                      <a:pt x="12724" y="1"/>
                      <a:pt x="126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7"/>
          <p:cNvSpPr txBox="1"/>
          <p:nvPr>
            <p:ph type="title"/>
          </p:nvPr>
        </p:nvSpPr>
        <p:spPr>
          <a:xfrm>
            <a:off x="5363400" y="1904200"/>
            <a:ext cx="306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427" name="Google Shape;427;p37"/>
          <p:cNvGrpSpPr/>
          <p:nvPr/>
        </p:nvGrpSpPr>
        <p:grpSpPr>
          <a:xfrm>
            <a:off x="715100" y="1350000"/>
            <a:ext cx="4488900" cy="2443500"/>
            <a:chOff x="3809525" y="953600"/>
            <a:chExt cx="4488900" cy="2443500"/>
          </a:xfrm>
        </p:grpSpPr>
        <p:sp>
          <p:nvSpPr>
            <p:cNvPr id="428" name="Google Shape;428;p37"/>
            <p:cNvSpPr/>
            <p:nvPr/>
          </p:nvSpPr>
          <p:spPr>
            <a:xfrm>
              <a:off x="4201250" y="953600"/>
              <a:ext cx="3705300" cy="2204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 rot="10800000">
              <a:off x="3809525" y="3158000"/>
              <a:ext cx="4488900" cy="239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 rot="10800000">
              <a:off x="5654675" y="3158100"/>
              <a:ext cx="798600" cy="111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1" name="Google Shape;4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4888" y="357975"/>
            <a:ext cx="2759975" cy="6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412" y="535000"/>
            <a:ext cx="2759975" cy="6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388" y="3658449"/>
            <a:ext cx="695835" cy="17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936" y="3417049"/>
            <a:ext cx="695835" cy="17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154127">
            <a:off x="-323851" y="3907067"/>
            <a:ext cx="3708850" cy="89287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7"/>
          <p:cNvSpPr/>
          <p:nvPr/>
        </p:nvSpPr>
        <p:spPr>
          <a:xfrm>
            <a:off x="-533300" y="4584375"/>
            <a:ext cx="10210787" cy="572711"/>
          </a:xfrm>
          <a:custGeom>
            <a:rect b="b" l="l" r="r" t="t"/>
            <a:pathLst>
              <a:path extrusionOk="0" h="12052" w="120021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37"/>
          <p:cNvPicPr preferRelativeResize="0"/>
          <p:nvPr/>
        </p:nvPicPr>
        <p:blipFill rotWithShape="1">
          <a:blip r:embed="rId6">
            <a:alphaModFix/>
          </a:blip>
          <a:srcRect b="0" l="0" r="11024" t="0"/>
          <a:stretch/>
        </p:blipFill>
        <p:spPr>
          <a:xfrm>
            <a:off x="1143975" y="1379550"/>
            <a:ext cx="3631149" cy="21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443" name="Google Shape;443;p38"/>
          <p:cNvSpPr txBox="1"/>
          <p:nvPr>
            <p:ph idx="2" type="body"/>
          </p:nvPr>
        </p:nvSpPr>
        <p:spPr>
          <a:xfrm>
            <a:off x="5162200" y="1207625"/>
            <a:ext cx="30765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API CALLS:</a:t>
            </a:r>
            <a:endParaRPr sz="25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Minimized API calls in order to provide better performance, cost, scalability, and reliability.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38"/>
          <p:cNvSpPr txBox="1"/>
          <p:nvPr>
            <p:ph idx="1" type="body"/>
          </p:nvPr>
        </p:nvSpPr>
        <p:spPr>
          <a:xfrm>
            <a:off x="1442900" y="1207625"/>
            <a:ext cx="31392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Security:</a:t>
            </a:r>
            <a:endParaRPr sz="25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Authentication tokens have to be managed carefully.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Possible limitations on who can access what data/sheet.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Testing:</a:t>
            </a:r>
            <a:endParaRPr sz="25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Used JUnit5.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Ensure that a merge won’t break the main branch.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45" name="Google Shape;4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198" y="4725"/>
            <a:ext cx="3139301" cy="7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8"/>
          <p:cNvSpPr/>
          <p:nvPr/>
        </p:nvSpPr>
        <p:spPr>
          <a:xfrm flipH="1" rot="-5400000">
            <a:off x="7232634" y="-317484"/>
            <a:ext cx="1593914" cy="2228883"/>
          </a:xfrm>
          <a:custGeom>
            <a:rect b="b" l="l" r="r" t="t"/>
            <a:pathLst>
              <a:path extrusionOk="0" h="32617" w="23325">
                <a:moveTo>
                  <a:pt x="22682" y="32617"/>
                </a:moveTo>
                <a:cubicBezTo>
                  <a:pt x="23324" y="21921"/>
                  <a:pt x="16761" y="23230"/>
                  <a:pt x="11376" y="18954"/>
                </a:cubicBezTo>
                <a:cubicBezTo>
                  <a:pt x="4086" y="13170"/>
                  <a:pt x="15998" y="2562"/>
                  <a:pt x="1" y="0"/>
                </a:cubicBezTo>
                <a:lnTo>
                  <a:pt x="1" y="326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" y="4576931"/>
            <a:ext cx="9144000" cy="104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075" y="1838750"/>
            <a:ext cx="2543649" cy="42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28976">
            <a:off x="5226225" y="3713900"/>
            <a:ext cx="2238955" cy="117959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8"/>
          <p:cNvSpPr/>
          <p:nvPr/>
        </p:nvSpPr>
        <p:spPr>
          <a:xfrm>
            <a:off x="943700" y="1469750"/>
            <a:ext cx="423000" cy="42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943700" y="3308300"/>
            <a:ext cx="423000" cy="420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4632525" y="1437350"/>
            <a:ext cx="423000" cy="4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mart Farming Project Proposal by Slidesgo">
  <a:themeElements>
    <a:clrScheme name="Simple Light">
      <a:dk1>
        <a:srgbClr val="00261E"/>
      </a:dk1>
      <a:lt1>
        <a:srgbClr val="FFFFFF"/>
      </a:lt1>
      <a:dk2>
        <a:srgbClr val="479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