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3DD6-EEC4-448C-8B5C-43E9D72260D7}" type="datetimeFigureOut">
              <a:rPr lang="he-IL" smtClean="0"/>
              <a:t>ד'/אדר/תשע"ז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272B-7734-4BDB-91BC-ECD0FC7A6D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208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3DD6-EEC4-448C-8B5C-43E9D72260D7}" type="datetimeFigureOut">
              <a:rPr lang="he-IL" smtClean="0"/>
              <a:t>ד'/אדר/תשע"ז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272B-7734-4BDB-91BC-ECD0FC7A6D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724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3DD6-EEC4-448C-8B5C-43E9D72260D7}" type="datetimeFigureOut">
              <a:rPr lang="he-IL" smtClean="0"/>
              <a:t>ד'/אדר/תשע"ז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272B-7734-4BDB-91BC-ECD0FC7A6D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587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3DD6-EEC4-448C-8B5C-43E9D72260D7}" type="datetimeFigureOut">
              <a:rPr lang="he-IL" smtClean="0"/>
              <a:t>ד'/אדר/תשע"ז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272B-7734-4BDB-91BC-ECD0FC7A6D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062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3DD6-EEC4-448C-8B5C-43E9D72260D7}" type="datetimeFigureOut">
              <a:rPr lang="he-IL" smtClean="0"/>
              <a:t>ד'/אדר/תשע"ז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272B-7734-4BDB-91BC-ECD0FC7A6D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686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3DD6-EEC4-448C-8B5C-43E9D72260D7}" type="datetimeFigureOut">
              <a:rPr lang="he-IL" smtClean="0"/>
              <a:t>ד'/אדר/תשע"ז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272B-7734-4BDB-91BC-ECD0FC7A6D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225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3DD6-EEC4-448C-8B5C-43E9D72260D7}" type="datetimeFigureOut">
              <a:rPr lang="he-IL" smtClean="0"/>
              <a:t>ד'/אדר/תשע"ז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272B-7734-4BDB-91BC-ECD0FC7A6D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122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3DD6-EEC4-448C-8B5C-43E9D72260D7}" type="datetimeFigureOut">
              <a:rPr lang="he-IL" smtClean="0"/>
              <a:t>ד'/אדר/תשע"ז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272B-7734-4BDB-91BC-ECD0FC7A6D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892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3DD6-EEC4-448C-8B5C-43E9D72260D7}" type="datetimeFigureOut">
              <a:rPr lang="he-IL" smtClean="0"/>
              <a:t>ד'/אדר/תשע"ז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272B-7734-4BDB-91BC-ECD0FC7A6D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47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3DD6-EEC4-448C-8B5C-43E9D72260D7}" type="datetimeFigureOut">
              <a:rPr lang="he-IL" smtClean="0"/>
              <a:t>ד'/אדר/תשע"ז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272B-7734-4BDB-91BC-ECD0FC7A6D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468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3DD6-EEC4-448C-8B5C-43E9D72260D7}" type="datetimeFigureOut">
              <a:rPr lang="he-IL" smtClean="0"/>
              <a:t>ד'/אדר/תשע"ז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272B-7734-4BDB-91BC-ECD0FC7A6D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064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93DD6-EEC4-448C-8B5C-43E9D72260D7}" type="datetimeFigureOut">
              <a:rPr lang="he-IL" smtClean="0"/>
              <a:t>ד'/אדר/תשע"ז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272B-7734-4BDB-91BC-ECD0FC7A6D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727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9130748" y="2670312"/>
            <a:ext cx="1643269" cy="137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Users</a:t>
            </a:r>
            <a:endParaRPr lang="he-IL" sz="1200" dirty="0"/>
          </a:p>
        </p:txBody>
      </p:sp>
      <p:sp>
        <p:nvSpPr>
          <p:cNvPr id="5" name="מלבן 4"/>
          <p:cNvSpPr/>
          <p:nvPr/>
        </p:nvSpPr>
        <p:spPr>
          <a:xfrm>
            <a:off x="1835427" y="2670312"/>
            <a:ext cx="1643269" cy="137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Channels</a:t>
            </a:r>
            <a:endParaRPr lang="he-IL" sz="1200" dirty="0"/>
          </a:p>
        </p:txBody>
      </p:sp>
      <p:sp>
        <p:nvSpPr>
          <p:cNvPr id="7" name="תרשים זרימה: תהליך 6"/>
          <p:cNvSpPr/>
          <p:nvPr/>
        </p:nvSpPr>
        <p:spPr>
          <a:xfrm>
            <a:off x="5393594" y="858088"/>
            <a:ext cx="1973693" cy="14974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Messages</a:t>
            </a:r>
            <a:endParaRPr lang="he-IL" sz="1200" dirty="0"/>
          </a:p>
        </p:txBody>
      </p:sp>
      <p:sp>
        <p:nvSpPr>
          <p:cNvPr id="8" name="יהלום 7"/>
          <p:cNvSpPr/>
          <p:nvPr/>
        </p:nvSpPr>
        <p:spPr>
          <a:xfrm>
            <a:off x="5088061" y="4261464"/>
            <a:ext cx="2046145" cy="13622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User Channels</a:t>
            </a:r>
            <a:endParaRPr lang="he-IL" sz="1200" dirty="0"/>
          </a:p>
        </p:txBody>
      </p:sp>
      <p:sp>
        <p:nvSpPr>
          <p:cNvPr id="9" name="אליפסה 8"/>
          <p:cNvSpPr/>
          <p:nvPr/>
        </p:nvSpPr>
        <p:spPr>
          <a:xfrm>
            <a:off x="10664582" y="1709531"/>
            <a:ext cx="1179444" cy="583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u="sng" dirty="0"/>
              <a:t>Username</a:t>
            </a:r>
            <a:endParaRPr lang="he-IL" sz="1200" u="sng" dirty="0"/>
          </a:p>
        </p:txBody>
      </p:sp>
      <p:cxnSp>
        <p:nvCxnSpPr>
          <p:cNvPr id="11" name="מחבר ישר 10"/>
          <p:cNvCxnSpPr>
            <a:cxnSpLocks/>
            <a:endCxn id="9" idx="4"/>
          </p:cNvCxnSpPr>
          <p:nvPr/>
        </p:nvCxnSpPr>
        <p:spPr>
          <a:xfrm flipV="1">
            <a:off x="9638601" y="2292626"/>
            <a:ext cx="1615703" cy="377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אליפסה 11"/>
          <p:cNvSpPr/>
          <p:nvPr/>
        </p:nvSpPr>
        <p:spPr>
          <a:xfrm>
            <a:off x="101601" y="3038059"/>
            <a:ext cx="1329634" cy="777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Channel</a:t>
            </a:r>
            <a:br>
              <a:rPr lang="en-US" sz="1200" dirty="0"/>
            </a:br>
            <a:r>
              <a:rPr lang="en-US" sz="1200" dirty="0"/>
              <a:t>Description</a:t>
            </a:r>
            <a:endParaRPr lang="he-IL" sz="1200" dirty="0"/>
          </a:p>
        </p:txBody>
      </p:sp>
      <p:sp>
        <p:nvSpPr>
          <p:cNvPr id="13" name="אליפסה 12"/>
          <p:cNvSpPr/>
          <p:nvPr/>
        </p:nvSpPr>
        <p:spPr>
          <a:xfrm>
            <a:off x="416339" y="2254535"/>
            <a:ext cx="1179444" cy="583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Type</a:t>
            </a:r>
            <a:endParaRPr lang="he-IL" sz="1200" dirty="0"/>
          </a:p>
        </p:txBody>
      </p:sp>
      <p:sp>
        <p:nvSpPr>
          <p:cNvPr id="14" name="אליפסה 13"/>
          <p:cNvSpPr/>
          <p:nvPr/>
        </p:nvSpPr>
        <p:spPr>
          <a:xfrm>
            <a:off x="101600" y="3922638"/>
            <a:ext cx="1501257" cy="583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ChannelName</a:t>
            </a:r>
            <a:endParaRPr lang="he-IL" sz="1200" dirty="0"/>
          </a:p>
        </p:txBody>
      </p:sp>
      <p:sp>
        <p:nvSpPr>
          <p:cNvPr id="17" name="אליפסה 16"/>
          <p:cNvSpPr/>
          <p:nvPr/>
        </p:nvSpPr>
        <p:spPr>
          <a:xfrm>
            <a:off x="10877169" y="2554844"/>
            <a:ext cx="1179444" cy="583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Password</a:t>
            </a:r>
            <a:endParaRPr lang="he-IL" sz="1200" dirty="0"/>
          </a:p>
        </p:txBody>
      </p:sp>
      <p:sp>
        <p:nvSpPr>
          <p:cNvPr id="18" name="אליפסה 17"/>
          <p:cNvSpPr/>
          <p:nvPr/>
        </p:nvSpPr>
        <p:spPr>
          <a:xfrm>
            <a:off x="10911956" y="3232448"/>
            <a:ext cx="1179444" cy="583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Nickname</a:t>
            </a:r>
            <a:endParaRPr lang="he-IL" sz="1200" dirty="0"/>
          </a:p>
        </p:txBody>
      </p:sp>
      <p:sp>
        <p:nvSpPr>
          <p:cNvPr id="19" name="אליפסה 18"/>
          <p:cNvSpPr/>
          <p:nvPr/>
        </p:nvSpPr>
        <p:spPr>
          <a:xfrm>
            <a:off x="10123452" y="4813593"/>
            <a:ext cx="1179444" cy="583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URL</a:t>
            </a:r>
            <a:endParaRPr lang="he-IL" sz="1200" dirty="0"/>
          </a:p>
        </p:txBody>
      </p:sp>
      <p:sp>
        <p:nvSpPr>
          <p:cNvPr id="20" name="אליפסה 19"/>
          <p:cNvSpPr/>
          <p:nvPr/>
        </p:nvSpPr>
        <p:spPr>
          <a:xfrm>
            <a:off x="10808804" y="4094922"/>
            <a:ext cx="1282596" cy="583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Description</a:t>
            </a:r>
            <a:endParaRPr lang="he-IL" sz="1200" dirty="0"/>
          </a:p>
        </p:txBody>
      </p:sp>
      <p:cxnSp>
        <p:nvCxnSpPr>
          <p:cNvPr id="21" name="מחבר ישר 20"/>
          <p:cNvCxnSpPr>
            <a:cxnSpLocks/>
            <a:endCxn id="17" idx="3"/>
          </p:cNvCxnSpPr>
          <p:nvPr/>
        </p:nvCxnSpPr>
        <p:spPr>
          <a:xfrm flipV="1">
            <a:off x="10674626" y="3052547"/>
            <a:ext cx="375269" cy="44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/>
          <p:cNvCxnSpPr>
            <a:cxnSpLocks/>
            <a:endCxn id="18" idx="2"/>
          </p:cNvCxnSpPr>
          <p:nvPr/>
        </p:nvCxnSpPr>
        <p:spPr>
          <a:xfrm>
            <a:off x="10575235" y="3456985"/>
            <a:ext cx="336721" cy="67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/>
          <p:cNvCxnSpPr>
            <a:cxnSpLocks/>
            <a:endCxn id="20" idx="1"/>
          </p:cNvCxnSpPr>
          <p:nvPr/>
        </p:nvCxnSpPr>
        <p:spPr>
          <a:xfrm>
            <a:off x="10173649" y="3742356"/>
            <a:ext cx="822987" cy="437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/>
          <p:cNvCxnSpPr>
            <a:cxnSpLocks/>
            <a:stCxn id="4" idx="2"/>
            <a:endCxn id="19" idx="0"/>
          </p:cNvCxnSpPr>
          <p:nvPr/>
        </p:nvCxnSpPr>
        <p:spPr>
          <a:xfrm>
            <a:off x="9952383" y="4048538"/>
            <a:ext cx="760791" cy="765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/>
          <p:cNvCxnSpPr>
            <a:cxnSpLocks/>
          </p:cNvCxnSpPr>
          <p:nvPr/>
        </p:nvCxnSpPr>
        <p:spPr>
          <a:xfrm>
            <a:off x="6601411" y="5187818"/>
            <a:ext cx="760791" cy="765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אליפסה 39"/>
          <p:cNvSpPr/>
          <p:nvPr/>
        </p:nvSpPr>
        <p:spPr>
          <a:xfrm>
            <a:off x="3755568" y="234267"/>
            <a:ext cx="1264997" cy="583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u="sng" dirty="0"/>
              <a:t>MessageID</a:t>
            </a:r>
            <a:endParaRPr lang="he-IL" sz="1200" u="sng" dirty="0"/>
          </a:p>
        </p:txBody>
      </p:sp>
      <p:sp>
        <p:nvSpPr>
          <p:cNvPr id="41" name="אליפסה 40"/>
          <p:cNvSpPr/>
          <p:nvPr/>
        </p:nvSpPr>
        <p:spPr>
          <a:xfrm>
            <a:off x="6772480" y="107992"/>
            <a:ext cx="1179444" cy="583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Photo</a:t>
            </a:r>
            <a:endParaRPr lang="he-IL" sz="1200" dirty="0"/>
          </a:p>
        </p:txBody>
      </p:sp>
      <p:sp>
        <p:nvSpPr>
          <p:cNvPr id="43" name="אליפסה 42"/>
          <p:cNvSpPr/>
          <p:nvPr/>
        </p:nvSpPr>
        <p:spPr>
          <a:xfrm>
            <a:off x="6595717" y="5820148"/>
            <a:ext cx="1179444" cy="583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EnterTime</a:t>
            </a:r>
            <a:endParaRPr lang="he-IL" sz="1200" dirty="0"/>
          </a:p>
        </p:txBody>
      </p:sp>
      <p:sp>
        <p:nvSpPr>
          <p:cNvPr id="44" name="אליפסה 43"/>
          <p:cNvSpPr/>
          <p:nvPr/>
        </p:nvSpPr>
        <p:spPr>
          <a:xfrm>
            <a:off x="1602857" y="4346711"/>
            <a:ext cx="1179444" cy="583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u="sng" dirty="0"/>
              <a:t>ChannelID</a:t>
            </a:r>
            <a:endParaRPr lang="he-IL" sz="1200" u="sng" dirty="0"/>
          </a:p>
        </p:txBody>
      </p:sp>
      <p:sp>
        <p:nvSpPr>
          <p:cNvPr id="45" name="אליפסה 44"/>
          <p:cNvSpPr/>
          <p:nvPr/>
        </p:nvSpPr>
        <p:spPr>
          <a:xfrm>
            <a:off x="7565729" y="635404"/>
            <a:ext cx="1388876" cy="583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ParentMsgID</a:t>
            </a:r>
            <a:endParaRPr lang="he-IL" sz="1200" dirty="0"/>
          </a:p>
        </p:txBody>
      </p:sp>
      <p:sp>
        <p:nvSpPr>
          <p:cNvPr id="46" name="אליפסה 45"/>
          <p:cNvSpPr/>
          <p:nvPr/>
        </p:nvSpPr>
        <p:spPr>
          <a:xfrm>
            <a:off x="3721239" y="5187818"/>
            <a:ext cx="1411460" cy="583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SubscriptionTime</a:t>
            </a:r>
            <a:endParaRPr lang="he-IL" sz="1200" dirty="0"/>
          </a:p>
        </p:txBody>
      </p:sp>
      <p:sp>
        <p:nvSpPr>
          <p:cNvPr id="47" name="אליפסה 46"/>
          <p:cNvSpPr/>
          <p:nvPr/>
        </p:nvSpPr>
        <p:spPr>
          <a:xfrm>
            <a:off x="5155439" y="5820142"/>
            <a:ext cx="1179444" cy="583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ExitTime</a:t>
            </a:r>
            <a:endParaRPr lang="he-IL" sz="1200" dirty="0"/>
          </a:p>
        </p:txBody>
      </p:sp>
      <p:sp>
        <p:nvSpPr>
          <p:cNvPr id="48" name="אליפסה 47"/>
          <p:cNvSpPr/>
          <p:nvPr/>
        </p:nvSpPr>
        <p:spPr>
          <a:xfrm>
            <a:off x="5205022" y="83729"/>
            <a:ext cx="1236196" cy="583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UserName</a:t>
            </a:r>
            <a:endParaRPr lang="he-IL" sz="1200" dirty="0"/>
          </a:p>
        </p:txBody>
      </p:sp>
      <p:sp>
        <p:nvSpPr>
          <p:cNvPr id="49" name="אליפסה 48"/>
          <p:cNvSpPr/>
          <p:nvPr/>
        </p:nvSpPr>
        <p:spPr>
          <a:xfrm>
            <a:off x="7775161" y="1344146"/>
            <a:ext cx="1179444" cy="583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Nickname</a:t>
            </a:r>
            <a:endParaRPr lang="he-IL" sz="1200" dirty="0"/>
          </a:p>
        </p:txBody>
      </p:sp>
      <p:cxnSp>
        <p:nvCxnSpPr>
          <p:cNvPr id="62" name="מחבר ישר 61"/>
          <p:cNvCxnSpPr>
            <a:cxnSpLocks/>
          </p:cNvCxnSpPr>
          <p:nvPr/>
        </p:nvCxnSpPr>
        <p:spPr>
          <a:xfrm>
            <a:off x="4711003" y="740157"/>
            <a:ext cx="1120546" cy="692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65"/>
          <p:cNvCxnSpPr>
            <a:cxnSpLocks/>
          </p:cNvCxnSpPr>
          <p:nvPr/>
        </p:nvCxnSpPr>
        <p:spPr>
          <a:xfrm>
            <a:off x="1367028" y="2642155"/>
            <a:ext cx="525530" cy="195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67"/>
          <p:cNvCxnSpPr>
            <a:cxnSpLocks/>
          </p:cNvCxnSpPr>
          <p:nvPr/>
        </p:nvCxnSpPr>
        <p:spPr>
          <a:xfrm flipV="1">
            <a:off x="2071256" y="3992200"/>
            <a:ext cx="389488" cy="43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68"/>
          <p:cNvCxnSpPr>
            <a:cxnSpLocks/>
          </p:cNvCxnSpPr>
          <p:nvPr/>
        </p:nvCxnSpPr>
        <p:spPr>
          <a:xfrm flipV="1">
            <a:off x="1435049" y="3331256"/>
            <a:ext cx="457509" cy="56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1"/>
          <p:cNvCxnSpPr>
            <a:cxnSpLocks/>
            <a:stCxn id="14" idx="7"/>
          </p:cNvCxnSpPr>
          <p:nvPr/>
        </p:nvCxnSpPr>
        <p:spPr>
          <a:xfrm flipV="1">
            <a:off x="1383003" y="3863818"/>
            <a:ext cx="519079" cy="144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/>
          <p:cNvCxnSpPr>
            <a:cxnSpLocks/>
            <a:endCxn id="45" idx="3"/>
          </p:cNvCxnSpPr>
          <p:nvPr/>
        </p:nvCxnSpPr>
        <p:spPr>
          <a:xfrm flipV="1">
            <a:off x="6981806" y="1133107"/>
            <a:ext cx="787319" cy="288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/>
          <p:cNvCxnSpPr>
            <a:cxnSpLocks/>
          </p:cNvCxnSpPr>
          <p:nvPr/>
        </p:nvCxnSpPr>
        <p:spPr>
          <a:xfrm>
            <a:off x="7134206" y="1573923"/>
            <a:ext cx="784784" cy="102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78"/>
          <p:cNvCxnSpPr>
            <a:cxnSpLocks/>
          </p:cNvCxnSpPr>
          <p:nvPr/>
        </p:nvCxnSpPr>
        <p:spPr>
          <a:xfrm>
            <a:off x="6096018" y="634722"/>
            <a:ext cx="176763" cy="49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מחבר ישר 84"/>
          <p:cNvCxnSpPr>
            <a:cxnSpLocks/>
          </p:cNvCxnSpPr>
          <p:nvPr/>
        </p:nvCxnSpPr>
        <p:spPr>
          <a:xfrm flipH="1">
            <a:off x="6625675" y="455548"/>
            <a:ext cx="191582" cy="915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מחבר ישר 86"/>
          <p:cNvCxnSpPr>
            <a:cxnSpLocks/>
          </p:cNvCxnSpPr>
          <p:nvPr/>
        </p:nvCxnSpPr>
        <p:spPr>
          <a:xfrm>
            <a:off x="6038906" y="5187818"/>
            <a:ext cx="33847" cy="679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88"/>
          <p:cNvCxnSpPr>
            <a:cxnSpLocks/>
          </p:cNvCxnSpPr>
          <p:nvPr/>
        </p:nvCxnSpPr>
        <p:spPr>
          <a:xfrm flipH="1">
            <a:off x="4912500" y="5102426"/>
            <a:ext cx="832661" cy="448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מחבר ישר 97"/>
          <p:cNvCxnSpPr>
            <a:cxnSpLocks/>
            <a:stCxn id="8" idx="0"/>
          </p:cNvCxnSpPr>
          <p:nvPr/>
        </p:nvCxnSpPr>
        <p:spPr>
          <a:xfrm flipH="1" flipV="1">
            <a:off x="2467994" y="3531702"/>
            <a:ext cx="3643140" cy="72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יהלום 102"/>
          <p:cNvSpPr/>
          <p:nvPr/>
        </p:nvSpPr>
        <p:spPr>
          <a:xfrm>
            <a:off x="4733054" y="2634439"/>
            <a:ext cx="2211558" cy="9671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Sent message</a:t>
            </a:r>
            <a:endParaRPr lang="he-IL" dirty="0"/>
          </a:p>
        </p:txBody>
      </p:sp>
      <p:cxnSp>
        <p:nvCxnSpPr>
          <p:cNvPr id="105" name="מחבר ישר 104"/>
          <p:cNvCxnSpPr/>
          <p:nvPr/>
        </p:nvCxnSpPr>
        <p:spPr>
          <a:xfrm flipH="1">
            <a:off x="5236888" y="2187693"/>
            <a:ext cx="1143552" cy="972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מחבר ישר 106"/>
          <p:cNvCxnSpPr>
            <a:cxnSpLocks/>
            <a:endCxn id="5" idx="3"/>
          </p:cNvCxnSpPr>
          <p:nvPr/>
        </p:nvCxnSpPr>
        <p:spPr>
          <a:xfrm flipH="1">
            <a:off x="3478696" y="3118027"/>
            <a:ext cx="1589537" cy="241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מחבר ישר 109"/>
          <p:cNvCxnSpPr>
            <a:cxnSpLocks/>
            <a:stCxn id="4" idx="1"/>
            <a:endCxn id="8" idx="0"/>
          </p:cNvCxnSpPr>
          <p:nvPr/>
        </p:nvCxnSpPr>
        <p:spPr>
          <a:xfrm flipH="1">
            <a:off x="6111134" y="3359425"/>
            <a:ext cx="3019614" cy="902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אליפסה 125"/>
          <p:cNvSpPr/>
          <p:nvPr/>
        </p:nvSpPr>
        <p:spPr>
          <a:xfrm>
            <a:off x="3541490" y="1139911"/>
            <a:ext cx="1411460" cy="583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SentTime</a:t>
            </a:r>
            <a:endParaRPr lang="he-IL" sz="1200" dirty="0"/>
          </a:p>
        </p:txBody>
      </p:sp>
      <p:cxnSp>
        <p:nvCxnSpPr>
          <p:cNvPr id="127" name="מחבר ישר 126"/>
          <p:cNvCxnSpPr>
            <a:cxnSpLocks/>
            <a:stCxn id="126" idx="5"/>
          </p:cNvCxnSpPr>
          <p:nvPr/>
        </p:nvCxnSpPr>
        <p:spPr>
          <a:xfrm>
            <a:off x="4746246" y="1637614"/>
            <a:ext cx="1035095" cy="379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אליפסה 129"/>
          <p:cNvSpPr/>
          <p:nvPr/>
        </p:nvSpPr>
        <p:spPr>
          <a:xfrm>
            <a:off x="7508783" y="2222340"/>
            <a:ext cx="1411460" cy="583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Content</a:t>
            </a:r>
            <a:endParaRPr lang="he-IL" sz="1200" dirty="0"/>
          </a:p>
        </p:txBody>
      </p:sp>
      <p:cxnSp>
        <p:nvCxnSpPr>
          <p:cNvPr id="131" name="מחבר ישר 130"/>
          <p:cNvCxnSpPr>
            <a:cxnSpLocks/>
          </p:cNvCxnSpPr>
          <p:nvPr/>
        </p:nvCxnSpPr>
        <p:spPr>
          <a:xfrm>
            <a:off x="7286606" y="1726323"/>
            <a:ext cx="543277" cy="725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מחבר ישר 137"/>
          <p:cNvCxnSpPr>
            <a:cxnSpLocks/>
            <a:stCxn id="103" idx="3"/>
          </p:cNvCxnSpPr>
          <p:nvPr/>
        </p:nvCxnSpPr>
        <p:spPr>
          <a:xfrm flipV="1">
            <a:off x="6944612" y="3006903"/>
            <a:ext cx="2489958" cy="111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01922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26</Words>
  <Application>Microsoft Office PowerPoint</Application>
  <PresentationFormat>מסך רחב</PresentationFormat>
  <Paragraphs>24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sagi pendzel</dc:creator>
  <cp:lastModifiedBy>sagi pendzel</cp:lastModifiedBy>
  <cp:revision>14</cp:revision>
  <dcterms:created xsi:type="dcterms:W3CDTF">2017-03-01T19:53:20Z</dcterms:created>
  <dcterms:modified xsi:type="dcterms:W3CDTF">2017-03-02T22:01:36Z</dcterms:modified>
</cp:coreProperties>
</file>