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5"/>
  </p:notesMasterIdLst>
  <p:sldIdLst>
    <p:sldId id="311" r:id="rId2"/>
    <p:sldId id="282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</p:sldIdLst>
  <p:sldSz cx="9144000" cy="5143500" type="screen16x9"/>
  <p:notesSz cx="6858000" cy="9144000"/>
  <p:embeddedFontLst>
    <p:embeddedFont>
      <p:font typeface="Maven Pro" panose="020B0604020202020204" charset="0"/>
      <p:regular r:id="rId16"/>
      <p:bold r:id="rId17"/>
    </p:embeddedFont>
    <p:embeddedFont>
      <p:font typeface="Press Start 2P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971C54-F94D-4DF5-B40D-A7287DCD5413}">
  <a:tblStyle styleId="{79971C54-F94D-4DF5-B40D-A7287DCD54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 snapToGrid="0">
      <p:cViewPr varScale="1">
        <p:scale>
          <a:sx n="191" d="100"/>
          <a:sy n="191" d="100"/>
        </p:scale>
        <p:origin x="15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v chopdekar" userId="891ea72f29e74530" providerId="LiveId" clId="{778FBE11-FEE2-48BB-AA8F-260671443372}"/>
    <pc:docChg chg="modSld">
      <pc:chgData name="Pranav chopdekar" userId="891ea72f29e74530" providerId="LiveId" clId="{778FBE11-FEE2-48BB-AA8F-260671443372}" dt="2022-01-26T05:56:59.511" v="47" actId="1076"/>
      <pc:docMkLst>
        <pc:docMk/>
      </pc:docMkLst>
      <pc:sldChg chg="modSp mod">
        <pc:chgData name="Pranav chopdekar" userId="891ea72f29e74530" providerId="LiveId" clId="{778FBE11-FEE2-48BB-AA8F-260671443372}" dt="2022-01-26T05:56:59.511" v="47" actId="1076"/>
        <pc:sldMkLst>
          <pc:docMk/>
          <pc:sldMk cId="671454550" sldId="319"/>
        </pc:sldMkLst>
        <pc:spChg chg="mod">
          <ac:chgData name="Pranav chopdekar" userId="891ea72f29e74530" providerId="LiveId" clId="{778FBE11-FEE2-48BB-AA8F-260671443372}" dt="2022-01-26T05:56:59.511" v="47" actId="1076"/>
          <ac:spMkLst>
            <pc:docMk/>
            <pc:sldMk cId="671454550" sldId="319"/>
            <ac:spMk id="2" creationId="{A9DCC681-E437-4765-8736-340E93E4B293}"/>
          </ac:spMkLst>
        </pc:spChg>
      </pc:sldChg>
      <pc:sldChg chg="addSp delSp modSp mod">
        <pc:chgData name="Pranav chopdekar" userId="891ea72f29e74530" providerId="LiveId" clId="{778FBE11-FEE2-48BB-AA8F-260671443372}" dt="2022-01-26T05:56:46.446" v="40" actId="1076"/>
        <pc:sldMkLst>
          <pc:docMk/>
          <pc:sldMk cId="1036727362" sldId="320"/>
        </pc:sldMkLst>
        <pc:spChg chg="add del mod">
          <ac:chgData name="Pranav chopdekar" userId="891ea72f29e74530" providerId="LiveId" clId="{778FBE11-FEE2-48BB-AA8F-260671443372}" dt="2022-01-26T05:55:56.017" v="7"/>
          <ac:spMkLst>
            <pc:docMk/>
            <pc:sldMk cId="1036727362" sldId="320"/>
            <ac:spMk id="4" creationId="{23A526C0-71A2-46F5-A6F0-1A8AB0F3EFBF}"/>
          </ac:spMkLst>
        </pc:spChg>
        <pc:spChg chg="add mod">
          <ac:chgData name="Pranav chopdekar" userId="891ea72f29e74530" providerId="LiveId" clId="{778FBE11-FEE2-48BB-AA8F-260671443372}" dt="2022-01-26T05:56:46.446" v="40" actId="1076"/>
          <ac:spMkLst>
            <pc:docMk/>
            <pc:sldMk cId="1036727362" sldId="320"/>
            <ac:spMk id="5" creationId="{A278CE3D-1553-4E96-9931-8E4564BA2B29}"/>
          </ac:spMkLst>
        </pc:spChg>
        <pc:picChg chg="add mod">
          <ac:chgData name="Pranav chopdekar" userId="891ea72f29e74530" providerId="LiveId" clId="{778FBE11-FEE2-48BB-AA8F-260671443372}" dt="2022-01-26T05:55:37.017" v="4" actId="1076"/>
          <ac:picMkLst>
            <pc:docMk/>
            <pc:sldMk cId="1036727362" sldId="320"/>
            <ac:picMk id="3" creationId="{34591C4A-FE2C-49A8-BF7C-9412BD573D5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ce710277d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ce710277d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a3364f6310_1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a3364f6310_1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a3364f6310_1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a3364f6310_1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207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a3364f6310_1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a3364f6310_1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221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5890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94861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9725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5701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17944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76915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94861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53833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30750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897255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48697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07668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257017" y="3637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666240" y="363586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9" y="3034023"/>
            <a:ext cx="295338" cy="302004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9" y="243186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84677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846774" y="303468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-51" y="1784888"/>
            <a:ext cx="295369" cy="302004"/>
          </a:xfrm>
          <a:custGeom>
            <a:avLst/>
            <a:gdLst/>
            <a:ahLst/>
            <a:cxnLst/>
            <a:rect l="l" t="t" r="r" b="b"/>
            <a:pathLst>
              <a:path w="9515" h="10579" extrusionOk="0">
                <a:moveTo>
                  <a:pt x="1" y="1"/>
                </a:moveTo>
                <a:lnTo>
                  <a:pt x="1" y="10579"/>
                </a:lnTo>
                <a:lnTo>
                  <a:pt x="9515" y="10579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90611" y="3034023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17993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176892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353834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2853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71780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530800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48696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07668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12805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667320" y="423820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66639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825704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884858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8847780" y="363729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8846852" y="243208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8846837" y="1829248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074526" y="3637928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1768933" y="36387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8258967" y="303510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358950" y="3281500"/>
            <a:ext cx="42831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ctrTitle" idx="2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/>
          <p:nvPr/>
        </p:nvSpPr>
        <p:spPr>
          <a:xfrm flipH="1">
            <a:off x="5899913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flipH="1">
            <a:off x="5310198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flipH="1">
            <a:off x="177184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flipH="1">
            <a:off x="1183064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flipH="1">
            <a:off x="592413" y="4239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/>
          <p:nvPr/>
        </p:nvSpPr>
        <p:spPr>
          <a:xfrm rot="10800000" flipH="1">
            <a:off x="8257042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"/>
          <p:cNvSpPr/>
          <p:nvPr/>
        </p:nvSpPr>
        <p:spPr>
          <a:xfrm rot="10800000" flipH="1">
            <a:off x="34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"/>
          <p:cNvSpPr/>
          <p:nvPr/>
        </p:nvSpPr>
        <p:spPr>
          <a:xfrm rot="10800000" flipH="1">
            <a:off x="589750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"/>
          <p:cNvSpPr/>
          <p:nvPr/>
        </p:nvSpPr>
        <p:spPr>
          <a:xfrm rot="10800000" flipH="1">
            <a:off x="117946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"/>
          <p:cNvSpPr/>
          <p:nvPr/>
        </p:nvSpPr>
        <p:spPr>
          <a:xfrm rot="10800000" flipH="1">
            <a:off x="8846799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"/>
          <p:cNvSpPr/>
          <p:nvPr/>
        </p:nvSpPr>
        <p:spPr>
          <a:xfrm rot="10800000" flipH="1">
            <a:off x="590662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"/>
          <p:cNvSpPr/>
          <p:nvPr/>
        </p:nvSpPr>
        <p:spPr>
          <a:xfrm rot="10800000" flipH="1">
            <a:off x="-2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 rot="10800000" flipH="1">
            <a:off x="590194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 rot="10800000" flipH="1">
            <a:off x="1179956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 rot="10800000" flipH="1">
            <a:off x="1768954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 rot="10800000" flipH="1">
            <a:off x="7076711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 rot="10800000" flipH="1">
            <a:off x="7667345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 rot="10800000" flipH="1">
            <a:off x="7666423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 rot="10800000" flipH="1">
            <a:off x="8257074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 rot="10800000" flipH="1">
            <a:off x="884860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 rot="10800000" flipH="1">
            <a:off x="8257524" y="1206911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/>
          <p:nvPr/>
        </p:nvSpPr>
        <p:spPr>
          <a:xfrm rot="-5400000" flipH="1">
            <a:off x="8837117" y="2417294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"/>
          <p:cNvSpPr/>
          <p:nvPr/>
        </p:nvSpPr>
        <p:spPr>
          <a:xfrm rot="-5400000" flipH="1">
            <a:off x="8837117" y="3022331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"/>
          <p:cNvSpPr/>
          <p:nvPr/>
        </p:nvSpPr>
        <p:spPr>
          <a:xfrm rot="-5400000" flipH="1">
            <a:off x="8218864" y="-3340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8"/>
          <p:cNvSpPr/>
          <p:nvPr/>
        </p:nvSpPr>
        <p:spPr>
          <a:xfrm rot="-5400000" flipH="1">
            <a:off x="8218848" y="60171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"/>
          <p:cNvSpPr/>
          <p:nvPr/>
        </p:nvSpPr>
        <p:spPr>
          <a:xfrm rot="-5400000" flipH="1">
            <a:off x="8218848" y="1206750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"/>
          <p:cNvSpPr/>
          <p:nvPr/>
        </p:nvSpPr>
        <p:spPr>
          <a:xfrm rot="-5400000" flipH="1">
            <a:off x="8218848" y="181178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8"/>
          <p:cNvSpPr/>
          <p:nvPr/>
        </p:nvSpPr>
        <p:spPr>
          <a:xfrm rot="-5400000" flipH="1">
            <a:off x="8218848" y="302189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"/>
          <p:cNvSpPr/>
          <p:nvPr/>
        </p:nvSpPr>
        <p:spPr>
          <a:xfrm rot="-5400000" flipH="1">
            <a:off x="8218848" y="362692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"/>
          <p:cNvSpPr/>
          <p:nvPr/>
        </p:nvSpPr>
        <p:spPr>
          <a:xfrm rot="-5400000" flipH="1">
            <a:off x="8218848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8"/>
          <p:cNvSpPr/>
          <p:nvPr/>
        </p:nvSpPr>
        <p:spPr>
          <a:xfrm rot="-5400000" flipH="1">
            <a:off x="7600595" y="-2900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8"/>
          <p:cNvSpPr/>
          <p:nvPr/>
        </p:nvSpPr>
        <p:spPr>
          <a:xfrm rot="-5400000" flipH="1">
            <a:off x="6982340" y="-3354"/>
            <a:ext cx="303021" cy="309859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8"/>
          <p:cNvSpPr/>
          <p:nvPr/>
        </p:nvSpPr>
        <p:spPr>
          <a:xfrm rot="-5400000" flipH="1">
            <a:off x="6364086" y="-2900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8"/>
          <p:cNvSpPr/>
          <p:nvPr/>
        </p:nvSpPr>
        <p:spPr>
          <a:xfrm rot="-5400000" flipH="1">
            <a:off x="6982818" y="602114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8"/>
          <p:cNvSpPr/>
          <p:nvPr/>
        </p:nvSpPr>
        <p:spPr>
          <a:xfrm rot="-5400000" flipH="1">
            <a:off x="7601074" y="60258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 rot="-5400000" flipH="1">
            <a:off x="8837548" y="-338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/>
          <p:nvPr/>
        </p:nvSpPr>
        <p:spPr>
          <a:xfrm rot="-5400000" flipH="1">
            <a:off x="8837586" y="60210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"/>
          <p:cNvSpPr/>
          <p:nvPr/>
        </p:nvSpPr>
        <p:spPr>
          <a:xfrm rot="-5400000" flipH="1">
            <a:off x="8837584" y="1207199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8"/>
          <p:cNvSpPr/>
          <p:nvPr/>
        </p:nvSpPr>
        <p:spPr>
          <a:xfrm rot="-5400000" flipH="1">
            <a:off x="8835354" y="181197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"/>
          <p:cNvSpPr/>
          <p:nvPr/>
        </p:nvSpPr>
        <p:spPr>
          <a:xfrm rot="-5400000" flipH="1">
            <a:off x="8218844" y="241726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8"/>
          <p:cNvSpPr/>
          <p:nvPr/>
        </p:nvSpPr>
        <p:spPr>
          <a:xfrm rot="-5400000" flipH="1">
            <a:off x="8835362" y="362736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"/>
          <p:cNvSpPr/>
          <p:nvPr/>
        </p:nvSpPr>
        <p:spPr>
          <a:xfrm rot="-5400000" flipH="1">
            <a:off x="8835842" y="423239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 rot="-5400000" flipH="1">
            <a:off x="8835362" y="483747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 rot="-5400000" flipH="1">
            <a:off x="8218902" y="423196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 rot="-5400000" flipH="1">
            <a:off x="7602324" y="181198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 rot="-5400000" flipH="1">
            <a:off x="7602324" y="362570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 rot="-5400000" flipH="1">
            <a:off x="7601900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 rot="-5400000" flipH="1">
            <a:off x="6984953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 txBox="1">
            <a:spLocks noGrp="1"/>
          </p:cNvSpPr>
          <p:nvPr>
            <p:ph type="title"/>
          </p:nvPr>
        </p:nvSpPr>
        <p:spPr>
          <a:xfrm>
            <a:off x="1500200" y="1693000"/>
            <a:ext cx="5612700" cy="16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8"/>
          <p:cNvSpPr/>
          <p:nvPr/>
        </p:nvSpPr>
        <p:spPr>
          <a:xfrm rot="-5400000" flipH="1">
            <a:off x="6368449" y="48374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 rot="-5400000" flipH="1">
            <a:off x="5692174" y="-291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 rot="-5400000" flipH="1">
            <a:off x="5020249" y="-291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 rot="-5400000" flipH="1">
            <a:off x="5752349" y="483747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 rot="5400000">
            <a:off x="3454" y="-3368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 rot="5400000">
            <a:off x="3438" y="60168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8"/>
          <p:cNvSpPr/>
          <p:nvPr/>
        </p:nvSpPr>
        <p:spPr>
          <a:xfrm rot="5400000">
            <a:off x="3438" y="181175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8"/>
          <p:cNvSpPr/>
          <p:nvPr/>
        </p:nvSpPr>
        <p:spPr>
          <a:xfrm rot="5400000">
            <a:off x="3438" y="362689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8"/>
          <p:cNvSpPr/>
          <p:nvPr/>
        </p:nvSpPr>
        <p:spPr>
          <a:xfrm rot="5400000">
            <a:off x="3438" y="483700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8"/>
          <p:cNvSpPr/>
          <p:nvPr/>
        </p:nvSpPr>
        <p:spPr>
          <a:xfrm rot="5400000">
            <a:off x="621721" y="-2929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8"/>
          <p:cNvSpPr/>
          <p:nvPr/>
        </p:nvSpPr>
        <p:spPr>
          <a:xfrm rot="5400000">
            <a:off x="622197" y="60255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8"/>
          <p:cNvSpPr/>
          <p:nvPr/>
        </p:nvSpPr>
        <p:spPr>
          <a:xfrm rot="5400000">
            <a:off x="3442" y="241723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8"/>
          <p:cNvSpPr/>
          <p:nvPr/>
        </p:nvSpPr>
        <p:spPr>
          <a:xfrm rot="5400000">
            <a:off x="3384" y="4231940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8"/>
          <p:cNvSpPr/>
          <p:nvPr/>
        </p:nvSpPr>
        <p:spPr>
          <a:xfrm rot="5400000">
            <a:off x="619959" y="1811954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8"/>
          <p:cNvSpPr/>
          <p:nvPr/>
        </p:nvSpPr>
        <p:spPr>
          <a:xfrm rot="5400000">
            <a:off x="619959" y="362567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8"/>
          <p:cNvSpPr/>
          <p:nvPr/>
        </p:nvSpPr>
        <p:spPr>
          <a:xfrm rot="5400000">
            <a:off x="620383" y="483700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8"/>
          <p:cNvSpPr/>
          <p:nvPr/>
        </p:nvSpPr>
        <p:spPr>
          <a:xfrm rot="5400000">
            <a:off x="1237329" y="483700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60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8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3"/>
          <p:cNvSpPr txBox="1">
            <a:spLocks noGrp="1"/>
          </p:cNvSpPr>
          <p:nvPr>
            <p:ph type="ctrTitle"/>
          </p:nvPr>
        </p:nvSpPr>
        <p:spPr>
          <a:xfrm>
            <a:off x="1841099" y="2209244"/>
            <a:ext cx="5701031" cy="14483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</a:t>
            </a:r>
            <a:r>
              <a:rPr lang="en" dirty="0"/>
              <a:t> 2</a:t>
            </a:r>
            <a:r>
              <a:rPr lang="en-IN" dirty="0"/>
              <a:t>D</a:t>
            </a:r>
            <a:r>
              <a:rPr lang="en" dirty="0"/>
              <a:t> historic game</a:t>
            </a:r>
            <a:endParaRPr dirty="0"/>
          </a:p>
        </p:txBody>
      </p:sp>
      <p:sp>
        <p:nvSpPr>
          <p:cNvPr id="965" name="Google Shape;965;p33"/>
          <p:cNvSpPr txBox="1">
            <a:spLocks noGrp="1"/>
          </p:cNvSpPr>
          <p:nvPr>
            <p:ph type="ctrTitle" idx="2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FarAway Epics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2023A0-8628-4C16-B7BD-694F38976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440" y="869502"/>
            <a:ext cx="5123964" cy="34816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DCC681-E437-4765-8736-340E93E4B293}"/>
              </a:ext>
            </a:extLst>
          </p:cNvPr>
          <p:cNvSpPr txBox="1"/>
          <p:nvPr/>
        </p:nvSpPr>
        <p:spPr>
          <a:xfrm>
            <a:off x="2182406" y="4497049"/>
            <a:ext cx="4522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ress Start 2P" panose="020B0604020202020204" charset="0"/>
              </a:rPr>
              <a:t>Start exit buttons set-1</a:t>
            </a:r>
          </a:p>
        </p:txBody>
      </p:sp>
    </p:spTree>
    <p:extLst>
      <p:ext uri="{BB962C8B-B14F-4D97-AF65-F5344CB8AC3E}">
        <p14:creationId xmlns:p14="http://schemas.microsoft.com/office/powerpoint/2010/main" val="671454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591C4A-FE2C-49A8-BF7C-9412BD573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145" y="998693"/>
            <a:ext cx="5329225" cy="32286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78CE3D-1553-4E96-9931-8E4564BA2B29}"/>
              </a:ext>
            </a:extLst>
          </p:cNvPr>
          <p:cNvSpPr txBox="1"/>
          <p:nvPr/>
        </p:nvSpPr>
        <p:spPr>
          <a:xfrm>
            <a:off x="2152226" y="4357141"/>
            <a:ext cx="4477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ress Start 2P" panose="020B0604020202020204" charset="0"/>
              </a:rPr>
              <a:t>Start exit buttons set-2</a:t>
            </a:r>
          </a:p>
        </p:txBody>
      </p:sp>
    </p:spTree>
    <p:extLst>
      <p:ext uri="{BB962C8B-B14F-4D97-AF65-F5344CB8AC3E}">
        <p14:creationId xmlns:p14="http://schemas.microsoft.com/office/powerpoint/2010/main" val="1036727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59"/>
          <p:cNvSpPr txBox="1">
            <a:spLocks noGrp="1"/>
          </p:cNvSpPr>
          <p:nvPr>
            <p:ph type="title"/>
          </p:nvPr>
        </p:nvSpPr>
        <p:spPr>
          <a:xfrm>
            <a:off x="1218846" y="981816"/>
            <a:ext cx="5612700" cy="8165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Other designs</a:t>
            </a:r>
            <a:endParaRPr sz="2400" dirty="0"/>
          </a:p>
        </p:txBody>
      </p:sp>
      <p:pic>
        <p:nvPicPr>
          <p:cNvPr id="6" name="Google Shape;1895;p73">
            <a:extLst>
              <a:ext uri="{FF2B5EF4-FFF2-40B4-BE49-F238E27FC236}">
                <a16:creationId xmlns:a16="http://schemas.microsoft.com/office/drawing/2014/main" id="{922CEC0F-79CD-468F-8D3B-42BF6DB66D4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567" b="11945"/>
          <a:stretch/>
        </p:blipFill>
        <p:spPr>
          <a:xfrm>
            <a:off x="2029515" y="2385414"/>
            <a:ext cx="1867928" cy="1640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888;p73">
            <a:extLst>
              <a:ext uri="{FF2B5EF4-FFF2-40B4-BE49-F238E27FC236}">
                <a16:creationId xmlns:a16="http://schemas.microsoft.com/office/drawing/2014/main" id="{4D510B69-49EF-4AC0-81D4-16CF6F993CB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6540" b="16547"/>
          <a:stretch/>
        </p:blipFill>
        <p:spPr>
          <a:xfrm>
            <a:off x="4753037" y="2385414"/>
            <a:ext cx="1912589" cy="1640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2205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52A02F-532E-4B66-ABB6-893EEA445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006" y="1220708"/>
            <a:ext cx="2265153" cy="30215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BE7BFB-25CA-4166-B233-1B6455418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337" y="1220708"/>
            <a:ext cx="2272049" cy="3021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23D3E5-1843-463A-B614-FB1DFD28A368}"/>
              </a:ext>
            </a:extLst>
          </p:cNvPr>
          <p:cNvSpPr txBox="1"/>
          <p:nvPr/>
        </p:nvSpPr>
        <p:spPr>
          <a:xfrm>
            <a:off x="2286818" y="4417101"/>
            <a:ext cx="719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ress Start 2P" panose="020B0604020202020204" charset="0"/>
              </a:rPr>
              <a:t>Key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C49B18-CB82-4F46-8EC3-BEA08A98D803}"/>
              </a:ext>
            </a:extLst>
          </p:cNvPr>
          <p:cNvSpPr txBox="1"/>
          <p:nvPr/>
        </p:nvSpPr>
        <p:spPr>
          <a:xfrm>
            <a:off x="5816184" y="4417100"/>
            <a:ext cx="1289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ress Start 2P" panose="020B0604020202020204" charset="0"/>
              </a:rPr>
              <a:t>Shield</a:t>
            </a:r>
          </a:p>
        </p:txBody>
      </p:sp>
    </p:spTree>
    <p:extLst>
      <p:ext uri="{BB962C8B-B14F-4D97-AF65-F5344CB8AC3E}">
        <p14:creationId xmlns:p14="http://schemas.microsoft.com/office/powerpoint/2010/main" val="80325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59"/>
          <p:cNvSpPr txBox="1">
            <a:spLocks noGrp="1"/>
          </p:cNvSpPr>
          <p:nvPr>
            <p:ph type="title"/>
          </p:nvPr>
        </p:nvSpPr>
        <p:spPr>
          <a:xfrm>
            <a:off x="1218846" y="981816"/>
            <a:ext cx="5612700" cy="8165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Character designs</a:t>
            </a:r>
            <a:endParaRPr sz="2400" dirty="0"/>
          </a:p>
        </p:txBody>
      </p:sp>
      <p:pic>
        <p:nvPicPr>
          <p:cNvPr id="4" name="Google Shape;1894;p73">
            <a:extLst>
              <a:ext uri="{FF2B5EF4-FFF2-40B4-BE49-F238E27FC236}">
                <a16:creationId xmlns:a16="http://schemas.microsoft.com/office/drawing/2014/main" id="{6BC58312-496B-46C4-9035-ADE11C7E567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194" t="11228" r="4213" b="8854"/>
          <a:stretch/>
        </p:blipFill>
        <p:spPr>
          <a:xfrm>
            <a:off x="1773693" y="2390653"/>
            <a:ext cx="2089897" cy="1874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893;p73">
            <a:extLst>
              <a:ext uri="{FF2B5EF4-FFF2-40B4-BE49-F238E27FC236}">
                <a16:creationId xmlns:a16="http://schemas.microsoft.com/office/drawing/2014/main" id="{95938CD7-4142-49E2-BD62-878EFFC2879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01880" y="2390652"/>
            <a:ext cx="1839626" cy="1874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188CB3-46FA-4E40-ADAC-E0EC5725A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310" y="1190730"/>
            <a:ext cx="2257775" cy="3019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0CFEB3-C6CB-4467-A50D-0145CDDEB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715" y="1190730"/>
            <a:ext cx="2242186" cy="3019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10196E-04B1-4663-AB40-C5A4AFBFF30C}"/>
              </a:ext>
            </a:extLst>
          </p:cNvPr>
          <p:cNvSpPr txBox="1"/>
          <p:nvPr/>
        </p:nvSpPr>
        <p:spPr>
          <a:xfrm>
            <a:off x="1852312" y="4422099"/>
            <a:ext cx="1469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ress Start 2P" panose="020B0604020202020204" charset="0"/>
              </a:rPr>
              <a:t>Bajirao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4A791-320A-47FE-9DF6-303D07654EB4}"/>
              </a:ext>
            </a:extLst>
          </p:cNvPr>
          <p:cNvSpPr txBox="1"/>
          <p:nvPr/>
        </p:nvSpPr>
        <p:spPr>
          <a:xfrm>
            <a:off x="5476407" y="4422098"/>
            <a:ext cx="1984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Press Start 2P" panose="020B0604020202020204" charset="0"/>
              </a:rPr>
              <a:t>Chhatrasal</a:t>
            </a:r>
            <a:endParaRPr lang="en-US" dirty="0">
              <a:solidFill>
                <a:schemeClr val="tx1"/>
              </a:solidFill>
              <a:latin typeface="Press Start 2P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10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95D37A-3497-45CE-8166-56C76E212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25" y="1220874"/>
            <a:ext cx="2317920" cy="30999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946BCD-2363-4664-9ED7-2B7FAFF8D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132" y="1220874"/>
            <a:ext cx="2327953" cy="30999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B3E798-8DA8-4873-8333-0F302A70CD38}"/>
              </a:ext>
            </a:extLst>
          </p:cNvPr>
          <p:cNvSpPr txBox="1"/>
          <p:nvPr/>
        </p:nvSpPr>
        <p:spPr>
          <a:xfrm>
            <a:off x="5299132" y="4457076"/>
            <a:ext cx="250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ress Start 2P" panose="020B0604020202020204" charset="0"/>
              </a:rPr>
              <a:t>Nizam-ul-</a:t>
            </a:r>
            <a:r>
              <a:rPr lang="en-US" dirty="0" err="1">
                <a:solidFill>
                  <a:schemeClr val="tx1"/>
                </a:solidFill>
                <a:latin typeface="Press Start 2P" panose="020B0604020202020204" charset="0"/>
              </a:rPr>
              <a:t>mulk</a:t>
            </a:r>
            <a:endParaRPr lang="en-US" dirty="0">
              <a:solidFill>
                <a:schemeClr val="tx1"/>
              </a:solidFill>
              <a:latin typeface="Press Start 2P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1F749-45D4-44A6-B2EC-116568AC1DDB}"/>
              </a:ext>
            </a:extLst>
          </p:cNvPr>
          <p:cNvSpPr txBox="1"/>
          <p:nvPr/>
        </p:nvSpPr>
        <p:spPr>
          <a:xfrm>
            <a:off x="1937113" y="4457076"/>
            <a:ext cx="1608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ress Start 2P" panose="020B0604020202020204" charset="0"/>
              </a:rPr>
              <a:t>Mohammad Bangash</a:t>
            </a:r>
          </a:p>
        </p:txBody>
      </p:sp>
    </p:spTree>
    <p:extLst>
      <p:ext uri="{BB962C8B-B14F-4D97-AF65-F5344CB8AC3E}">
        <p14:creationId xmlns:p14="http://schemas.microsoft.com/office/powerpoint/2010/main" val="146720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66D686-6DFF-4FB4-B7E0-2F877DE84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633" y="1210825"/>
            <a:ext cx="2206032" cy="2942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BEBCC5-D04D-48CA-99EF-4564C5F20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494" y="1204700"/>
            <a:ext cx="2206032" cy="29490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3B3042-9073-4530-AF35-BB2F4A85124B}"/>
              </a:ext>
            </a:extLst>
          </p:cNvPr>
          <p:cNvSpPr txBox="1"/>
          <p:nvPr/>
        </p:nvSpPr>
        <p:spPr>
          <a:xfrm>
            <a:off x="1692044" y="4327161"/>
            <a:ext cx="1799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ress Start 2P" panose="020B0604020202020204" charset="0"/>
              </a:rPr>
              <a:t>Soldier-1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BE7B3-7269-4503-9877-0ADE7E4D2D19}"/>
              </a:ext>
            </a:extLst>
          </p:cNvPr>
          <p:cNvSpPr txBox="1"/>
          <p:nvPr/>
        </p:nvSpPr>
        <p:spPr>
          <a:xfrm>
            <a:off x="5690051" y="4322164"/>
            <a:ext cx="187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ress Start 2P" panose="020B0604020202020204" charset="0"/>
              </a:rPr>
              <a:t>Soldier-2</a:t>
            </a:r>
          </a:p>
        </p:txBody>
      </p:sp>
    </p:spTree>
    <p:extLst>
      <p:ext uri="{BB962C8B-B14F-4D97-AF65-F5344CB8AC3E}">
        <p14:creationId xmlns:p14="http://schemas.microsoft.com/office/powerpoint/2010/main" val="303696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055421-73A1-404C-875C-83FA51AF9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780" y="1125416"/>
            <a:ext cx="2336359" cy="3120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1F9AB3-A4C5-415B-9974-D33C6B263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646" y="1125417"/>
            <a:ext cx="2344854" cy="31200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D5A3AD-B1E3-4166-8B17-0EEE5CB5A71F}"/>
              </a:ext>
            </a:extLst>
          </p:cNvPr>
          <p:cNvSpPr txBox="1"/>
          <p:nvPr/>
        </p:nvSpPr>
        <p:spPr>
          <a:xfrm>
            <a:off x="1703882" y="4387121"/>
            <a:ext cx="1863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ress Start 2P" panose="020B0604020202020204" charset="0"/>
              </a:rPr>
              <a:t>Soldier-3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902D02-B184-4CBD-B198-B72343DBDDF3}"/>
              </a:ext>
            </a:extLst>
          </p:cNvPr>
          <p:cNvSpPr txBox="1"/>
          <p:nvPr/>
        </p:nvSpPr>
        <p:spPr>
          <a:xfrm>
            <a:off x="5521377" y="4387120"/>
            <a:ext cx="1863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ress Start 2P" panose="020B0604020202020204" charset="0"/>
              </a:rPr>
              <a:t>Soldier-4</a:t>
            </a:r>
          </a:p>
        </p:txBody>
      </p:sp>
    </p:spTree>
    <p:extLst>
      <p:ext uri="{BB962C8B-B14F-4D97-AF65-F5344CB8AC3E}">
        <p14:creationId xmlns:p14="http://schemas.microsoft.com/office/powerpoint/2010/main" val="245647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59"/>
          <p:cNvSpPr txBox="1">
            <a:spLocks noGrp="1"/>
          </p:cNvSpPr>
          <p:nvPr>
            <p:ph type="title"/>
          </p:nvPr>
        </p:nvSpPr>
        <p:spPr>
          <a:xfrm>
            <a:off x="1218846" y="981816"/>
            <a:ext cx="5612700" cy="8165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UI designs</a:t>
            </a:r>
            <a:endParaRPr sz="2400" dirty="0"/>
          </a:p>
        </p:txBody>
      </p:sp>
      <p:pic>
        <p:nvPicPr>
          <p:cNvPr id="6" name="Google Shape;1895;p73">
            <a:extLst>
              <a:ext uri="{FF2B5EF4-FFF2-40B4-BE49-F238E27FC236}">
                <a16:creationId xmlns:a16="http://schemas.microsoft.com/office/drawing/2014/main" id="{922CEC0F-79CD-468F-8D3B-42BF6DB66D4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567" b="11945"/>
          <a:stretch/>
        </p:blipFill>
        <p:spPr>
          <a:xfrm>
            <a:off x="2029515" y="2385414"/>
            <a:ext cx="1867928" cy="1640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888;p73">
            <a:extLst>
              <a:ext uri="{FF2B5EF4-FFF2-40B4-BE49-F238E27FC236}">
                <a16:creationId xmlns:a16="http://schemas.microsoft.com/office/drawing/2014/main" id="{4D510B69-49EF-4AC0-81D4-16CF6F993CB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6540" b="16547"/>
          <a:stretch/>
        </p:blipFill>
        <p:spPr>
          <a:xfrm>
            <a:off x="4753037" y="2385414"/>
            <a:ext cx="1912589" cy="1640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873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B647E2-1AB3-4CE6-8730-8A898A05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579" y="1009281"/>
            <a:ext cx="5581650" cy="31249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3BE8ED-4548-4246-B057-297E67B104CC}"/>
              </a:ext>
            </a:extLst>
          </p:cNvPr>
          <p:cNvSpPr txBox="1"/>
          <p:nvPr/>
        </p:nvSpPr>
        <p:spPr>
          <a:xfrm>
            <a:off x="3507699" y="4287187"/>
            <a:ext cx="2078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ress Start 2P" panose="020B0604020202020204" charset="0"/>
              </a:rPr>
              <a:t>UI SLIDE-1</a:t>
            </a:r>
          </a:p>
        </p:txBody>
      </p:sp>
    </p:spTree>
    <p:extLst>
      <p:ext uri="{BB962C8B-B14F-4D97-AF65-F5344CB8AC3E}">
        <p14:creationId xmlns:p14="http://schemas.microsoft.com/office/powerpoint/2010/main" val="3023108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DA6798-7345-46C0-B61B-9E4758E74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261" y="1141659"/>
            <a:ext cx="5611943" cy="33341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E90408-F9ED-4ED1-975E-594A72BE1223}"/>
              </a:ext>
            </a:extLst>
          </p:cNvPr>
          <p:cNvSpPr txBox="1"/>
          <p:nvPr/>
        </p:nvSpPr>
        <p:spPr>
          <a:xfrm>
            <a:off x="3297836" y="4616970"/>
            <a:ext cx="2153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ress Start 2P" panose="020B0604020202020204" charset="0"/>
              </a:rPr>
              <a:t>UI</a:t>
            </a:r>
            <a:r>
              <a:rPr lang="en-US" dirty="0">
                <a:latin typeface="Press Start 2P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Press Start 2P" panose="020B0604020202020204" charset="0"/>
              </a:rPr>
              <a:t>Slide-2</a:t>
            </a:r>
          </a:p>
        </p:txBody>
      </p:sp>
    </p:spTree>
    <p:extLst>
      <p:ext uri="{BB962C8B-B14F-4D97-AF65-F5344CB8AC3E}">
        <p14:creationId xmlns:p14="http://schemas.microsoft.com/office/powerpoint/2010/main" val="1450290283"/>
      </p:ext>
    </p:extLst>
  </p:cSld>
  <p:clrMapOvr>
    <a:masterClrMapping/>
  </p:clrMapOvr>
</p:sld>
</file>

<file path=ppt/theme/theme1.xml><?xml version="1.0" encoding="utf-8"?>
<a:theme xmlns:a="http://schemas.openxmlformats.org/drawingml/2006/main" name="Super Pixel Vintage Gaming by Slidesgo">
  <a:themeElements>
    <a:clrScheme name="Simple Light">
      <a:dk1>
        <a:srgbClr val="FFFF00"/>
      </a:dk1>
      <a:lt1>
        <a:srgbClr val="FFFFFF"/>
      </a:lt1>
      <a:dk2>
        <a:srgbClr val="0E2433"/>
      </a:dk2>
      <a:lt2>
        <a:srgbClr val="45B6FE"/>
      </a:lt2>
      <a:accent1>
        <a:srgbClr val="3792CB"/>
      </a:accent1>
      <a:accent2>
        <a:srgbClr val="296D98"/>
      </a:accent2>
      <a:accent3>
        <a:srgbClr val="1C4966"/>
      </a:accent3>
      <a:accent4>
        <a:srgbClr val="000000"/>
      </a:accent4>
      <a:accent5>
        <a:srgbClr val="0E2433"/>
      </a:accent5>
      <a:accent6>
        <a:srgbClr val="45B6FE"/>
      </a:accent6>
      <a:hlink>
        <a:srgbClr val="FF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36</Words>
  <Application>Microsoft Office PowerPoint</Application>
  <PresentationFormat>On-screen Show (16:9)</PresentationFormat>
  <Paragraphs>19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Maven Pro</vt:lpstr>
      <vt:lpstr>Press Start 2P</vt:lpstr>
      <vt:lpstr>Arial</vt:lpstr>
      <vt:lpstr>Super Pixel Vintage Gaming by Slidesgo</vt:lpstr>
      <vt:lpstr>A 2D historic game</vt:lpstr>
      <vt:lpstr>Character designs</vt:lpstr>
      <vt:lpstr>PowerPoint Presentation</vt:lpstr>
      <vt:lpstr>PowerPoint Presentation</vt:lpstr>
      <vt:lpstr>PowerPoint Presentation</vt:lpstr>
      <vt:lpstr>PowerPoint Presentation</vt:lpstr>
      <vt:lpstr>UI designs</vt:lpstr>
      <vt:lpstr>PowerPoint Presentation</vt:lpstr>
      <vt:lpstr>PowerPoint Presentation</vt:lpstr>
      <vt:lpstr>PowerPoint Presentation</vt:lpstr>
      <vt:lpstr>PowerPoint Presentation</vt:lpstr>
      <vt:lpstr>Other designs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2D historic game</dc:title>
  <dc:creator>Pranav chopdekar</dc:creator>
  <cp:lastModifiedBy>Pranav chopdekar</cp:lastModifiedBy>
  <cp:revision>6</cp:revision>
  <dcterms:modified xsi:type="dcterms:W3CDTF">2022-01-26T05:57:37Z</dcterms:modified>
</cp:coreProperties>
</file>