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31" r:id="rId3"/>
    <p:sldId id="335" r:id="rId4"/>
    <p:sldId id="258" r:id="rId5"/>
    <p:sldId id="260" r:id="rId6"/>
    <p:sldId id="336" r:id="rId7"/>
    <p:sldId id="280" r:id="rId8"/>
    <p:sldId id="313" r:id="rId9"/>
    <p:sldId id="337" r:id="rId10"/>
    <p:sldId id="338" r:id="rId11"/>
    <p:sldId id="339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Press Start 2P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v chopdekar" initials="Pc" lastIdx="1" clrIdx="0">
    <p:extLst>
      <p:ext uri="{19B8F6BF-5375-455C-9EA6-DF929625EA0E}">
        <p15:presenceInfo xmlns:p15="http://schemas.microsoft.com/office/powerpoint/2012/main" userId="891ea72f29e74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955CD-6F68-4208-88FE-CF506970F696}">
  <a:tblStyle styleId="{5E6955CD-6F68-4208-88FE-CF506970F6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0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chopdekar" userId="891ea72f29e74530" providerId="LiveId" clId="{9B6FF4C2-1CBF-42AC-8A66-518066EE3DC7}"/>
    <pc:docChg chg="custSel addSld delSld modSld sldOrd">
      <pc:chgData name="Pranav chopdekar" userId="891ea72f29e74530" providerId="LiveId" clId="{9B6FF4C2-1CBF-42AC-8A66-518066EE3DC7}" dt="2022-01-26T05:29:00.488" v="551" actId="14100"/>
      <pc:docMkLst>
        <pc:docMk/>
      </pc:docMkLst>
      <pc:sldChg chg="addSp delSp modSp add mod">
        <pc:chgData name="Pranav chopdekar" userId="891ea72f29e74530" providerId="LiveId" clId="{9B6FF4C2-1CBF-42AC-8A66-518066EE3DC7}" dt="2022-01-26T04:51:42.990" v="448" actId="20577"/>
        <pc:sldMkLst>
          <pc:docMk/>
          <pc:sldMk cId="1467202040" sldId="313"/>
        </pc:sldMkLst>
        <pc:spChg chg="del mod">
          <ac:chgData name="Pranav chopdekar" userId="891ea72f29e74530" providerId="LiveId" clId="{9B6FF4C2-1CBF-42AC-8A66-518066EE3DC7}" dt="2022-01-25T19:41:42.903" v="25"/>
          <ac:spMkLst>
            <pc:docMk/>
            <pc:sldMk cId="1467202040" sldId="313"/>
            <ac:spMk id="2" creationId="{37B3E798-8DA8-4873-8333-0F302A70CD38}"/>
          </ac:spMkLst>
        </pc:spChg>
        <pc:spChg chg="add mod">
          <ac:chgData name="Pranav chopdekar" userId="891ea72f29e74530" providerId="LiveId" clId="{9B6FF4C2-1CBF-42AC-8A66-518066EE3DC7}" dt="2022-01-26T04:51:42.990" v="448" actId="20577"/>
          <ac:spMkLst>
            <pc:docMk/>
            <pc:sldMk cId="1467202040" sldId="313"/>
            <ac:spMk id="2" creationId="{DD0D072A-0963-4F28-9AFB-D53BD26E750E}"/>
          </ac:spMkLst>
        </pc:spChg>
        <pc:spChg chg="del mod">
          <ac:chgData name="Pranav chopdekar" userId="891ea72f29e74530" providerId="LiveId" clId="{9B6FF4C2-1CBF-42AC-8A66-518066EE3DC7}" dt="2022-01-25T19:41:39.382" v="22"/>
          <ac:spMkLst>
            <pc:docMk/>
            <pc:sldMk cId="1467202040" sldId="313"/>
            <ac:spMk id="4" creationId="{0FB1F749-45D4-44A6-B2EC-116568AC1DDB}"/>
          </ac:spMkLst>
        </pc:spChg>
        <pc:picChg chg="del">
          <ac:chgData name="Pranav chopdekar" userId="891ea72f29e74530" providerId="LiveId" clId="{9B6FF4C2-1CBF-42AC-8A66-518066EE3DC7}" dt="2022-01-25T19:41:33.208" v="18" actId="21"/>
          <ac:picMkLst>
            <pc:docMk/>
            <pc:sldMk cId="1467202040" sldId="313"/>
            <ac:picMk id="3" creationId="{A095D37A-3497-45CE-8166-56C76E2123FF}"/>
          </ac:picMkLst>
        </pc:picChg>
        <pc:picChg chg="del">
          <ac:chgData name="Pranav chopdekar" userId="891ea72f29e74530" providerId="LiveId" clId="{9B6FF4C2-1CBF-42AC-8A66-518066EE3DC7}" dt="2022-01-25T19:41:44.733" v="26" actId="21"/>
          <ac:picMkLst>
            <pc:docMk/>
            <pc:sldMk cId="1467202040" sldId="313"/>
            <ac:picMk id="5" creationId="{CA946BCD-2363-4664-9ED7-2B7FAFF8D077}"/>
          </ac:picMkLst>
        </pc:picChg>
        <pc:picChg chg="add mod">
          <ac:chgData name="Pranav chopdekar" userId="891ea72f29e74530" providerId="LiveId" clId="{9B6FF4C2-1CBF-42AC-8A66-518066EE3DC7}" dt="2022-01-25T19:42:00.237" v="30" actId="1076"/>
          <ac:picMkLst>
            <pc:docMk/>
            <pc:sldMk cId="1467202040" sldId="313"/>
            <ac:picMk id="6" creationId="{738AC08E-B7AD-4C39-A729-BF5355C39AE3}"/>
          </ac:picMkLst>
        </pc:picChg>
      </pc:sldChg>
      <pc:sldChg chg="addSp delSp modSp new mod">
        <pc:chgData name="Pranav chopdekar" userId="891ea72f29e74530" providerId="LiveId" clId="{9B6FF4C2-1CBF-42AC-8A66-518066EE3DC7}" dt="2022-01-25T19:59:56.944" v="270" actId="1076"/>
        <pc:sldMkLst>
          <pc:docMk/>
          <pc:sldMk cId="565697240" sldId="337"/>
        </pc:sldMkLst>
        <pc:spChg chg="del mod">
          <ac:chgData name="Pranav chopdekar" userId="891ea72f29e74530" providerId="LiveId" clId="{9B6FF4C2-1CBF-42AC-8A66-518066EE3DC7}" dt="2022-01-25T19:44:49.613" v="37" actId="21"/>
          <ac:spMkLst>
            <pc:docMk/>
            <pc:sldMk cId="565697240" sldId="337"/>
            <ac:spMk id="2" creationId="{6DEE7BF8-DFC4-478C-9EE3-D8C3E8873DC6}"/>
          </ac:spMkLst>
        </pc:spChg>
        <pc:spChg chg="add mod">
          <ac:chgData name="Pranav chopdekar" userId="891ea72f29e74530" providerId="LiveId" clId="{9B6FF4C2-1CBF-42AC-8A66-518066EE3DC7}" dt="2022-01-25T19:49:54.055" v="158" actId="207"/>
          <ac:spMkLst>
            <pc:docMk/>
            <pc:sldMk cId="565697240" sldId="337"/>
            <ac:spMk id="3" creationId="{155AE256-EB47-49D3-B325-109D9A68A71B}"/>
          </ac:spMkLst>
        </pc:spChg>
        <pc:spChg chg="add mod">
          <ac:chgData name="Pranav chopdekar" userId="891ea72f29e74530" providerId="LiveId" clId="{9B6FF4C2-1CBF-42AC-8A66-518066EE3DC7}" dt="2022-01-25T19:52:25.686" v="199" actId="1076"/>
          <ac:spMkLst>
            <pc:docMk/>
            <pc:sldMk cId="565697240" sldId="337"/>
            <ac:spMk id="4" creationId="{16AE9AE2-6C81-4F52-8D37-4F50E286C53E}"/>
          </ac:spMkLst>
        </pc:spChg>
        <pc:spChg chg="add del mod">
          <ac:chgData name="Pranav chopdekar" userId="891ea72f29e74530" providerId="LiveId" clId="{9B6FF4C2-1CBF-42AC-8A66-518066EE3DC7}" dt="2022-01-25T19:55:06.542" v="238"/>
          <ac:spMkLst>
            <pc:docMk/>
            <pc:sldMk cId="565697240" sldId="337"/>
            <ac:spMk id="5" creationId="{8B5D9B6A-3D0C-4222-9492-287855DD855D}"/>
          </ac:spMkLst>
        </pc:spChg>
        <pc:spChg chg="add mod">
          <ac:chgData name="Pranav chopdekar" userId="891ea72f29e74530" providerId="LiveId" clId="{9B6FF4C2-1CBF-42AC-8A66-518066EE3DC7}" dt="2022-01-25T19:59:56.944" v="270" actId="1076"/>
          <ac:spMkLst>
            <pc:docMk/>
            <pc:sldMk cId="565697240" sldId="337"/>
            <ac:spMk id="6" creationId="{325F7E4B-9EA7-4083-9F49-C08AE7FC2C48}"/>
          </ac:spMkLst>
        </pc:spChg>
      </pc:sldChg>
      <pc:sldChg chg="new del ord">
        <pc:chgData name="Pranav chopdekar" userId="891ea72f29e74530" providerId="LiveId" clId="{9B6FF4C2-1CBF-42AC-8A66-518066EE3DC7}" dt="2022-01-25T19:39:05.094" v="3" actId="2696"/>
        <pc:sldMkLst>
          <pc:docMk/>
          <pc:sldMk cId="3016400964" sldId="337"/>
        </pc:sldMkLst>
      </pc:sldChg>
      <pc:sldChg chg="addSp delSp modSp add del mod">
        <pc:chgData name="Pranav chopdekar" userId="891ea72f29e74530" providerId="LiveId" clId="{9B6FF4C2-1CBF-42AC-8A66-518066EE3DC7}" dt="2022-01-25T19:39:53.712" v="13" actId="2696"/>
        <pc:sldMkLst>
          <pc:docMk/>
          <pc:sldMk cId="4033876564" sldId="337"/>
        </pc:sldMkLst>
        <pc:spChg chg="add del mod">
          <ac:chgData name="Pranav chopdekar" userId="891ea72f29e74530" providerId="LiveId" clId="{9B6FF4C2-1CBF-42AC-8A66-518066EE3DC7}" dt="2022-01-25T19:39:21.564" v="8" actId="21"/>
          <ac:spMkLst>
            <pc:docMk/>
            <pc:sldMk cId="4033876564" sldId="337"/>
            <ac:spMk id="3" creationId="{7BDCDABE-F316-468F-910F-A202F851CDBA}"/>
          </ac:spMkLst>
        </pc:spChg>
        <pc:spChg chg="del mod">
          <ac:chgData name="Pranav chopdekar" userId="891ea72f29e74530" providerId="LiveId" clId="{9B6FF4C2-1CBF-42AC-8A66-518066EE3DC7}" dt="2022-01-25T19:39:29.552" v="11" actId="21"/>
          <ac:spMkLst>
            <pc:docMk/>
            <pc:sldMk cId="4033876564" sldId="337"/>
            <ac:spMk id="963" creationId="{00000000-0000-0000-0000-000000000000}"/>
          </ac:spMkLst>
        </pc:spChg>
        <pc:spChg chg="del mod">
          <ac:chgData name="Pranav chopdekar" userId="891ea72f29e74530" providerId="LiveId" clId="{9B6FF4C2-1CBF-42AC-8A66-518066EE3DC7}" dt="2022-01-25T19:39:16.078" v="6" actId="21"/>
          <ac:spMkLst>
            <pc:docMk/>
            <pc:sldMk cId="4033876564" sldId="337"/>
            <ac:spMk id="965" creationId="{00000000-0000-0000-0000-000000000000}"/>
          </ac:spMkLst>
        </pc:spChg>
      </pc:sldChg>
      <pc:sldChg chg="addSp delSp modSp new mod">
        <pc:chgData name="Pranav chopdekar" userId="891ea72f29e74530" providerId="LiveId" clId="{9B6FF4C2-1CBF-42AC-8A66-518066EE3DC7}" dt="2022-01-26T04:50:34.302" v="386" actId="1076"/>
        <pc:sldMkLst>
          <pc:docMk/>
          <pc:sldMk cId="1292773908" sldId="338"/>
        </pc:sldMkLst>
        <pc:spChg chg="del mod">
          <ac:chgData name="Pranav chopdekar" userId="891ea72f29e74530" providerId="LiveId" clId="{9B6FF4C2-1CBF-42AC-8A66-518066EE3DC7}" dt="2022-01-25T19:44:41.806" v="35" actId="21"/>
          <ac:spMkLst>
            <pc:docMk/>
            <pc:sldMk cId="1292773908" sldId="338"/>
            <ac:spMk id="2" creationId="{204C7E0A-FE59-4A42-8DB4-76229F600152}"/>
          </ac:spMkLst>
        </pc:spChg>
        <pc:spChg chg="add mod">
          <ac:chgData name="Pranav chopdekar" userId="891ea72f29e74530" providerId="LiveId" clId="{9B6FF4C2-1CBF-42AC-8A66-518066EE3DC7}" dt="2022-01-26T04:45:02.867" v="320" actId="2711"/>
          <ac:spMkLst>
            <pc:docMk/>
            <pc:sldMk cId="1292773908" sldId="338"/>
            <ac:spMk id="2" creationId="{2EC01814-DB3E-4E4E-B6C8-819036E3037B}"/>
          </ac:spMkLst>
        </pc:spChg>
        <pc:spChg chg="add mod">
          <ac:chgData name="Pranav chopdekar" userId="891ea72f29e74530" providerId="LiveId" clId="{9B6FF4C2-1CBF-42AC-8A66-518066EE3DC7}" dt="2022-01-26T04:50:34.302" v="386" actId="1076"/>
          <ac:spMkLst>
            <pc:docMk/>
            <pc:sldMk cId="1292773908" sldId="338"/>
            <ac:spMk id="5" creationId="{298870AA-7FB6-4830-8DBC-89AF624C08ED}"/>
          </ac:spMkLst>
        </pc:spChg>
        <pc:picChg chg="add mod">
          <ac:chgData name="Pranav chopdekar" userId="891ea72f29e74530" providerId="LiveId" clId="{9B6FF4C2-1CBF-42AC-8A66-518066EE3DC7}" dt="2022-01-26T04:49:23.234" v="323" actId="1076"/>
          <ac:picMkLst>
            <pc:docMk/>
            <pc:sldMk cId="1292773908" sldId="338"/>
            <ac:picMk id="4" creationId="{0C2B319F-4D0C-476B-A08E-9D687C3C5279}"/>
          </ac:picMkLst>
        </pc:picChg>
        <pc:picChg chg="add del">
          <ac:chgData name="Pranav chopdekar" userId="891ea72f29e74530" providerId="LiveId" clId="{9B6FF4C2-1CBF-42AC-8A66-518066EE3DC7}" dt="2022-01-25T20:01:59.423" v="272" actId="21"/>
          <ac:picMkLst>
            <pc:docMk/>
            <pc:sldMk cId="1292773908" sldId="338"/>
            <ac:picMk id="4" creationId="{54595712-B9B1-418C-80F3-714599585BE4}"/>
          </ac:picMkLst>
        </pc:picChg>
        <pc:picChg chg="add mod">
          <ac:chgData name="Pranav chopdekar" userId="891ea72f29e74530" providerId="LiveId" clId="{9B6FF4C2-1CBF-42AC-8A66-518066EE3DC7}" dt="2022-01-25T20:02:22.399" v="274" actId="1076"/>
          <ac:picMkLst>
            <pc:docMk/>
            <pc:sldMk cId="1292773908" sldId="338"/>
            <ac:picMk id="6" creationId="{92CB8BFB-8548-4D88-983E-9232907C73E1}"/>
          </ac:picMkLst>
        </pc:picChg>
      </pc:sldChg>
      <pc:sldChg chg="addSp modSp new del mod">
        <pc:chgData name="Pranav chopdekar" userId="891ea72f29e74530" providerId="LiveId" clId="{9B6FF4C2-1CBF-42AC-8A66-518066EE3DC7}" dt="2022-01-25T19:42:05.301" v="31" actId="2696"/>
        <pc:sldMkLst>
          <pc:docMk/>
          <pc:sldMk cId="1330086737" sldId="338"/>
        </pc:sldMkLst>
        <pc:picChg chg="add mod">
          <ac:chgData name="Pranav chopdekar" userId="891ea72f29e74530" providerId="LiveId" clId="{9B6FF4C2-1CBF-42AC-8A66-518066EE3DC7}" dt="2022-01-25T19:40:20.742" v="16" actId="1076"/>
          <ac:picMkLst>
            <pc:docMk/>
            <pc:sldMk cId="1330086737" sldId="338"/>
            <ac:picMk id="3" creationId="{D7B52334-58D9-42BC-A6AA-492043929054}"/>
          </ac:picMkLst>
        </pc:picChg>
      </pc:sldChg>
      <pc:sldChg chg="addSp delSp modSp new mod">
        <pc:chgData name="Pranav chopdekar" userId="891ea72f29e74530" providerId="LiveId" clId="{9B6FF4C2-1CBF-42AC-8A66-518066EE3DC7}" dt="2022-01-26T05:29:00.488" v="551" actId="14100"/>
        <pc:sldMkLst>
          <pc:docMk/>
          <pc:sldMk cId="2063005045" sldId="339"/>
        </pc:sldMkLst>
        <pc:spChg chg="del mod">
          <ac:chgData name="Pranav chopdekar" userId="891ea72f29e74530" providerId="LiveId" clId="{9B6FF4C2-1CBF-42AC-8A66-518066EE3DC7}" dt="2022-01-26T05:26:10.026" v="451" actId="21"/>
          <ac:spMkLst>
            <pc:docMk/>
            <pc:sldMk cId="2063005045" sldId="339"/>
            <ac:spMk id="2" creationId="{28C9AACC-9AAC-4DAA-AB86-C3D5CEA38950}"/>
          </ac:spMkLst>
        </pc:spChg>
        <pc:spChg chg="add mod">
          <ac:chgData name="Pranav chopdekar" userId="891ea72f29e74530" providerId="LiveId" clId="{9B6FF4C2-1CBF-42AC-8A66-518066EE3DC7}" dt="2022-01-26T05:29:00.488" v="551" actId="14100"/>
          <ac:spMkLst>
            <pc:docMk/>
            <pc:sldMk cId="2063005045" sldId="339"/>
            <ac:spMk id="7" creationId="{6B940E0A-4CA8-4716-B397-A1E9E9413DBD}"/>
          </ac:spMkLst>
        </pc:spChg>
        <pc:picChg chg="add mod">
          <ac:chgData name="Pranav chopdekar" userId="891ea72f29e74530" providerId="LiveId" clId="{9B6FF4C2-1CBF-42AC-8A66-518066EE3DC7}" dt="2022-01-26T05:27:46.844" v="459" actId="14100"/>
          <ac:picMkLst>
            <pc:docMk/>
            <pc:sldMk cId="2063005045" sldId="339"/>
            <ac:picMk id="4" creationId="{7D37C384-0973-40ED-99A8-75FE0787B08B}"/>
          </ac:picMkLst>
        </pc:picChg>
        <pc:picChg chg="add mod">
          <ac:chgData name="Pranav chopdekar" userId="891ea72f29e74530" providerId="LiveId" clId="{9B6FF4C2-1CBF-42AC-8A66-518066EE3DC7}" dt="2022-01-26T05:27:41.466" v="458" actId="1076"/>
          <ac:picMkLst>
            <pc:docMk/>
            <pc:sldMk cId="2063005045" sldId="339"/>
            <ac:picMk id="6" creationId="{114E0C78-D84D-4384-BE7B-61C46633FF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a3364f6310_1_3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a3364f6310_1_3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1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1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 column text 03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60" r:id="rId4"/>
    <p:sldLayoutId id="214748366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index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099" y="2209244"/>
            <a:ext cx="5701031" cy="1448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 2</a:t>
            </a:r>
            <a:r>
              <a:rPr lang="en-IN" dirty="0"/>
              <a:t>D</a:t>
            </a:r>
            <a:r>
              <a:rPr lang="en" dirty="0"/>
              <a:t> historic game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FarAway Epics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B8BFB-8548-4D88-983E-9232907C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0" y="1216990"/>
            <a:ext cx="2333625" cy="1304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01814-DB3E-4E4E-B6C8-819036E3037B}"/>
              </a:ext>
            </a:extLst>
          </p:cNvPr>
          <p:cNvSpPr txBox="1"/>
          <p:nvPr/>
        </p:nvSpPr>
        <p:spPr>
          <a:xfrm>
            <a:off x="4062953" y="1346232"/>
            <a:ext cx="3860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Link for the character tutorial:-https://youtu.be/vXm5VjZA4Ys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B319F-4D0C-476B-A08E-9D687C3C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6" y="2795048"/>
            <a:ext cx="1537151" cy="2065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870AA-7FB6-4830-8DBC-89AF624C08ED}"/>
              </a:ext>
            </a:extLst>
          </p:cNvPr>
          <p:cNvSpPr txBox="1"/>
          <p:nvPr/>
        </p:nvSpPr>
        <p:spPr>
          <a:xfrm>
            <a:off x="4062953" y="3026004"/>
            <a:ext cx="3568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Press Start 2P" panose="020B0604020202020204" charset="0"/>
              </a:rPr>
              <a:t>Referance</a:t>
            </a:r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 Character used for drawing other characters</a:t>
            </a:r>
          </a:p>
        </p:txBody>
      </p:sp>
    </p:spTree>
    <p:extLst>
      <p:ext uri="{BB962C8B-B14F-4D97-AF65-F5344CB8AC3E}">
        <p14:creationId xmlns:p14="http://schemas.microsoft.com/office/powerpoint/2010/main" val="12927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7C384-0973-40ED-99A8-75FE0787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72" y="1228725"/>
            <a:ext cx="2938463" cy="1495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E0C78-D84D-4384-BE7B-61C46633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72" y="3002437"/>
            <a:ext cx="2963455" cy="1641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40E0A-4CA8-4716-B397-A1E9E9413DBD}"/>
              </a:ext>
            </a:extLst>
          </p:cNvPr>
          <p:cNvSpPr txBox="1"/>
          <p:nvPr/>
        </p:nvSpPr>
        <p:spPr>
          <a:xfrm>
            <a:off x="4741684" y="2479217"/>
            <a:ext cx="304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Reference for UI of the game</a:t>
            </a:r>
          </a:p>
        </p:txBody>
      </p:sp>
    </p:spTree>
    <p:extLst>
      <p:ext uri="{BB962C8B-B14F-4D97-AF65-F5344CB8AC3E}">
        <p14:creationId xmlns:p14="http://schemas.microsoft.com/office/powerpoint/2010/main" val="20630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520" cy="199368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12640" y="2230200"/>
            <a:ext cx="8118360" cy="23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Engineering Department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50" y="12334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654097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Eeshan Joshi </a:t>
            </a:r>
            <a:endParaRPr dirty="0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Vansh Jain</a:t>
            </a:r>
            <a:endParaRPr dirty="0"/>
          </a:p>
        </p:txBody>
      </p:sp>
      <p:sp>
        <p:nvSpPr>
          <p:cNvPr id="1115" name="Google Shape;1115;p44"/>
          <p:cNvSpPr txBox="1">
            <a:spLocks noGrp="1"/>
          </p:cNvSpPr>
          <p:nvPr>
            <p:ph type="subTitle" idx="4"/>
          </p:nvPr>
        </p:nvSpPr>
        <p:spPr>
          <a:xfrm>
            <a:off x="6816503" y="3024682"/>
            <a:ext cx="1789059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Soujanya Chavan</a:t>
            </a:r>
            <a:endParaRPr dirty="0"/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2565872" y="3010467"/>
            <a:ext cx="2040682" cy="364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Pranav Chopdekar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B703D-95B5-4F2B-8461-D2378BDC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73" y="1805513"/>
            <a:ext cx="1067448" cy="1067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28D3E-E872-466F-933F-E4EE48D9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701" y="1805513"/>
            <a:ext cx="1067448" cy="1067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99EFE-D7C6-44F7-9A01-2E7AFB925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789" y="1782265"/>
            <a:ext cx="1067448" cy="106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7B374-1AC5-413D-BDC9-D38A59BB8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225" y="1782265"/>
            <a:ext cx="1067448" cy="1067448"/>
          </a:xfrm>
          <a:prstGeom prst="rect">
            <a:avLst/>
          </a:prstGeom>
        </p:spPr>
      </p:pic>
      <p:sp>
        <p:nvSpPr>
          <p:cNvPr id="11" name="Google Shape;1113;p44">
            <a:extLst>
              <a:ext uri="{FF2B5EF4-FFF2-40B4-BE49-F238E27FC236}">
                <a16:creationId xmlns:a16="http://schemas.microsoft.com/office/drawing/2014/main" id="{4E9F784E-C8B8-4FF9-BD50-851A01BC4CFC}"/>
              </a:ext>
            </a:extLst>
          </p:cNvPr>
          <p:cNvSpPr txBox="1">
            <a:spLocks/>
          </p:cNvSpPr>
          <p:nvPr/>
        </p:nvSpPr>
        <p:spPr>
          <a:xfrm>
            <a:off x="493205" y="3569202"/>
            <a:ext cx="199518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bg1"/>
                </a:solidFill>
              </a:rPr>
              <a:t>Rollno-04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B2C0C6C-DD36-4F13-A9B2-2AA822CFF665}"/>
              </a:ext>
            </a:extLst>
          </p:cNvPr>
          <p:cNvSpPr txBox="1">
            <a:spLocks/>
          </p:cNvSpPr>
          <p:nvPr/>
        </p:nvSpPr>
        <p:spPr>
          <a:xfrm>
            <a:off x="2881034" y="781750"/>
            <a:ext cx="3451039" cy="69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27000" inden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Prof.Amol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Kalugade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Branch-Computer Engineering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113;p44">
            <a:extLst>
              <a:ext uri="{FF2B5EF4-FFF2-40B4-BE49-F238E27FC236}">
                <a16:creationId xmlns:a16="http://schemas.microsoft.com/office/drawing/2014/main" id="{4B39EFC2-E04B-4F1C-BE05-49660C5040A3}"/>
              </a:ext>
            </a:extLst>
          </p:cNvPr>
          <p:cNvSpPr txBox="1">
            <a:spLocks/>
          </p:cNvSpPr>
          <p:nvPr/>
        </p:nvSpPr>
        <p:spPr>
          <a:xfrm>
            <a:off x="707171" y="4020487"/>
            <a:ext cx="1555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M</a:t>
            </a:r>
            <a:r>
              <a:rPr lang="en-IN" sz="1100" dirty="0">
                <a:solidFill>
                  <a:schemeClr val="bg1"/>
                </a:solidFill>
              </a:rPr>
              <a:t>oodleid:20102012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 err="1">
                <a:solidFill>
                  <a:schemeClr val="bg1"/>
                </a:solidFill>
              </a:rPr>
              <a:t>Div:B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0" name="Google Shape;1113;p44">
            <a:extLst>
              <a:ext uri="{FF2B5EF4-FFF2-40B4-BE49-F238E27FC236}">
                <a16:creationId xmlns:a16="http://schemas.microsoft.com/office/drawing/2014/main" id="{A8DABFBE-5A7E-4671-8DE0-14299DB2D64F}"/>
              </a:ext>
            </a:extLst>
          </p:cNvPr>
          <p:cNvSpPr txBox="1">
            <a:spLocks/>
          </p:cNvSpPr>
          <p:nvPr/>
        </p:nvSpPr>
        <p:spPr>
          <a:xfrm>
            <a:off x="2531833" y="3569202"/>
            <a:ext cx="199518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bg1"/>
                </a:solidFill>
              </a:rPr>
              <a:t>Rollno-27</a:t>
            </a:r>
          </a:p>
        </p:txBody>
      </p:sp>
      <p:sp>
        <p:nvSpPr>
          <p:cNvPr id="21" name="Google Shape;1113;p44">
            <a:extLst>
              <a:ext uri="{FF2B5EF4-FFF2-40B4-BE49-F238E27FC236}">
                <a16:creationId xmlns:a16="http://schemas.microsoft.com/office/drawing/2014/main" id="{440316DA-7817-4F7D-B004-0A61F953C54E}"/>
              </a:ext>
            </a:extLst>
          </p:cNvPr>
          <p:cNvSpPr txBox="1">
            <a:spLocks/>
          </p:cNvSpPr>
          <p:nvPr/>
        </p:nvSpPr>
        <p:spPr>
          <a:xfrm>
            <a:off x="4562921" y="3570126"/>
            <a:ext cx="199518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bg1"/>
                </a:solidFill>
              </a:rPr>
              <a:t>Rollno-02</a:t>
            </a:r>
          </a:p>
        </p:txBody>
      </p:sp>
      <p:sp>
        <p:nvSpPr>
          <p:cNvPr id="22" name="Google Shape;1113;p44">
            <a:extLst>
              <a:ext uri="{FF2B5EF4-FFF2-40B4-BE49-F238E27FC236}">
                <a16:creationId xmlns:a16="http://schemas.microsoft.com/office/drawing/2014/main" id="{D011CDCC-B3F2-45D2-8CBB-3E27A18F7FAA}"/>
              </a:ext>
            </a:extLst>
          </p:cNvPr>
          <p:cNvSpPr txBox="1">
            <a:spLocks/>
          </p:cNvSpPr>
          <p:nvPr/>
        </p:nvSpPr>
        <p:spPr>
          <a:xfrm>
            <a:off x="6713440" y="3569202"/>
            <a:ext cx="1995183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bg1"/>
                </a:solidFill>
              </a:rPr>
              <a:t>Rollno-25</a:t>
            </a:r>
          </a:p>
        </p:txBody>
      </p:sp>
      <p:sp>
        <p:nvSpPr>
          <p:cNvPr id="23" name="Google Shape;1113;p44">
            <a:extLst>
              <a:ext uri="{FF2B5EF4-FFF2-40B4-BE49-F238E27FC236}">
                <a16:creationId xmlns:a16="http://schemas.microsoft.com/office/drawing/2014/main" id="{2FCCA52B-0E93-4981-8196-1938700CE611}"/>
              </a:ext>
            </a:extLst>
          </p:cNvPr>
          <p:cNvSpPr txBox="1">
            <a:spLocks/>
          </p:cNvSpPr>
          <p:nvPr/>
        </p:nvSpPr>
        <p:spPr>
          <a:xfrm>
            <a:off x="2808463" y="4011050"/>
            <a:ext cx="1555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M</a:t>
            </a:r>
            <a:r>
              <a:rPr lang="en-IN" sz="1100" dirty="0">
                <a:solidFill>
                  <a:schemeClr val="bg1"/>
                </a:solidFill>
              </a:rPr>
              <a:t>oodleid:20102009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 err="1">
                <a:solidFill>
                  <a:schemeClr val="bg1"/>
                </a:solidFill>
              </a:rPr>
              <a:t>Div:A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4" name="Google Shape;1113;p44">
            <a:extLst>
              <a:ext uri="{FF2B5EF4-FFF2-40B4-BE49-F238E27FC236}">
                <a16:creationId xmlns:a16="http://schemas.microsoft.com/office/drawing/2014/main" id="{136DB271-E2B8-4A48-978C-6EC8A35EBDEE}"/>
              </a:ext>
            </a:extLst>
          </p:cNvPr>
          <p:cNvSpPr txBox="1">
            <a:spLocks/>
          </p:cNvSpPr>
          <p:nvPr/>
        </p:nvSpPr>
        <p:spPr>
          <a:xfrm>
            <a:off x="4841713" y="4011050"/>
            <a:ext cx="1555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M</a:t>
            </a:r>
            <a:r>
              <a:rPr lang="en-IN" sz="1100" dirty="0">
                <a:solidFill>
                  <a:schemeClr val="bg1"/>
                </a:solidFill>
              </a:rPr>
              <a:t>oodleid:20102156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 err="1">
                <a:solidFill>
                  <a:schemeClr val="bg1"/>
                </a:solidFill>
              </a:rPr>
              <a:t>Div:B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5" name="Google Shape;1113;p44">
            <a:extLst>
              <a:ext uri="{FF2B5EF4-FFF2-40B4-BE49-F238E27FC236}">
                <a16:creationId xmlns:a16="http://schemas.microsoft.com/office/drawing/2014/main" id="{D3C28016-9926-4936-93AB-C9382A8F7F6F}"/>
              </a:ext>
            </a:extLst>
          </p:cNvPr>
          <p:cNvSpPr txBox="1">
            <a:spLocks/>
          </p:cNvSpPr>
          <p:nvPr/>
        </p:nvSpPr>
        <p:spPr>
          <a:xfrm>
            <a:off x="6933281" y="4011050"/>
            <a:ext cx="1555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M</a:t>
            </a:r>
            <a:r>
              <a:rPr lang="en-IN" sz="1100" dirty="0">
                <a:solidFill>
                  <a:schemeClr val="bg1"/>
                </a:solidFill>
              </a:rPr>
              <a:t>oodleid:20102005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 err="1">
                <a:solidFill>
                  <a:schemeClr val="bg1"/>
                </a:solidFill>
              </a:rPr>
              <a:t>Div:A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C3D95843-90B8-4AD4-B8C6-5CB75C8505A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/>
          </p:nvPr>
        </p:nvSpPr>
        <p:spPr>
          <a:xfrm>
            <a:off x="493908" y="65396"/>
            <a:ext cx="5071669" cy="815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u="sng" dirty="0">
                <a:solidFill>
                  <a:schemeClr val="tx1"/>
                </a:solidFill>
              </a:rPr>
              <a:t>Problem Statements:</a:t>
            </a:r>
            <a:endParaRPr sz="2000" u="sng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5CE2964-FFB3-4B1C-8BFD-589C8ECE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08" y="820958"/>
            <a:ext cx="7435341" cy="4322542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 are often only considered a source of entertainment and not information.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 shape young minds and often, not in a good way.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400 million people playing video games in India any time.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 figures of our nation are often not portrayed properly.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Visual media are not used effectively to convey a story.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507401-FE19-4305-B787-3F4430D7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68" y="180212"/>
            <a:ext cx="3150341" cy="380444"/>
          </a:xfrm>
        </p:spPr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FAB520E7-16B8-4164-AD54-19EF08599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468" y="654095"/>
            <a:ext cx="7568829" cy="4211579"/>
          </a:xfrm>
        </p:spPr>
        <p:txBody>
          <a:bodyPr/>
          <a:lstStyle/>
          <a:p>
            <a:pPr algn="just">
              <a:buSzPct val="89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game and animation engines like unity and adobe animate in order to make the game quality more desirable and fun to play.</a:t>
            </a:r>
          </a:p>
          <a:p>
            <a:pPr marL="15875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89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perfect story which is more understandable and specific knowledge imparting through the use of digital media.</a:t>
            </a:r>
          </a:p>
          <a:p>
            <a:pPr marL="15875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89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game flow as easy as possible including the obstacles and the controls (specifically character controls without any bugs).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  <a:p>
            <a:pPr marL="158750" indent="0">
              <a:buNone/>
            </a:pPr>
            <a:endParaRPr lang="en-US" dirty="0">
              <a:latin typeface="Press Start 2P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9"/>
          <p:cNvSpPr txBox="1">
            <a:spLocks noGrp="1"/>
          </p:cNvSpPr>
          <p:nvPr>
            <p:ph type="subTitle" idx="3"/>
          </p:nvPr>
        </p:nvSpPr>
        <p:spPr>
          <a:xfrm>
            <a:off x="320517" y="1762257"/>
            <a:ext cx="2422826" cy="1986526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will have a new approach of 3 different playable protagonists.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4"/>
          </p:nvPr>
        </p:nvSpPr>
        <p:spPr>
          <a:xfrm>
            <a:off x="324008" y="1107651"/>
            <a:ext cx="2508914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3-protagonists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subTitle" idx="5"/>
          </p:nvPr>
        </p:nvSpPr>
        <p:spPr>
          <a:xfrm>
            <a:off x="3437343" y="1107650"/>
            <a:ext cx="2324722" cy="454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IN" b="1" dirty="0"/>
              <a:t>Linear Progression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6"/>
          </p:nvPr>
        </p:nvSpPr>
        <p:spPr>
          <a:xfrm>
            <a:off x="6527525" y="1144085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Skill tree</a:t>
            </a:r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7425" y="326342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sz="2400" dirty="0"/>
          </a:p>
        </p:txBody>
      </p:sp>
      <p:sp>
        <p:nvSpPr>
          <p:cNvPr id="9" name="Google Shape;1017;p39">
            <a:extLst>
              <a:ext uri="{FF2B5EF4-FFF2-40B4-BE49-F238E27FC236}">
                <a16:creationId xmlns:a16="http://schemas.microsoft.com/office/drawing/2014/main" id="{D42E88D4-982F-4D48-9395-8475C76049DA}"/>
              </a:ext>
            </a:extLst>
          </p:cNvPr>
          <p:cNvSpPr txBox="1">
            <a:spLocks/>
          </p:cNvSpPr>
          <p:nvPr/>
        </p:nvSpPr>
        <p:spPr>
          <a:xfrm>
            <a:off x="3388291" y="1762257"/>
            <a:ext cx="2422826" cy="19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will follow a linear path and playstyle.</a:t>
            </a:r>
          </a:p>
        </p:txBody>
      </p:sp>
      <p:sp>
        <p:nvSpPr>
          <p:cNvPr id="12" name="Google Shape;1017;p39">
            <a:extLst>
              <a:ext uri="{FF2B5EF4-FFF2-40B4-BE49-F238E27FC236}">
                <a16:creationId xmlns:a16="http://schemas.microsoft.com/office/drawing/2014/main" id="{2527286E-04F8-41DD-BDAB-F51401BE949F}"/>
              </a:ext>
            </a:extLst>
          </p:cNvPr>
          <p:cNvSpPr txBox="1">
            <a:spLocks/>
          </p:cNvSpPr>
          <p:nvPr/>
        </p:nvSpPr>
        <p:spPr>
          <a:xfrm>
            <a:off x="6265612" y="1762257"/>
            <a:ext cx="2422826" cy="19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will have a skill tree which will add some difficulty into the game.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7"/>
          <p:cNvSpPr txBox="1">
            <a:spLocks noGrp="1"/>
          </p:cNvSpPr>
          <p:nvPr>
            <p:ph type="title"/>
          </p:nvPr>
        </p:nvSpPr>
        <p:spPr>
          <a:xfrm>
            <a:off x="3998640" y="348207"/>
            <a:ext cx="4991847" cy="639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References:</a:t>
            </a:r>
            <a:endParaRPr dirty="0"/>
          </a:p>
        </p:txBody>
      </p:sp>
      <p:sp>
        <p:nvSpPr>
          <p:cNvPr id="1456" name="Google Shape;1456;p57"/>
          <p:cNvSpPr txBox="1">
            <a:spLocks noGrp="1"/>
          </p:cNvSpPr>
          <p:nvPr>
            <p:ph type="subTitle" idx="1"/>
          </p:nvPr>
        </p:nvSpPr>
        <p:spPr>
          <a:xfrm>
            <a:off x="3998639" y="1450987"/>
            <a:ext cx="4991847" cy="3390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name “Blazing Bajirao” by Eros Now.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mobile game made to promote their web series.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>
              <a:latin typeface="Press Start 2P" panose="020B0604020202020204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IN" sz="1400" dirty="0">
              <a:latin typeface="Press Start 2P" panose="020B0604020202020204" charset="0"/>
            </a:endParaRPr>
          </a:p>
        </p:txBody>
      </p:sp>
      <p:sp>
        <p:nvSpPr>
          <p:cNvPr id="1458" name="Google Shape;1458;p57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7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7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7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7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7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7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7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7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57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57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7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7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7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7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57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57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57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57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D127B8-71E3-493E-93C5-C56E1399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" y="7367"/>
            <a:ext cx="2819180" cy="1638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49F02-BFF9-4462-8B0D-4BB089A51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39" y="1613779"/>
            <a:ext cx="2819180" cy="1681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EC071C-A450-42C9-987B-C422B478D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" y="3294733"/>
            <a:ext cx="2815241" cy="18478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1E7CD4-D438-4E69-9EDA-6D5C7BA0071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969" y="3914"/>
            <a:ext cx="9150969" cy="5139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8AC08E-B7AD-4C39-A729-BF5355C3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6" y="465964"/>
            <a:ext cx="5720868" cy="3989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D072A-0963-4F28-9AFB-D53BD26E750E}"/>
              </a:ext>
            </a:extLst>
          </p:cNvPr>
          <p:cNvSpPr txBox="1"/>
          <p:nvPr/>
        </p:nvSpPr>
        <p:spPr>
          <a:xfrm>
            <a:off x="2267147" y="4524866"/>
            <a:ext cx="480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Research done related more              	    2d games</a:t>
            </a:r>
          </a:p>
        </p:txBody>
      </p:sp>
    </p:spTree>
    <p:extLst>
      <p:ext uri="{BB962C8B-B14F-4D97-AF65-F5344CB8AC3E}">
        <p14:creationId xmlns:p14="http://schemas.microsoft.com/office/powerpoint/2010/main" val="146720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AE256-EB47-49D3-B325-109D9A68A71B}"/>
              </a:ext>
            </a:extLst>
          </p:cNvPr>
          <p:cNvSpPr txBox="1"/>
          <p:nvPr/>
        </p:nvSpPr>
        <p:spPr>
          <a:xfrm>
            <a:off x="1937208" y="626882"/>
            <a:ext cx="5321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For learning unity we went through the user manual and the </a:t>
            </a:r>
            <a:r>
              <a:rPr lang="en-US" dirty="0" err="1">
                <a:solidFill>
                  <a:schemeClr val="tx1"/>
                </a:solidFill>
                <a:latin typeface="Press Start 2P" panose="020B0604020202020204" charset="0"/>
              </a:rPr>
              <a:t>Youtube</a:t>
            </a:r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 videos regarding unity tutorials.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E9AE2-6C81-4F52-8D37-4F50E286C53E}"/>
              </a:ext>
            </a:extLst>
          </p:cNvPr>
          <p:cNvSpPr txBox="1"/>
          <p:nvPr/>
        </p:nvSpPr>
        <p:spPr>
          <a:xfrm>
            <a:off x="1197205" y="2048530"/>
            <a:ext cx="655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Link to the user manual:-</a:t>
            </a:r>
            <a:r>
              <a:rPr lang="en-US" dirty="0">
                <a:hlinkClick r:id="rId2"/>
              </a:rPr>
              <a:t>Unity - Manual: Unity User Manual 2020.3 (LTS) (unity3d.com)</a:t>
            </a:r>
            <a:endParaRPr lang="en-US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7E4B-9EA7-4083-9F49-C08AE7FC2C48}"/>
              </a:ext>
            </a:extLst>
          </p:cNvPr>
          <p:cNvSpPr txBox="1"/>
          <p:nvPr/>
        </p:nvSpPr>
        <p:spPr>
          <a:xfrm>
            <a:off x="1197205" y="2931736"/>
            <a:ext cx="623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Link to unity playlist:-https://youtu.be/j48LtUkZRjU</a:t>
            </a:r>
          </a:p>
        </p:txBody>
      </p:sp>
    </p:spTree>
    <p:extLst>
      <p:ext uri="{BB962C8B-B14F-4D97-AF65-F5344CB8AC3E}">
        <p14:creationId xmlns:p14="http://schemas.microsoft.com/office/powerpoint/2010/main" val="565697240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379</Words>
  <Application>Microsoft Office PowerPoint</Application>
  <PresentationFormat>On-screen Show (16:9)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Maven Pro</vt:lpstr>
      <vt:lpstr>Times New Roman</vt:lpstr>
      <vt:lpstr>Press Start 2P</vt:lpstr>
      <vt:lpstr>Muli</vt:lpstr>
      <vt:lpstr>Arial</vt:lpstr>
      <vt:lpstr>Roboto</vt:lpstr>
      <vt:lpstr>Super Pixel Vintage Gaming by Slidesgo</vt:lpstr>
      <vt:lpstr>A 2D historic game</vt:lpstr>
      <vt:lpstr>PowerPoint Presentation</vt:lpstr>
      <vt:lpstr>OUR TEAM</vt:lpstr>
      <vt:lpstr>Problem Statements:</vt:lpstr>
      <vt:lpstr>Objectives:</vt:lpstr>
      <vt:lpstr>Scope</vt:lpstr>
      <vt:lpstr>References: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dc:creator>Eeshan</dc:creator>
  <cp:lastModifiedBy>Pranav chopdekar</cp:lastModifiedBy>
  <cp:revision>71</cp:revision>
  <dcterms:modified xsi:type="dcterms:W3CDTF">2022-01-26T05:29:46Z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2361360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