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A715-3A64-48E9-BB79-6F87807E95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2C93-8F45-4A31-9D19-590FAC8C2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x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83520" y="2524320"/>
            <a:ext cx="10824480" cy="20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9432-51F7-4275-9106-9D244204B62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95840" y="227520"/>
            <a:ext cx="3999360" cy="26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683520" y="2973600"/>
            <a:ext cx="10824480" cy="313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735" b="1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Engineering Department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A.P. Shah Institute of Technology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G.B.Road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Kasarvadavli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Thane(W), Mumbai-400615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MUMBAI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 2022-2023</a:t>
            </a:r>
            <a:endParaRPr sz="3735" dirty="0">
              <a:solidFill>
                <a:srgbClr val="17171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FFA9-F045-E08F-F5B4-24B45239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81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Creating Simple Frontend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1EEC9-CEC1-3B36-6247-47C702265A6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2AC77-F86A-2B24-A064-89946D703DAC}"/>
              </a:ext>
            </a:extLst>
          </p:cNvPr>
          <p:cNvSpPr txBox="1"/>
          <p:nvPr/>
        </p:nvSpPr>
        <p:spPr>
          <a:xfrm>
            <a:off x="609600" y="2235200"/>
            <a:ext cx="109728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real time camera feed, a simple frontend is designed consisting of the frame(screen) itself along with a toggle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toggle button </a:t>
            </a:r>
            <a:r>
              <a:rPr lang="en-US" dirty="0"/>
              <a:t>would be used to switch on and off the program according to the user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toggle is turned on, the detection would start detecting for objects and suspicious activity in the particular area perceived by the camera.</a:t>
            </a:r>
          </a:p>
        </p:txBody>
      </p:sp>
    </p:spTree>
    <p:extLst>
      <p:ext uri="{BB962C8B-B14F-4D97-AF65-F5344CB8AC3E}">
        <p14:creationId xmlns:p14="http://schemas.microsoft.com/office/powerpoint/2010/main" val="14076444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FFA9-F045-E08F-F5B4-24B45239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6774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Detecting Suspicious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1EEC9-CEC1-3B36-6247-47C702265A6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DBAFE-B2EA-A935-45A9-480492C14240}"/>
              </a:ext>
            </a:extLst>
          </p:cNvPr>
          <p:cNvSpPr txBox="1"/>
          <p:nvPr/>
        </p:nvSpPr>
        <p:spPr>
          <a:xfrm>
            <a:off x="912707" y="2413337"/>
            <a:ext cx="105156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activity would be called suspicious if and only if a person enters the restricted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area in this case is </a:t>
            </a:r>
            <a:r>
              <a:rPr lang="en-US" b="1" dirty="0"/>
              <a:t>table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person try’s to invade the restricted area in absence of the owner, the activity would be termed as Suspicious.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917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FFA9-F045-E08F-F5B4-24B45239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78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Setting Up Alarm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1EEC9-CEC1-3B36-6247-47C702265A6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6E162-C1AE-4882-71BA-8C7FC130EF4C}"/>
              </a:ext>
            </a:extLst>
          </p:cNvPr>
          <p:cNvSpPr txBox="1"/>
          <p:nvPr/>
        </p:nvSpPr>
        <p:spPr>
          <a:xfrm>
            <a:off x="1273387" y="2573867"/>
            <a:ext cx="1091861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suspicious activity is detected, an Alarm would get triggered.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Alarm</a:t>
            </a:r>
            <a:r>
              <a:rPr lang="en-US" dirty="0"/>
              <a:t> will be used to let the user/Admin know that a suspicious activity is being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now, the Alarm would be set in the system itself.</a:t>
            </a:r>
          </a:p>
        </p:txBody>
      </p:sp>
    </p:spTree>
    <p:extLst>
      <p:ext uri="{BB962C8B-B14F-4D97-AF65-F5344CB8AC3E}">
        <p14:creationId xmlns:p14="http://schemas.microsoft.com/office/powerpoint/2010/main" val="13808263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6" y="1071959"/>
            <a:ext cx="7515349" cy="5353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012248"/>
            <a:ext cx="7219950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8701"/>
          <a:stretch>
            <a:fillRect/>
          </a:stretch>
        </p:blipFill>
        <p:spPr>
          <a:xfrm>
            <a:off x="2236644" y="1664400"/>
            <a:ext cx="7239000" cy="34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84" y="1022499"/>
            <a:ext cx="6815231" cy="5603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6754" y="3261359"/>
            <a:ext cx="39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Activity detecting AI camera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76754" y="2659559"/>
            <a:ext cx="3948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3" y="543538"/>
            <a:ext cx="3486092" cy="3486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3198630"/>
            <a:ext cx="2937702" cy="29377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10043852" y="1645399"/>
            <a:ext cx="1565409" cy="28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9862715" y="2160732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08" name="Google Shape;108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3765785" y="1580980"/>
            <a:ext cx="1636424" cy="296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3602069" y="2069365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0" name="Google Shape;110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6838828" y="1696782"/>
            <a:ext cx="1579629" cy="286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6664802" y="2088493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2" name="Google Shape;112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711416" y="1762489"/>
            <a:ext cx="1566931" cy="284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479462" y="2074982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6235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27808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864507" y="2490244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132532" y="2472288"/>
            <a:ext cx="1423264" cy="142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219428" y="4388890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Pranav Chopdekar</a:t>
            </a:r>
          </a:p>
        </p:txBody>
      </p:sp>
      <p:sp>
        <p:nvSpPr>
          <p:cNvPr id="119" name="Google Shape;119;p17"/>
          <p:cNvSpPr txBox="1"/>
          <p:nvPr/>
        </p:nvSpPr>
        <p:spPr>
          <a:xfrm>
            <a:off x="100395" y="4328649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Priyanshu Agarkar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214576" y="4388892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Sahil Gujar</a:t>
            </a:r>
          </a:p>
        </p:txBody>
      </p:sp>
      <p:sp>
        <p:nvSpPr>
          <p:cNvPr id="121" name="Google Shape;121;p17"/>
          <p:cNvSpPr txBox="1"/>
          <p:nvPr/>
        </p:nvSpPr>
        <p:spPr>
          <a:xfrm>
            <a:off x="9325415" y="4382152"/>
            <a:ext cx="25388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Komal Chitnis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898547" y="4739018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no-27</a:t>
            </a:r>
          </a:p>
        </p:txBody>
      </p:sp>
      <p:sp>
        <p:nvSpPr>
          <p:cNvPr id="123" name="Google Shape;123;p17"/>
          <p:cNvSpPr txBox="1"/>
          <p:nvPr/>
        </p:nvSpPr>
        <p:spPr>
          <a:xfrm>
            <a:off x="752949" y="4689282"/>
            <a:ext cx="128983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no-1</a:t>
            </a:r>
          </a:p>
        </p:txBody>
      </p:sp>
      <p:sp>
        <p:nvSpPr>
          <p:cNvPr id="124" name="Google Shape;124;p17"/>
          <p:cNvSpPr txBox="1"/>
          <p:nvPr/>
        </p:nvSpPr>
        <p:spPr>
          <a:xfrm>
            <a:off x="6870191" y="4697197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no- 54</a:t>
            </a:r>
          </a:p>
        </p:txBody>
      </p:sp>
      <p:sp>
        <p:nvSpPr>
          <p:cNvPr id="125" name="Google Shape;125;p17"/>
          <p:cNvSpPr txBox="1"/>
          <p:nvPr/>
        </p:nvSpPr>
        <p:spPr>
          <a:xfrm>
            <a:off x="9865339" y="4739017"/>
            <a:ext cx="140282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no-26</a:t>
            </a:r>
          </a:p>
        </p:txBody>
      </p:sp>
      <p:sp>
        <p:nvSpPr>
          <p:cNvPr id="126" name="Google Shape;126;p17"/>
          <p:cNvSpPr txBox="1"/>
          <p:nvPr/>
        </p:nvSpPr>
        <p:spPr>
          <a:xfrm>
            <a:off x="4499758" y="370465"/>
            <a:ext cx="282525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TEAM(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-A)</a:t>
            </a: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405365" y="638877"/>
            <a:ext cx="3381271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 Statement</a:t>
            </a:r>
          </a:p>
        </p:txBody>
      </p:sp>
      <p:sp>
        <p:nvSpPr>
          <p:cNvPr id="216" name="Google Shape;216;p19"/>
          <p:cNvSpPr txBox="1"/>
          <p:nvPr/>
        </p:nvSpPr>
        <p:spPr>
          <a:xfrm>
            <a:off x="2066231" y="1414935"/>
            <a:ext cx="8191600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1133" y="2112636"/>
            <a:ext cx="7821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recent advances in AI capabilities, it is possible than ever to implement surveillance systems that can automatically detect people who might represent a potential security threat to the public in real-time.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rate around the world has been increasing since the last 3-4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detecting suspicious activity arises with the intention of reducing the overall crime rate all around the world thus leading to a peaceful life.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830" y="4687165"/>
            <a:ext cx="1511800" cy="151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5" y="289387"/>
            <a:ext cx="1408785" cy="140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2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4970841" y="715133"/>
            <a:ext cx="1935983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Objectives</a:t>
            </a: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1931833" y="1642067"/>
            <a:ext cx="8014000" cy="45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lang="en-US" sz="2135" dirty="0"/>
          </a:p>
          <a:p>
            <a:pPr marL="0" indent="0">
              <a:lnSpc>
                <a:spcPct val="150000"/>
              </a:lnSpc>
              <a:buNone/>
            </a:pPr>
            <a:endParaRPr lang="en-US" sz="2135" dirty="0"/>
          </a:p>
          <a:p>
            <a:pPr marL="0" indent="0">
              <a:buNone/>
            </a:pPr>
            <a:endParaRPr lang="en-US" sz="2135" dirty="0"/>
          </a:p>
        </p:txBody>
      </p:sp>
      <p:sp>
        <p:nvSpPr>
          <p:cNvPr id="2" name="TextBox 1"/>
          <p:cNvSpPr txBox="1"/>
          <p:nvPr/>
        </p:nvSpPr>
        <p:spPr>
          <a:xfrm>
            <a:off x="1488374" y="1907308"/>
            <a:ext cx="9215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user friendly GUI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image recognition and video processing algorithms for identifying the feed.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predicting whether the action done was suspicious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8" y="4275511"/>
            <a:ext cx="1602115" cy="1602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30" y="1659818"/>
            <a:ext cx="9273540" cy="45415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tracking: The camera would use computer vision algorithms (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pt-BR" sz="18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track objects, in this case, people in real-time.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activity detection: The fixed camera would 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specify the restricted area for Suspicious Activity Detection. 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 and Setting Alarm: The camera would be able to detect events, such as an movement of a person , and set Alarm to notify the Admin.</a:t>
            </a:r>
          </a:p>
        </p:txBody>
      </p:sp>
      <p:sp>
        <p:nvSpPr>
          <p:cNvPr id="292" name="Google Shape;292;p21"/>
          <p:cNvSpPr txBox="1"/>
          <p:nvPr/>
        </p:nvSpPr>
        <p:spPr>
          <a:xfrm>
            <a:off x="5479854" y="436813"/>
            <a:ext cx="123229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Scope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35" y="4722673"/>
            <a:ext cx="1574164" cy="1574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443" y="1047980"/>
            <a:ext cx="9407114" cy="43095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Libraries:Opencv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object detection, tracking and activity recognition.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defining Area which is not accessible to others.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web interface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 developed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showcase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video interface.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The backend system could be developed using a server-side programming language such as Python for accessing the captured data.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180840" y="401675"/>
            <a:ext cx="297431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Technology Stack                                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8" y="125679"/>
            <a:ext cx="1234729" cy="123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87" y="4806589"/>
            <a:ext cx="1473225" cy="1473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346" y="139488"/>
            <a:ext cx="1649307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/>
              <a:t>Flowchart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85" y="558165"/>
            <a:ext cx="4625975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FFA9-F045-E08F-F5B4-24B45239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47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Creation of Object Detection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1EEC9-CEC1-3B36-6247-47C702265A6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E33D-DFD6-889A-7508-749EF85F0AF3}"/>
              </a:ext>
            </a:extLst>
          </p:cNvPr>
          <p:cNvSpPr txBox="1"/>
          <p:nvPr/>
        </p:nvSpPr>
        <p:spPr>
          <a:xfrm>
            <a:off x="927946" y="1997839"/>
            <a:ext cx="1087797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 to perceive the presence of various objects, we used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model which 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COCO dataset consists of 80 classes of images so the objects detected would belong from one of these classes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objects in the frame are detected through real time external camera feed.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906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627</Words>
  <Application>Microsoft Office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1: Creation of Object Detection Program</vt:lpstr>
      <vt:lpstr>Module 2: Creating Simple Frontend</vt:lpstr>
      <vt:lpstr>Module 3: Detecting Suspicious Activity</vt:lpstr>
      <vt:lpstr>Module 4: Setting Up Alarm </vt:lpstr>
      <vt:lpstr>References 1</vt:lpstr>
      <vt:lpstr>References 2</vt:lpstr>
      <vt:lpstr>References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chopdekar</dc:creator>
  <cp:lastModifiedBy>Pranav chopdekar</cp:lastModifiedBy>
  <cp:revision>17</cp:revision>
  <dcterms:created xsi:type="dcterms:W3CDTF">2023-02-11T10:21:00Z</dcterms:created>
  <dcterms:modified xsi:type="dcterms:W3CDTF">2023-03-15T17:35:40Z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7C8DA8A58F8B43B4B7F58B6B6C509365</vt:lpwstr>
  </property>
  <property fmtid="{D5CDD505-2E9C-101B-9397-08002B2CF9AE}" pid="3" name="KSOProductBuildVer">
    <vt:lpwstr>1033-11.2.0.11440</vt:lpwstr>
  </property>
</Properties>
</file>