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93" r:id="rId9"/>
    <p:sldId id="270" r:id="rId10"/>
    <p:sldId id="284" r:id="rId11"/>
    <p:sldId id="289" r:id="rId12"/>
    <p:sldId id="290" r:id="rId13"/>
    <p:sldId id="294" r:id="rId14"/>
    <p:sldId id="271" r:id="rId15"/>
    <p:sldId id="272" r:id="rId16"/>
    <p:sldId id="273" r:id="rId17"/>
    <p:sldId id="274" r:id="rId18"/>
    <p:sldId id="292" r:id="rId19"/>
    <p:sldId id="296" r:id="rId20"/>
    <p:sldId id="297" r:id="rId21"/>
    <p:sldId id="295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A715-3A64-48E9-BB79-6F87807E95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2C93-8F45-4A31-9D19-590FAC8C2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x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83520" y="2524320"/>
            <a:ext cx="10824480" cy="20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95840" y="227520"/>
            <a:ext cx="3999360" cy="26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683520" y="2973600"/>
            <a:ext cx="10824480" cy="313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735" b="1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Engineering Department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A.P. Shah Institute of Technology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G.B.Road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Kasarvadavli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Thane(W), Mumbai-400615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MUMBAI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 2022-2023</a:t>
            </a:r>
            <a:endParaRPr sz="3735" dirty="0">
              <a:solidFill>
                <a:srgbClr val="17171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C021C-8B96-850A-DF3F-E57B5EF9E604}"/>
              </a:ext>
            </a:extLst>
          </p:cNvPr>
          <p:cNvSpPr txBox="1"/>
          <p:nvPr/>
        </p:nvSpPr>
        <p:spPr>
          <a:xfrm>
            <a:off x="4716089" y="645858"/>
            <a:ext cx="3034349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2243-FB1B-7FAC-694F-BF085567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1306724"/>
            <a:ext cx="5970483" cy="4850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CCB6E-50FD-E8B2-899E-C8CC451C4F8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42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CC0CB-25F9-4B31-763E-34B34EC45A33}"/>
              </a:ext>
            </a:extLst>
          </p:cNvPr>
          <p:cNvSpPr txBox="1"/>
          <p:nvPr/>
        </p:nvSpPr>
        <p:spPr>
          <a:xfrm>
            <a:off x="4848328" y="348343"/>
            <a:ext cx="24953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DFD: Level-0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D8A5A-CBDF-6BE4-2457-1232312A424A}"/>
              </a:ext>
            </a:extLst>
          </p:cNvPr>
          <p:cNvSpPr txBox="1"/>
          <p:nvPr/>
        </p:nvSpPr>
        <p:spPr>
          <a:xfrm>
            <a:off x="10022128" y="6018798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B9F6E-43E9-C79D-9513-78F1769E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01" y="1270317"/>
            <a:ext cx="7831993" cy="39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89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542D39-1B0A-F74A-6286-ACA326E44B87}"/>
              </a:ext>
            </a:extLst>
          </p:cNvPr>
          <p:cNvSpPr txBox="1"/>
          <p:nvPr/>
        </p:nvSpPr>
        <p:spPr>
          <a:xfrm>
            <a:off x="4848328" y="348343"/>
            <a:ext cx="24953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DFD: Level-1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93E00-2BE3-3606-7E26-3E3C468F0C57}"/>
              </a:ext>
            </a:extLst>
          </p:cNvPr>
          <p:cNvSpPr txBox="1"/>
          <p:nvPr/>
        </p:nvSpPr>
        <p:spPr>
          <a:xfrm>
            <a:off x="10130502" y="608653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0F560-E86A-6ED3-6396-3DC1800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1219199"/>
            <a:ext cx="7527713" cy="45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55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A6F31-A772-92CA-7771-2FAA1FBAB763}"/>
              </a:ext>
            </a:extLst>
          </p:cNvPr>
          <p:cNvSpPr txBox="1"/>
          <p:nvPr/>
        </p:nvSpPr>
        <p:spPr>
          <a:xfrm>
            <a:off x="4810425" y="605237"/>
            <a:ext cx="25711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B46C-CE64-AA15-EE1F-0BCEDE093C60}"/>
              </a:ext>
            </a:extLst>
          </p:cNvPr>
          <p:cNvSpPr txBox="1"/>
          <p:nvPr/>
        </p:nvSpPr>
        <p:spPr>
          <a:xfrm>
            <a:off x="1503390" y="2211725"/>
            <a:ext cx="554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Object Detection Program.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Simple Frontend.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Suspicious Activity.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Alarm.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EDD673E-04C0-F1D5-A9EF-CD8E9138B2B3}"/>
              </a:ext>
            </a:extLst>
          </p:cNvPr>
          <p:cNvSpPr txBox="1"/>
          <p:nvPr/>
        </p:nvSpPr>
        <p:spPr>
          <a:xfrm>
            <a:off x="9907272" y="6059438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4" name="Picture 353">
            <a:extLst>
              <a:ext uri="{FF2B5EF4-FFF2-40B4-BE49-F238E27FC236}">
                <a16:creationId xmlns:a16="http://schemas.microsoft.com/office/drawing/2014/main" id="{64132560-AB56-F6A2-ED5D-2AFB00C2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95" y="2153284"/>
            <a:ext cx="2551431" cy="25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22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947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Creation of Object Detection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946" y="1997839"/>
            <a:ext cx="1087797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 to perceive the presence of various objects, we used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model which 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COCO dataset consists of 80 classes of images so the objects detected would belong from one of these classes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objects in the frame are detected through real time external camera feed.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481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Creating Simple Frontend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35200"/>
            <a:ext cx="109728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real time camera feed, a simple frontend is designed consisting of the frame(screen) itself along with a toggle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toggle button </a:t>
            </a:r>
            <a:r>
              <a:rPr lang="en-US" dirty="0"/>
              <a:t>would be used to switch on and off the program according to the user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toggle is turned on, the detection would start detecting for objects and suspicious activity in the particular area perceived by the camera.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6774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Detecting Suspicious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707" y="2413337"/>
            <a:ext cx="105156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activity would be called suspicious if and only if a person enters the restricted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area in this case is </a:t>
            </a:r>
            <a:r>
              <a:rPr lang="en-US" b="1" dirty="0"/>
              <a:t>table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person try’s to invade the restricted area in absence of the owner, the activity would be termed as Suspicious.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278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Setting Up Alarm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387" y="2573867"/>
            <a:ext cx="1091861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suspicious activity is detected, an Alarm would get triggered.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Alarm</a:t>
            </a:r>
            <a:r>
              <a:rPr lang="en-US" dirty="0"/>
              <a:t> will be used to let the user/Admin know that a suspicious activity is being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now, the Alarm would be set in the system itself.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ABFDC-555F-E0A2-167C-B702D5408ED4}"/>
              </a:ext>
            </a:extLst>
          </p:cNvPr>
          <p:cNvSpPr txBox="1"/>
          <p:nvPr/>
        </p:nvSpPr>
        <p:spPr>
          <a:xfrm>
            <a:off x="3440556" y="671006"/>
            <a:ext cx="531088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Modules/Work completed(Activities)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67CE2-1252-CD28-BC50-25B84E86D3E8}"/>
              </a:ext>
            </a:extLst>
          </p:cNvPr>
          <p:cNvSpPr txBox="1"/>
          <p:nvPr/>
        </p:nvSpPr>
        <p:spPr>
          <a:xfrm>
            <a:off x="1063413" y="1463040"/>
            <a:ext cx="103699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Researching on the topic.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Finding out reference papers.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Implementation of object detection program using </a:t>
            </a:r>
            <a:r>
              <a:rPr lang="en-US" dirty="0" err="1"/>
              <a:t>MobileNetSSD</a:t>
            </a:r>
            <a:r>
              <a:rPr lang="en-US" dirty="0"/>
              <a:t>( coco model v2)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Implementation of object detection program using </a:t>
            </a:r>
            <a:r>
              <a:rPr lang="en-US" dirty="0" err="1"/>
              <a:t>MobileNetSSD</a:t>
            </a:r>
            <a:r>
              <a:rPr lang="en-US" dirty="0"/>
              <a:t>( coco model v3)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Implementation of region of interest inside live-feed of the camera.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Integrating a live test window into the frontend.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2ED03-10BB-F30B-AFFA-53AC811DBAE9}"/>
              </a:ext>
            </a:extLst>
          </p:cNvPr>
          <p:cNvSpPr txBox="1"/>
          <p:nvPr/>
        </p:nvSpPr>
        <p:spPr>
          <a:xfrm>
            <a:off x="10022128" y="5987355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211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2342763" y="690807"/>
            <a:ext cx="75064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program implementation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022128" y="5957839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472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6754" y="3261359"/>
            <a:ext cx="39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Activity detecting AI camera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76754" y="2659559"/>
            <a:ext cx="3948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3" y="543538"/>
            <a:ext cx="3486092" cy="3486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3198630"/>
            <a:ext cx="2937702" cy="29377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3182657" y="697580"/>
            <a:ext cx="582668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program implementation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022128" y="5957839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289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4406202" y="738221"/>
            <a:ext cx="337959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022128" y="5957839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37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6" y="1071959"/>
            <a:ext cx="7515349" cy="5353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012248"/>
            <a:ext cx="7219950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8701"/>
          <a:stretch>
            <a:fillRect/>
          </a:stretch>
        </p:blipFill>
        <p:spPr>
          <a:xfrm>
            <a:off x="2236644" y="1664400"/>
            <a:ext cx="7239000" cy="34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84" y="1022499"/>
            <a:ext cx="6815231" cy="5603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10043852" y="1645399"/>
            <a:ext cx="1565409" cy="28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9862715" y="2160732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08" name="Google Shape;108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3765785" y="1580980"/>
            <a:ext cx="1636424" cy="296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3602069" y="2069365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0" name="Google Shape;110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6838828" y="1696782"/>
            <a:ext cx="1579629" cy="286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6664802" y="2088493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2" name="Google Shape;112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711416" y="1762489"/>
            <a:ext cx="1566931" cy="284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479462" y="2074982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6235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27808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864507" y="2490244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132532" y="2472288"/>
            <a:ext cx="1423264" cy="142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219428" y="4388890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Pranav Chopdekar</a:t>
            </a:r>
          </a:p>
        </p:txBody>
      </p:sp>
      <p:sp>
        <p:nvSpPr>
          <p:cNvPr id="119" name="Google Shape;119;p17"/>
          <p:cNvSpPr txBox="1"/>
          <p:nvPr/>
        </p:nvSpPr>
        <p:spPr>
          <a:xfrm>
            <a:off x="100395" y="4328649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Priyanshu Agarkar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214576" y="4388892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Sahil Gujar</a:t>
            </a:r>
          </a:p>
        </p:txBody>
      </p:sp>
      <p:sp>
        <p:nvSpPr>
          <p:cNvPr id="121" name="Google Shape;121;p17"/>
          <p:cNvSpPr txBox="1"/>
          <p:nvPr/>
        </p:nvSpPr>
        <p:spPr>
          <a:xfrm>
            <a:off x="9325415" y="4382152"/>
            <a:ext cx="25388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Komal Chitnis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898547" y="4739018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no-27</a:t>
            </a:r>
          </a:p>
        </p:txBody>
      </p:sp>
      <p:sp>
        <p:nvSpPr>
          <p:cNvPr id="123" name="Google Shape;123;p17"/>
          <p:cNvSpPr txBox="1"/>
          <p:nvPr/>
        </p:nvSpPr>
        <p:spPr>
          <a:xfrm>
            <a:off x="752949" y="4689282"/>
            <a:ext cx="128983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no-1</a:t>
            </a:r>
          </a:p>
        </p:txBody>
      </p:sp>
      <p:sp>
        <p:nvSpPr>
          <p:cNvPr id="124" name="Google Shape;124;p17"/>
          <p:cNvSpPr txBox="1"/>
          <p:nvPr/>
        </p:nvSpPr>
        <p:spPr>
          <a:xfrm>
            <a:off x="6870191" y="4697197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no- 54</a:t>
            </a:r>
          </a:p>
        </p:txBody>
      </p:sp>
      <p:sp>
        <p:nvSpPr>
          <p:cNvPr id="125" name="Google Shape;125;p17"/>
          <p:cNvSpPr txBox="1"/>
          <p:nvPr/>
        </p:nvSpPr>
        <p:spPr>
          <a:xfrm>
            <a:off x="9865339" y="4739017"/>
            <a:ext cx="140282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no-26</a:t>
            </a:r>
          </a:p>
        </p:txBody>
      </p:sp>
      <p:sp>
        <p:nvSpPr>
          <p:cNvPr id="126" name="Google Shape;126;p17"/>
          <p:cNvSpPr txBox="1"/>
          <p:nvPr/>
        </p:nvSpPr>
        <p:spPr>
          <a:xfrm>
            <a:off x="4499758" y="370465"/>
            <a:ext cx="282525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TEAM(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-A)</a:t>
            </a: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405365" y="638877"/>
            <a:ext cx="3381271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 Statement</a:t>
            </a:r>
          </a:p>
        </p:txBody>
      </p:sp>
      <p:sp>
        <p:nvSpPr>
          <p:cNvPr id="216" name="Google Shape;216;p19"/>
          <p:cNvSpPr txBox="1"/>
          <p:nvPr/>
        </p:nvSpPr>
        <p:spPr>
          <a:xfrm>
            <a:off x="2066231" y="1414935"/>
            <a:ext cx="8191600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1133" y="2112636"/>
            <a:ext cx="7821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recent advances in AI capabilities, it is possible than ever to implement surveillance systems that can automatically detect people who might represent a potential security threat to the public in real-time.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rate around the world has been increasing since the last 3-4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detecting suspicious activity arises with the intention of reducing the overall crime rate all around the world thus leading to a peaceful life.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830" y="4687165"/>
            <a:ext cx="1511800" cy="151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5" y="289387"/>
            <a:ext cx="1408785" cy="140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2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4970841" y="715133"/>
            <a:ext cx="1935983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Objectives</a:t>
            </a: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1931833" y="1642067"/>
            <a:ext cx="8014000" cy="45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lang="en-US" sz="2135" dirty="0"/>
          </a:p>
          <a:p>
            <a:pPr marL="0" indent="0">
              <a:lnSpc>
                <a:spcPct val="150000"/>
              </a:lnSpc>
              <a:buNone/>
            </a:pPr>
            <a:endParaRPr lang="en-US" sz="2135" dirty="0"/>
          </a:p>
          <a:p>
            <a:pPr marL="0" indent="0">
              <a:buNone/>
            </a:pPr>
            <a:endParaRPr lang="en-US" sz="2135" dirty="0"/>
          </a:p>
        </p:txBody>
      </p:sp>
      <p:sp>
        <p:nvSpPr>
          <p:cNvPr id="2" name="TextBox 1"/>
          <p:cNvSpPr txBox="1"/>
          <p:nvPr/>
        </p:nvSpPr>
        <p:spPr>
          <a:xfrm>
            <a:off x="1488374" y="1907308"/>
            <a:ext cx="9215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user friendly GUI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image recognition and video processing algorithms for identifying the feed.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predicting whether the action done was suspicious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8" y="4275511"/>
            <a:ext cx="1602115" cy="1602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30" y="1659818"/>
            <a:ext cx="9273540" cy="45415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tracking: The camera would use computer vision algorithms (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pt-BR" sz="18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track objects, in this case, people in real-time.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activity detection: The fixed camera would 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specify the restricted area for Suspicious Activity Detection. 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 and Setting Alarm: The camera would be able to detect events, such as an movement of a person , and set Alarm to notify the Admin.</a:t>
            </a:r>
          </a:p>
        </p:txBody>
      </p:sp>
      <p:sp>
        <p:nvSpPr>
          <p:cNvPr id="292" name="Google Shape;292;p21"/>
          <p:cNvSpPr txBox="1"/>
          <p:nvPr/>
        </p:nvSpPr>
        <p:spPr>
          <a:xfrm>
            <a:off x="5479854" y="436813"/>
            <a:ext cx="123229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Scope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35" y="4722673"/>
            <a:ext cx="1574164" cy="1574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443" y="1047980"/>
            <a:ext cx="9407114" cy="43095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Libraries:Opencv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object detection, tracking and activity recognition.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defining Area which is not accessible to others.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web interface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 developed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showcase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video interface.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The backend system could be developed using a server-side programming language such as Python for accessing the captured data.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180840" y="401675"/>
            <a:ext cx="297431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Technology Stack                                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8" y="125679"/>
            <a:ext cx="1234729" cy="123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87" y="4806589"/>
            <a:ext cx="1473225" cy="1473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C550F-E15F-33C4-1ABC-C8C7CB95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06" y="990292"/>
            <a:ext cx="9190893" cy="5126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E2075-AD8F-15D8-FF67-3C88A9C01249}"/>
              </a:ext>
            </a:extLst>
          </p:cNvPr>
          <p:cNvSpPr txBox="1"/>
          <p:nvPr/>
        </p:nvSpPr>
        <p:spPr>
          <a:xfrm>
            <a:off x="4384429" y="383645"/>
            <a:ext cx="356381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Architecture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71F9C-F4B9-FB63-C1FD-90AB1EB0C489}"/>
              </a:ext>
            </a:extLst>
          </p:cNvPr>
          <p:cNvSpPr txBox="1"/>
          <p:nvPr/>
        </p:nvSpPr>
        <p:spPr>
          <a:xfrm>
            <a:off x="10263563" y="6211669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12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345" y="295275"/>
            <a:ext cx="1649307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/>
              <a:t>Flowchart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8A7275-692F-D054-E359-29FB2161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67" y="952264"/>
            <a:ext cx="3171864" cy="544821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750</Words>
  <Application>Microsoft Office PowerPoint</Application>
  <PresentationFormat>Widescreen</PresentationFormat>
  <Paragraphs>130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Microsoft YaHei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1: Creation of Object Detection Program</vt:lpstr>
      <vt:lpstr>Module 2: Creating Simple Frontend</vt:lpstr>
      <vt:lpstr>Module 3: Detecting Suspicious Activity</vt:lpstr>
      <vt:lpstr>Module 4: Setting Up Alarm </vt:lpstr>
      <vt:lpstr>PowerPoint Presentation</vt:lpstr>
      <vt:lpstr>PowerPoint Presentation</vt:lpstr>
      <vt:lpstr>PowerPoint Presentation</vt:lpstr>
      <vt:lpstr>PowerPoint Presentation</vt:lpstr>
      <vt:lpstr>References 1</vt:lpstr>
      <vt:lpstr>References 2</vt:lpstr>
      <vt:lpstr>References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chopdekar</dc:creator>
  <cp:lastModifiedBy>Pranav chopdekar</cp:lastModifiedBy>
  <cp:revision>19</cp:revision>
  <dcterms:created xsi:type="dcterms:W3CDTF">2023-02-11T10:21:00Z</dcterms:created>
  <dcterms:modified xsi:type="dcterms:W3CDTF">2023-04-12T15:50:27Z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69783CC41E8F46D8B89235B9445ADF5F</vt:lpwstr>
  </property>
  <property fmtid="{D5CDD505-2E9C-101B-9397-08002B2CF9AE}" pid="3" name="KSOProductBuildVer">
    <vt:lpwstr>1033-11.2.0.11486</vt:lpwstr>
  </property>
</Properties>
</file>