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5" r:id="rId3"/>
    <p:sldId id="287" r:id="rId4"/>
    <p:sldId id="288" r:id="rId5"/>
    <p:sldId id="289" r:id="rId6"/>
    <p:sldId id="290" r:id="rId7"/>
    <p:sldId id="292" r:id="rId8"/>
    <p:sldId id="293" r:id="rId9"/>
    <p:sldId id="294" r:id="rId10"/>
    <p:sldId id="295" r:id="rId11"/>
    <p:sldId id="296" r:id="rId12"/>
    <p:sldId id="297" r:id="rId13"/>
    <p:sldId id="304" r:id="rId14"/>
    <p:sldId id="305" r:id="rId15"/>
    <p:sldId id="306" r:id="rId16"/>
    <p:sldId id="299" r:id="rId17"/>
    <p:sldId id="300" r:id="rId18"/>
    <p:sldId id="302" r:id="rId19"/>
    <p:sldId id="30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11ECC-7F1C-47F4-A13D-3D962E147B6F}" v="41" dt="2023-04-12T12:59:48.220"/>
    <p1510:client id="{E705A430-28AC-4DBF-AE6C-9E16E0E66D35}" v="1768" dt="2023-04-12T10:03:22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70861" autoAdjust="0"/>
  </p:normalViewPr>
  <p:slideViewPr>
    <p:cSldViewPr snapToGrid="0">
      <p:cViewPr varScale="1">
        <p:scale>
          <a:sx n="81" d="100"/>
          <a:sy n="81" d="100"/>
        </p:scale>
        <p:origin x="10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Hyoung Gi" userId="4eac43b882f8dfe7" providerId="LiveId" clId="{29C391B8-E810-4F0E-8D40-7BCB2F8F2963}"/>
    <pc:docChg chg="undo redo custSel addSld delSld modSld sldOrd">
      <pc:chgData name="Choi Hyoung Gi" userId="4eac43b882f8dfe7" providerId="LiveId" clId="{29C391B8-E810-4F0E-8D40-7BCB2F8F2963}" dt="2022-09-26T23:05:58.948" v="3076"/>
      <pc:docMkLst>
        <pc:docMk/>
      </pc:docMkLst>
      <pc:sldChg chg="modNotesTx">
        <pc:chgData name="Choi Hyoung Gi" userId="4eac43b882f8dfe7" providerId="LiveId" clId="{29C391B8-E810-4F0E-8D40-7BCB2F8F2963}" dt="2022-09-23T07:28:06.991" v="2294" actId="20577"/>
        <pc:sldMkLst>
          <pc:docMk/>
          <pc:sldMk cId="440040637" sldId="256"/>
        </pc:sldMkLst>
      </pc:sldChg>
      <pc:sldChg chg="modSp mod">
        <pc:chgData name="Choi Hyoung Gi" userId="4eac43b882f8dfe7" providerId="LiveId" clId="{29C391B8-E810-4F0E-8D40-7BCB2F8F2963}" dt="2022-09-23T07:25:52.023" v="2261" actId="20577"/>
        <pc:sldMkLst>
          <pc:docMk/>
          <pc:sldMk cId="3201139933" sldId="258"/>
        </pc:sldMkLst>
        <pc:spChg chg="mod">
          <ac:chgData name="Choi Hyoung Gi" userId="4eac43b882f8dfe7" providerId="LiveId" clId="{29C391B8-E810-4F0E-8D40-7BCB2F8F2963}" dt="2022-09-23T07:25:52.023" v="2261" actId="20577"/>
          <ac:spMkLst>
            <pc:docMk/>
            <pc:sldMk cId="3201139933" sldId="258"/>
            <ac:spMk id="3" creationId="{FF53CFCE-76D5-855C-D38E-ED0F07424A9A}"/>
          </ac:spMkLst>
        </pc:spChg>
      </pc:sldChg>
      <pc:sldChg chg="addSp modSp mod modNotesTx">
        <pc:chgData name="Choi Hyoung Gi" userId="4eac43b882f8dfe7" providerId="LiveId" clId="{29C391B8-E810-4F0E-8D40-7BCB2F8F2963}" dt="2022-09-23T06:15:53.166" v="1054" actId="20577"/>
        <pc:sldMkLst>
          <pc:docMk/>
          <pc:sldMk cId="2175999019" sldId="265"/>
        </pc:sldMkLst>
        <pc:spChg chg="mod">
          <ac:chgData name="Choi Hyoung Gi" userId="4eac43b882f8dfe7" providerId="LiveId" clId="{29C391B8-E810-4F0E-8D40-7BCB2F8F2963}" dt="2022-09-23T05:55:58.339" v="682" actId="20577"/>
          <ac:spMkLst>
            <pc:docMk/>
            <pc:sldMk cId="2175999019" sldId="265"/>
            <ac:spMk id="3" creationId="{FF53CFCE-76D5-855C-D38E-ED0F07424A9A}"/>
          </ac:spMkLst>
        </pc:spChg>
        <pc:picChg chg="add mod">
          <ac:chgData name="Choi Hyoung Gi" userId="4eac43b882f8dfe7" providerId="LiveId" clId="{29C391B8-E810-4F0E-8D40-7BCB2F8F2963}" dt="2022-09-23T06:15:29.047" v="1025" actId="1076"/>
          <ac:picMkLst>
            <pc:docMk/>
            <pc:sldMk cId="2175999019" sldId="265"/>
            <ac:picMk id="5" creationId="{A2C0A99C-1751-7FED-A764-935E6FEAC204}"/>
          </ac:picMkLst>
        </pc:picChg>
      </pc:sldChg>
      <pc:sldChg chg="modSp mod modNotesTx">
        <pc:chgData name="Choi Hyoung Gi" userId="4eac43b882f8dfe7" providerId="LiveId" clId="{29C391B8-E810-4F0E-8D40-7BCB2F8F2963}" dt="2022-09-23T05:52:45.491" v="671" actId="20577"/>
        <pc:sldMkLst>
          <pc:docMk/>
          <pc:sldMk cId="3228954742" sldId="266"/>
        </pc:sldMkLst>
        <pc:spChg chg="mod">
          <ac:chgData name="Choi Hyoung Gi" userId="4eac43b882f8dfe7" providerId="LiveId" clId="{29C391B8-E810-4F0E-8D40-7BCB2F8F2963}" dt="2022-09-23T05:52:45.491" v="671" actId="20577"/>
          <ac:spMkLst>
            <pc:docMk/>
            <pc:sldMk cId="3228954742" sldId="266"/>
            <ac:spMk id="3" creationId="{FF53CFCE-76D5-855C-D38E-ED0F07424A9A}"/>
          </ac:spMkLst>
        </pc:spChg>
      </pc:sldChg>
      <pc:sldChg chg="modSp mod modNotesTx">
        <pc:chgData name="Choi Hyoung Gi" userId="4eac43b882f8dfe7" providerId="LiveId" clId="{29C391B8-E810-4F0E-8D40-7BCB2F8F2963}" dt="2022-09-23T05:57:23.930" v="728" actId="20577"/>
        <pc:sldMkLst>
          <pc:docMk/>
          <pc:sldMk cId="2003537803" sldId="267"/>
        </pc:sldMkLst>
        <pc:spChg chg="mod">
          <ac:chgData name="Choi Hyoung Gi" userId="4eac43b882f8dfe7" providerId="LiveId" clId="{29C391B8-E810-4F0E-8D40-7BCB2F8F2963}" dt="2022-09-23T05:56:48.185" v="723" actId="20577"/>
          <ac:spMkLst>
            <pc:docMk/>
            <pc:sldMk cId="2003537803" sldId="267"/>
            <ac:spMk id="3" creationId="{FF53CFCE-76D5-855C-D38E-ED0F07424A9A}"/>
          </ac:spMkLst>
        </pc:spChg>
        <pc:picChg chg="mod">
          <ac:chgData name="Choi Hyoung Gi" userId="4eac43b882f8dfe7" providerId="LiveId" clId="{29C391B8-E810-4F0E-8D40-7BCB2F8F2963}" dt="2022-09-23T05:57:19.138" v="727" actId="1076"/>
          <ac:picMkLst>
            <pc:docMk/>
            <pc:sldMk cId="2003537803" sldId="267"/>
            <ac:picMk id="5" creationId="{A684724A-3D32-8BA1-1D47-391A87E6DC5D}"/>
          </ac:picMkLst>
        </pc:picChg>
      </pc:sldChg>
      <pc:sldChg chg="addSp delSp modSp mod">
        <pc:chgData name="Choi Hyoung Gi" userId="4eac43b882f8dfe7" providerId="LiveId" clId="{29C391B8-E810-4F0E-8D40-7BCB2F8F2963}" dt="2022-09-23T06:47:01.598" v="1721" actId="20577"/>
        <pc:sldMkLst>
          <pc:docMk/>
          <pc:sldMk cId="3896219429" sldId="268"/>
        </pc:sldMkLst>
        <pc:spChg chg="mod">
          <ac:chgData name="Choi Hyoung Gi" userId="4eac43b882f8dfe7" providerId="LiveId" clId="{29C391B8-E810-4F0E-8D40-7BCB2F8F2963}" dt="2022-09-23T06:40:34.238" v="1690" actId="1076"/>
          <ac:spMkLst>
            <pc:docMk/>
            <pc:sldMk cId="3896219429" sldId="268"/>
            <ac:spMk id="2" creationId="{38FD79E9-C783-7216-4122-00F21DB11E61}"/>
          </ac:spMkLst>
        </pc:spChg>
        <pc:spChg chg="mod">
          <ac:chgData name="Choi Hyoung Gi" userId="4eac43b882f8dfe7" providerId="LiveId" clId="{29C391B8-E810-4F0E-8D40-7BCB2F8F2963}" dt="2022-09-23T06:47:01.598" v="1721" actId="20577"/>
          <ac:spMkLst>
            <pc:docMk/>
            <pc:sldMk cId="3896219429" sldId="268"/>
            <ac:spMk id="3" creationId="{FF53CFCE-76D5-855C-D38E-ED0F07424A9A}"/>
          </ac:spMkLst>
        </pc:spChg>
        <pc:picChg chg="add del">
          <ac:chgData name="Choi Hyoung Gi" userId="4eac43b882f8dfe7" providerId="LiveId" clId="{29C391B8-E810-4F0E-8D40-7BCB2F8F2963}" dt="2022-09-23T06:40:14.395" v="1686" actId="478"/>
          <ac:picMkLst>
            <pc:docMk/>
            <pc:sldMk cId="3896219429" sldId="268"/>
            <ac:picMk id="5" creationId="{FCA3A82D-6AA1-716B-B470-E0BCCF555CA2}"/>
          </ac:picMkLst>
        </pc:picChg>
        <pc:picChg chg="add mod">
          <ac:chgData name="Choi Hyoung Gi" userId="4eac43b882f8dfe7" providerId="LiveId" clId="{29C391B8-E810-4F0E-8D40-7BCB2F8F2963}" dt="2022-09-23T06:40:22.788" v="1688" actId="1076"/>
          <ac:picMkLst>
            <pc:docMk/>
            <pc:sldMk cId="3896219429" sldId="268"/>
            <ac:picMk id="7" creationId="{0EBA796F-AA69-580A-B155-81E2CC16F651}"/>
          </ac:picMkLst>
        </pc:picChg>
      </pc:sldChg>
      <pc:sldChg chg="addSp modSp mod">
        <pc:chgData name="Choi Hyoung Gi" userId="4eac43b882f8dfe7" providerId="LiveId" clId="{29C391B8-E810-4F0E-8D40-7BCB2F8F2963}" dt="2022-09-23T07:23:43.949" v="2214" actId="20577"/>
        <pc:sldMkLst>
          <pc:docMk/>
          <pc:sldMk cId="333087701" sldId="269"/>
        </pc:sldMkLst>
        <pc:spChg chg="mod">
          <ac:chgData name="Choi Hyoung Gi" userId="4eac43b882f8dfe7" providerId="LiveId" clId="{29C391B8-E810-4F0E-8D40-7BCB2F8F2963}" dt="2022-09-23T07:23:43.949" v="2214" actId="20577"/>
          <ac:spMkLst>
            <pc:docMk/>
            <pc:sldMk cId="333087701" sldId="269"/>
            <ac:spMk id="3" creationId="{FF53CFCE-76D5-855C-D38E-ED0F07424A9A}"/>
          </ac:spMkLst>
        </pc:spChg>
        <pc:picChg chg="add mod">
          <ac:chgData name="Choi Hyoung Gi" userId="4eac43b882f8dfe7" providerId="LiveId" clId="{29C391B8-E810-4F0E-8D40-7BCB2F8F2963}" dt="2022-09-23T06:53:59.446" v="1732" actId="1076"/>
          <ac:picMkLst>
            <pc:docMk/>
            <pc:sldMk cId="333087701" sldId="269"/>
            <ac:picMk id="6" creationId="{9B5E9B30-F646-07E4-2EC8-6A8A5ED41FAA}"/>
          </ac:picMkLst>
        </pc:picChg>
      </pc:sldChg>
      <pc:sldChg chg="addSp delSp modSp mod ord">
        <pc:chgData name="Choi Hyoung Gi" userId="4eac43b882f8dfe7" providerId="LiveId" clId="{29C391B8-E810-4F0E-8D40-7BCB2F8F2963}" dt="2022-09-23T07:17:44.130" v="2051" actId="20577"/>
        <pc:sldMkLst>
          <pc:docMk/>
          <pc:sldMk cId="400286658" sldId="270"/>
        </pc:sldMkLst>
        <pc:spChg chg="mod">
          <ac:chgData name="Choi Hyoung Gi" userId="4eac43b882f8dfe7" providerId="LiveId" clId="{29C391B8-E810-4F0E-8D40-7BCB2F8F2963}" dt="2022-09-23T07:17:44.130" v="2051" actId="20577"/>
          <ac:spMkLst>
            <pc:docMk/>
            <pc:sldMk cId="400286658" sldId="270"/>
            <ac:spMk id="3" creationId="{FF53CFCE-76D5-855C-D38E-ED0F07424A9A}"/>
          </ac:spMkLst>
        </pc:spChg>
        <pc:spChg chg="add mod">
          <ac:chgData name="Choi Hyoung Gi" userId="4eac43b882f8dfe7" providerId="LiveId" clId="{29C391B8-E810-4F0E-8D40-7BCB2F8F2963}" dt="2022-09-23T07:13:29.910" v="1980" actId="121"/>
          <ac:spMkLst>
            <pc:docMk/>
            <pc:sldMk cId="400286658" sldId="270"/>
            <ac:spMk id="7" creationId="{A7C70D31-D094-793B-981F-F4699C56D131}"/>
          </ac:spMkLst>
        </pc:spChg>
        <pc:spChg chg="add del">
          <ac:chgData name="Choi Hyoung Gi" userId="4eac43b882f8dfe7" providerId="LiveId" clId="{29C391B8-E810-4F0E-8D40-7BCB2F8F2963}" dt="2022-09-23T07:10:48.080" v="1869"/>
          <ac:spMkLst>
            <pc:docMk/>
            <pc:sldMk cId="400286658" sldId="270"/>
            <ac:spMk id="8" creationId="{9DC70FCB-87BD-C8C4-8AB4-E25ED7205C26}"/>
          </ac:spMkLst>
        </pc:spChg>
        <pc:spChg chg="add del">
          <ac:chgData name="Choi Hyoung Gi" userId="4eac43b882f8dfe7" providerId="LiveId" clId="{29C391B8-E810-4F0E-8D40-7BCB2F8F2963}" dt="2022-09-23T07:10:53.354" v="1871"/>
          <ac:spMkLst>
            <pc:docMk/>
            <pc:sldMk cId="400286658" sldId="270"/>
            <ac:spMk id="9" creationId="{3594AE16-DC16-66EB-16D8-64E9352A4C4E}"/>
          </ac:spMkLst>
        </pc:spChg>
        <pc:picChg chg="add mod">
          <ac:chgData name="Choi Hyoung Gi" userId="4eac43b882f8dfe7" providerId="LiveId" clId="{29C391B8-E810-4F0E-8D40-7BCB2F8F2963}" dt="2022-09-23T06:54:04.871" v="1735" actId="1076"/>
          <ac:picMkLst>
            <pc:docMk/>
            <pc:sldMk cId="400286658" sldId="270"/>
            <ac:picMk id="6" creationId="{22A40606-E0FD-4240-0BA5-3D35EC113752}"/>
          </ac:picMkLst>
        </pc:picChg>
      </pc:sldChg>
      <pc:sldChg chg="modSp mod modNotesTx">
        <pc:chgData name="Choi Hyoung Gi" userId="4eac43b882f8dfe7" providerId="LiveId" clId="{29C391B8-E810-4F0E-8D40-7BCB2F8F2963}" dt="2022-09-23T06:46:52.168" v="1717" actId="20577"/>
        <pc:sldMkLst>
          <pc:docMk/>
          <pc:sldMk cId="2276930639" sldId="271"/>
        </pc:sldMkLst>
        <pc:spChg chg="mod">
          <ac:chgData name="Choi Hyoung Gi" userId="4eac43b882f8dfe7" providerId="LiveId" clId="{29C391B8-E810-4F0E-8D40-7BCB2F8F2963}" dt="2022-09-23T06:07:28.735" v="969" actId="20577"/>
          <ac:spMkLst>
            <pc:docMk/>
            <pc:sldMk cId="2276930639" sldId="271"/>
            <ac:spMk id="2" creationId="{38FD79E9-C783-7216-4122-00F21DB11E61}"/>
          </ac:spMkLst>
        </pc:spChg>
        <pc:spChg chg="mod">
          <ac:chgData name="Choi Hyoung Gi" userId="4eac43b882f8dfe7" providerId="LiveId" clId="{29C391B8-E810-4F0E-8D40-7BCB2F8F2963}" dt="2022-09-23T06:46:52.168" v="1717" actId="20577"/>
          <ac:spMkLst>
            <pc:docMk/>
            <pc:sldMk cId="2276930639" sldId="271"/>
            <ac:spMk id="3" creationId="{FF53CFCE-76D5-855C-D38E-ED0F07424A9A}"/>
          </ac:spMkLst>
        </pc:spChg>
      </pc:sldChg>
      <pc:sldChg chg="modNotesTx">
        <pc:chgData name="Choi Hyoung Gi" userId="4eac43b882f8dfe7" providerId="LiveId" clId="{29C391B8-E810-4F0E-8D40-7BCB2F8F2963}" dt="2022-09-23T06:35:56.575" v="1586" actId="20577"/>
        <pc:sldMkLst>
          <pc:docMk/>
          <pc:sldMk cId="141997472" sldId="272"/>
        </pc:sldMkLst>
      </pc:sldChg>
      <pc:sldChg chg="addSp delSp modSp mod modNotesTx">
        <pc:chgData name="Choi Hyoung Gi" userId="4eac43b882f8dfe7" providerId="LiveId" clId="{29C391B8-E810-4F0E-8D40-7BCB2F8F2963}" dt="2022-09-23T06:34:44.544" v="1561" actId="20577"/>
        <pc:sldMkLst>
          <pc:docMk/>
          <pc:sldMk cId="1312607047" sldId="273"/>
        </pc:sldMkLst>
        <pc:spChg chg="mod">
          <ac:chgData name="Choi Hyoung Gi" userId="4eac43b882f8dfe7" providerId="LiveId" clId="{29C391B8-E810-4F0E-8D40-7BCB2F8F2963}" dt="2022-09-23T06:34:27.944" v="1556" actId="20577"/>
          <ac:spMkLst>
            <pc:docMk/>
            <pc:sldMk cId="1312607047" sldId="273"/>
            <ac:spMk id="3" creationId="{FF53CFCE-76D5-855C-D38E-ED0F07424A9A}"/>
          </ac:spMkLst>
        </pc:spChg>
        <pc:picChg chg="add mod modCrop">
          <ac:chgData name="Choi Hyoung Gi" userId="4eac43b882f8dfe7" providerId="LiveId" clId="{29C391B8-E810-4F0E-8D40-7BCB2F8F2963}" dt="2022-09-23T06:04:07.739" v="898" actId="732"/>
          <ac:picMkLst>
            <pc:docMk/>
            <pc:sldMk cId="1312607047" sldId="273"/>
            <ac:picMk id="4" creationId="{B8D5AE0F-91CA-D613-BC7C-1AA531F232C7}"/>
          </ac:picMkLst>
        </pc:picChg>
        <pc:picChg chg="add del mod">
          <ac:chgData name="Choi Hyoung Gi" userId="4eac43b882f8dfe7" providerId="LiveId" clId="{29C391B8-E810-4F0E-8D40-7BCB2F8F2963}" dt="2022-09-23T06:20:02.866" v="1110" actId="478"/>
          <ac:picMkLst>
            <pc:docMk/>
            <pc:sldMk cId="1312607047" sldId="273"/>
            <ac:picMk id="6" creationId="{BCCC6693-D3C4-2F70-E9EA-3E9452684661}"/>
          </ac:picMkLst>
        </pc:picChg>
        <pc:picChg chg="add del mod">
          <ac:chgData name="Choi Hyoung Gi" userId="4eac43b882f8dfe7" providerId="LiveId" clId="{29C391B8-E810-4F0E-8D40-7BCB2F8F2963}" dt="2022-09-23T06:23:16.727" v="1181" actId="478"/>
          <ac:picMkLst>
            <pc:docMk/>
            <pc:sldMk cId="1312607047" sldId="273"/>
            <ac:picMk id="8" creationId="{DDD3D0FE-9663-F8DB-65E5-2E79017D9D4F}"/>
          </ac:picMkLst>
        </pc:picChg>
      </pc:sldChg>
      <pc:sldChg chg="addSp delSp modSp mod modNotesTx">
        <pc:chgData name="Choi Hyoung Gi" userId="4eac43b882f8dfe7" providerId="LiveId" clId="{29C391B8-E810-4F0E-8D40-7BCB2F8F2963}" dt="2022-09-23T06:38:55.567" v="1684" actId="20577"/>
        <pc:sldMkLst>
          <pc:docMk/>
          <pc:sldMk cId="2270639275" sldId="274"/>
        </pc:sldMkLst>
        <pc:spChg chg="del mod">
          <ac:chgData name="Choi Hyoung Gi" userId="4eac43b882f8dfe7" providerId="LiveId" clId="{29C391B8-E810-4F0E-8D40-7BCB2F8F2963}" dt="2022-09-23T06:04:26.359" v="903" actId="478"/>
          <ac:spMkLst>
            <pc:docMk/>
            <pc:sldMk cId="2270639275" sldId="274"/>
            <ac:spMk id="3" creationId="{FF53CFCE-76D5-855C-D38E-ED0F07424A9A}"/>
          </ac:spMkLst>
        </pc:spChg>
        <pc:spChg chg="add del mod">
          <ac:chgData name="Choi Hyoung Gi" userId="4eac43b882f8dfe7" providerId="LiveId" clId="{29C391B8-E810-4F0E-8D40-7BCB2F8F2963}" dt="2022-09-23T06:04:36.037" v="905" actId="478"/>
          <ac:spMkLst>
            <pc:docMk/>
            <pc:sldMk cId="2270639275" sldId="274"/>
            <ac:spMk id="6" creationId="{3EBC1D5C-F85A-5AB4-20E5-13A5A4420C6D}"/>
          </ac:spMkLst>
        </pc:spChg>
        <pc:spChg chg="add mod">
          <ac:chgData name="Choi Hyoung Gi" userId="4eac43b882f8dfe7" providerId="LiveId" clId="{29C391B8-E810-4F0E-8D40-7BCB2F8F2963}" dt="2022-09-23T06:37:40.359" v="1613" actId="20577"/>
          <ac:spMkLst>
            <pc:docMk/>
            <pc:sldMk cId="2270639275" sldId="274"/>
            <ac:spMk id="7" creationId="{29815EC9-6FB3-A5DF-E2A5-8C24BC319831}"/>
          </ac:spMkLst>
        </pc:spChg>
        <pc:picChg chg="add mod modCrop">
          <ac:chgData name="Choi Hyoung Gi" userId="4eac43b882f8dfe7" providerId="LiveId" clId="{29C391B8-E810-4F0E-8D40-7BCB2F8F2963}" dt="2022-09-23T06:04:38.426" v="906" actId="1076"/>
          <ac:picMkLst>
            <pc:docMk/>
            <pc:sldMk cId="2270639275" sldId="274"/>
            <ac:picMk id="4" creationId="{427B60B3-0C2B-9656-3681-F218F265A864}"/>
          </ac:picMkLst>
        </pc:picChg>
        <pc:picChg chg="add del mod">
          <ac:chgData name="Choi Hyoung Gi" userId="4eac43b882f8dfe7" providerId="LiveId" clId="{29C391B8-E810-4F0E-8D40-7BCB2F8F2963}" dt="2022-09-23T06:23:17.396" v="1182" actId="478"/>
          <ac:picMkLst>
            <pc:docMk/>
            <pc:sldMk cId="2270639275" sldId="274"/>
            <ac:picMk id="9" creationId="{D2FBEFFC-035D-FAA0-6984-E81DF691F099}"/>
          </ac:picMkLst>
        </pc:picChg>
      </pc:sldChg>
      <pc:sldChg chg="addSp delSp modSp add del mod modNotesTx">
        <pc:chgData name="Choi Hyoung Gi" userId="4eac43b882f8dfe7" providerId="LiveId" clId="{29C391B8-E810-4F0E-8D40-7BCB2F8F2963}" dt="2022-09-26T23:05:58.948" v="3076"/>
        <pc:sldMkLst>
          <pc:docMk/>
          <pc:sldMk cId="1810210567" sldId="276"/>
        </pc:sldMkLst>
        <pc:spChg chg="mod">
          <ac:chgData name="Choi Hyoung Gi" userId="4eac43b882f8dfe7" providerId="LiveId" clId="{29C391B8-E810-4F0E-8D40-7BCB2F8F2963}" dt="2022-09-26T22:19:24.086" v="2355" actId="20577"/>
          <ac:spMkLst>
            <pc:docMk/>
            <pc:sldMk cId="1810210567" sldId="276"/>
            <ac:spMk id="2" creationId="{38FD79E9-C783-7216-4122-00F21DB11E61}"/>
          </ac:spMkLst>
        </pc:spChg>
        <pc:spChg chg="del mod">
          <ac:chgData name="Choi Hyoung Gi" userId="4eac43b882f8dfe7" providerId="LiveId" clId="{29C391B8-E810-4F0E-8D40-7BCB2F8F2963}" dt="2022-09-26T22:19:15.568" v="2343" actId="478"/>
          <ac:spMkLst>
            <pc:docMk/>
            <pc:sldMk cId="1810210567" sldId="276"/>
            <ac:spMk id="7" creationId="{29815EC9-6FB3-A5DF-E2A5-8C24BC319831}"/>
          </ac:spMkLst>
        </pc:spChg>
        <pc:spChg chg="add mod">
          <ac:chgData name="Choi Hyoung Gi" userId="4eac43b882f8dfe7" providerId="LiveId" clId="{29C391B8-E810-4F0E-8D40-7BCB2F8F2963}" dt="2022-09-26T22:39:08.092" v="2855" actId="20577"/>
          <ac:spMkLst>
            <pc:docMk/>
            <pc:sldMk cId="1810210567" sldId="276"/>
            <ac:spMk id="8" creationId="{6ABFAC73-C6C4-448B-91D2-AD0CC325D44B}"/>
          </ac:spMkLst>
        </pc:spChg>
        <pc:picChg chg="add del mod">
          <ac:chgData name="Choi Hyoung Gi" userId="4eac43b882f8dfe7" providerId="LiveId" clId="{29C391B8-E810-4F0E-8D40-7BCB2F8F2963}" dt="2022-09-26T22:19:14.339" v="2342" actId="478"/>
          <ac:picMkLst>
            <pc:docMk/>
            <pc:sldMk cId="1810210567" sldId="276"/>
            <ac:picMk id="3" creationId="{A84D8296-7F97-E66C-1FC7-B94F913F650E}"/>
          </ac:picMkLst>
        </pc:picChg>
        <pc:picChg chg="del mod">
          <ac:chgData name="Choi Hyoung Gi" userId="4eac43b882f8dfe7" providerId="LiveId" clId="{29C391B8-E810-4F0E-8D40-7BCB2F8F2963}" dt="2022-09-23T06:21:58.585" v="1135" actId="478"/>
          <ac:picMkLst>
            <pc:docMk/>
            <pc:sldMk cId="1810210567" sldId="276"/>
            <ac:picMk id="4" creationId="{427B60B3-0C2B-9656-3681-F218F265A864}"/>
          </ac:picMkLst>
        </pc:picChg>
        <pc:picChg chg="add mod">
          <ac:chgData name="Choi Hyoung Gi" userId="4eac43b882f8dfe7" providerId="LiveId" clId="{29C391B8-E810-4F0E-8D40-7BCB2F8F2963}" dt="2022-09-26T22:35:27.761" v="2786" actId="14100"/>
          <ac:picMkLst>
            <pc:docMk/>
            <pc:sldMk cId="1810210567" sldId="276"/>
            <ac:picMk id="6" creationId="{F892FB08-37C7-9D0E-BE97-6506D1E007BB}"/>
          </ac:picMkLst>
        </pc:picChg>
        <pc:picChg chg="del mod">
          <ac:chgData name="Choi Hyoung Gi" userId="4eac43b882f8dfe7" providerId="LiveId" clId="{29C391B8-E810-4F0E-8D40-7BCB2F8F2963}" dt="2022-09-23T06:22:58.308" v="1163" actId="478"/>
          <ac:picMkLst>
            <pc:docMk/>
            <pc:sldMk cId="1810210567" sldId="276"/>
            <ac:picMk id="9" creationId="{D2FBEFFC-035D-FAA0-6984-E81DF691F099}"/>
          </ac:picMkLst>
        </pc:picChg>
      </pc:sldChg>
      <pc:sldChg chg="addSp delSp modSp add mod">
        <pc:chgData name="Choi Hyoung Gi" userId="4eac43b882f8dfe7" providerId="LiveId" clId="{29C391B8-E810-4F0E-8D40-7BCB2F8F2963}" dt="2022-09-26T22:25:20.732" v="2524" actId="20577"/>
        <pc:sldMkLst>
          <pc:docMk/>
          <pc:sldMk cId="2697726739" sldId="277"/>
        </pc:sldMkLst>
        <pc:spChg chg="mod">
          <ac:chgData name="Choi Hyoung Gi" userId="4eac43b882f8dfe7" providerId="LiveId" clId="{29C391B8-E810-4F0E-8D40-7BCB2F8F2963}" dt="2022-09-26T22:19:30.616" v="2365" actId="20577"/>
          <ac:spMkLst>
            <pc:docMk/>
            <pc:sldMk cId="2697726739" sldId="277"/>
            <ac:spMk id="2" creationId="{38FD79E9-C783-7216-4122-00F21DB11E61}"/>
          </ac:spMkLst>
        </pc:spChg>
        <pc:spChg chg="add del mod">
          <ac:chgData name="Choi Hyoung Gi" userId="4eac43b882f8dfe7" providerId="LiveId" clId="{29C391B8-E810-4F0E-8D40-7BCB2F8F2963}" dt="2022-09-26T22:24:10.895" v="2445" actId="478"/>
          <ac:spMkLst>
            <pc:docMk/>
            <pc:sldMk cId="2697726739" sldId="277"/>
            <ac:spMk id="5" creationId="{DE24CD1C-D3FD-2246-C55C-3249EB4379E6}"/>
          </ac:spMkLst>
        </pc:spChg>
        <pc:spChg chg="del mod">
          <ac:chgData name="Choi Hyoung Gi" userId="4eac43b882f8dfe7" providerId="LiveId" clId="{29C391B8-E810-4F0E-8D40-7BCB2F8F2963}" dt="2022-09-26T22:19:19.255" v="2345" actId="478"/>
          <ac:spMkLst>
            <pc:docMk/>
            <pc:sldMk cId="2697726739" sldId="277"/>
            <ac:spMk id="7" creationId="{29815EC9-6FB3-A5DF-E2A5-8C24BC319831}"/>
          </ac:spMkLst>
        </pc:spChg>
        <pc:spChg chg="add del mod">
          <ac:chgData name="Choi Hyoung Gi" userId="4eac43b882f8dfe7" providerId="LiveId" clId="{29C391B8-E810-4F0E-8D40-7BCB2F8F2963}" dt="2022-09-26T22:24:14.835" v="2447" actId="478"/>
          <ac:spMkLst>
            <pc:docMk/>
            <pc:sldMk cId="2697726739" sldId="277"/>
            <ac:spMk id="8" creationId="{AC13204F-9EEA-BDAA-06D1-C9EF8BC9CE7D}"/>
          </ac:spMkLst>
        </pc:spChg>
        <pc:spChg chg="add mod">
          <ac:chgData name="Choi Hyoung Gi" userId="4eac43b882f8dfe7" providerId="LiveId" clId="{29C391B8-E810-4F0E-8D40-7BCB2F8F2963}" dt="2022-09-26T22:25:20.732" v="2524" actId="20577"/>
          <ac:spMkLst>
            <pc:docMk/>
            <pc:sldMk cId="2697726739" sldId="277"/>
            <ac:spMk id="10" creationId="{7EF0A93E-4B18-073B-D833-C7203C667671}"/>
          </ac:spMkLst>
        </pc:spChg>
        <pc:picChg chg="add mod">
          <ac:chgData name="Choi Hyoung Gi" userId="4eac43b882f8dfe7" providerId="LiveId" clId="{29C391B8-E810-4F0E-8D40-7BCB2F8F2963}" dt="2022-09-26T22:20:22.362" v="2370"/>
          <ac:picMkLst>
            <pc:docMk/>
            <pc:sldMk cId="2697726739" sldId="277"/>
            <ac:picMk id="3" creationId="{72AE66EE-1B8D-5C3D-1D40-E574267362E9}"/>
          </ac:picMkLst>
        </pc:picChg>
        <pc:picChg chg="del">
          <ac:chgData name="Choi Hyoung Gi" userId="4eac43b882f8dfe7" providerId="LiveId" clId="{29C391B8-E810-4F0E-8D40-7BCB2F8F2963}" dt="2022-09-23T06:22:57.060" v="1162" actId="478"/>
          <ac:picMkLst>
            <pc:docMk/>
            <pc:sldMk cId="2697726739" sldId="277"/>
            <ac:picMk id="3" creationId="{A84D8296-7F97-E66C-1FC7-B94F913F650E}"/>
          </ac:picMkLst>
        </pc:picChg>
        <pc:picChg chg="del">
          <ac:chgData name="Choi Hyoung Gi" userId="4eac43b882f8dfe7" providerId="LiveId" clId="{29C391B8-E810-4F0E-8D40-7BCB2F8F2963}" dt="2022-09-26T22:19:18.160" v="2344" actId="478"/>
          <ac:picMkLst>
            <pc:docMk/>
            <pc:sldMk cId="2697726739" sldId="277"/>
            <ac:picMk id="9" creationId="{D2FBEFFC-035D-FAA0-6984-E81DF691F099}"/>
          </ac:picMkLst>
        </pc:picChg>
      </pc:sldChg>
      <pc:sldChg chg="addSp delSp modSp add mod">
        <pc:chgData name="Choi Hyoung Gi" userId="4eac43b882f8dfe7" providerId="LiveId" clId="{29C391B8-E810-4F0E-8D40-7BCB2F8F2963}" dt="2022-09-23T07:24:57.551" v="2227" actId="22"/>
        <pc:sldMkLst>
          <pc:docMk/>
          <pc:sldMk cId="2826582481" sldId="278"/>
        </pc:sldMkLst>
        <pc:spChg chg="mod">
          <ac:chgData name="Choi Hyoung Gi" userId="4eac43b882f8dfe7" providerId="LiveId" clId="{29C391B8-E810-4F0E-8D40-7BCB2F8F2963}" dt="2022-09-23T07:24:30.737" v="2223" actId="20577"/>
          <ac:spMkLst>
            <pc:docMk/>
            <pc:sldMk cId="2826582481" sldId="278"/>
            <ac:spMk id="2" creationId="{38FD79E9-C783-7216-4122-00F21DB11E61}"/>
          </ac:spMkLst>
        </pc:spChg>
        <pc:spChg chg="add del mod">
          <ac:chgData name="Choi Hyoung Gi" userId="4eac43b882f8dfe7" providerId="LiveId" clId="{29C391B8-E810-4F0E-8D40-7BCB2F8F2963}" dt="2022-09-23T07:24:24.580" v="2217" actId="478"/>
          <ac:spMkLst>
            <pc:docMk/>
            <pc:sldMk cId="2826582481" sldId="278"/>
            <ac:spMk id="6" creationId="{762741B8-B840-DE75-08B0-06D2DD9397CF}"/>
          </ac:spMkLst>
        </pc:spChg>
        <pc:picChg chg="del">
          <ac:chgData name="Choi Hyoung Gi" userId="4eac43b882f8dfe7" providerId="LiveId" clId="{29C391B8-E810-4F0E-8D40-7BCB2F8F2963}" dt="2022-09-23T07:24:17.974" v="2216" actId="478"/>
          <ac:picMkLst>
            <pc:docMk/>
            <pc:sldMk cId="2826582481" sldId="278"/>
            <ac:picMk id="5" creationId="{BCFB2D59-2E2A-85C0-9692-41486C678C20}"/>
          </ac:picMkLst>
        </pc:picChg>
        <pc:picChg chg="add mod">
          <ac:chgData name="Choi Hyoung Gi" userId="4eac43b882f8dfe7" providerId="LiveId" clId="{29C391B8-E810-4F0E-8D40-7BCB2F8F2963}" dt="2022-09-23T07:24:41.637" v="2225" actId="1076"/>
          <ac:picMkLst>
            <pc:docMk/>
            <pc:sldMk cId="2826582481" sldId="278"/>
            <ac:picMk id="8" creationId="{3A19D034-A8FD-23A5-E368-928E9E614917}"/>
          </ac:picMkLst>
        </pc:picChg>
        <pc:picChg chg="add del">
          <ac:chgData name="Choi Hyoung Gi" userId="4eac43b882f8dfe7" providerId="LiveId" clId="{29C391B8-E810-4F0E-8D40-7BCB2F8F2963}" dt="2022-09-23T07:24:57.551" v="2227" actId="22"/>
          <ac:picMkLst>
            <pc:docMk/>
            <pc:sldMk cId="2826582481" sldId="278"/>
            <ac:picMk id="10" creationId="{1D903630-90B6-4395-6861-47B455FDEE15}"/>
          </ac:picMkLst>
        </pc:picChg>
      </pc:sldChg>
      <pc:sldChg chg="addSp delSp modSp add mod">
        <pc:chgData name="Choi Hyoung Gi" userId="4eac43b882f8dfe7" providerId="LiveId" clId="{29C391B8-E810-4F0E-8D40-7BCB2F8F2963}" dt="2022-09-23T07:25:15.880" v="2237" actId="1076"/>
        <pc:sldMkLst>
          <pc:docMk/>
          <pc:sldMk cId="3746344625" sldId="279"/>
        </pc:sldMkLst>
        <pc:picChg chg="add mod">
          <ac:chgData name="Choi Hyoung Gi" userId="4eac43b882f8dfe7" providerId="LiveId" clId="{29C391B8-E810-4F0E-8D40-7BCB2F8F2963}" dt="2022-09-23T07:25:15.880" v="2237" actId="1076"/>
          <ac:picMkLst>
            <pc:docMk/>
            <pc:sldMk cId="3746344625" sldId="279"/>
            <ac:picMk id="5" creationId="{DF71EAC2-5E8D-A73A-4CF5-89FC8D768A92}"/>
          </ac:picMkLst>
        </pc:picChg>
        <pc:picChg chg="del mod">
          <ac:chgData name="Choi Hyoung Gi" userId="4eac43b882f8dfe7" providerId="LiveId" clId="{29C391B8-E810-4F0E-8D40-7BCB2F8F2963}" dt="2022-09-23T07:25:03.900" v="2230" actId="478"/>
          <ac:picMkLst>
            <pc:docMk/>
            <pc:sldMk cId="3746344625" sldId="279"/>
            <ac:picMk id="8" creationId="{3A19D034-A8FD-23A5-E368-928E9E614917}"/>
          </ac:picMkLst>
        </pc:picChg>
      </pc:sldChg>
      <pc:sldChg chg="addSp delSp modSp add mod">
        <pc:chgData name="Choi Hyoung Gi" userId="4eac43b882f8dfe7" providerId="LiveId" clId="{29C391B8-E810-4F0E-8D40-7BCB2F8F2963}" dt="2022-09-26T22:47:59.130" v="3067" actId="20577"/>
        <pc:sldMkLst>
          <pc:docMk/>
          <pc:sldMk cId="375718744" sldId="280"/>
        </pc:sldMkLst>
        <pc:spChg chg="mod">
          <ac:chgData name="Choi Hyoung Gi" userId="4eac43b882f8dfe7" providerId="LiveId" clId="{29C391B8-E810-4F0E-8D40-7BCB2F8F2963}" dt="2022-09-26T22:32:34.445" v="2772" actId="1076"/>
          <ac:spMkLst>
            <pc:docMk/>
            <pc:sldMk cId="375718744" sldId="280"/>
            <ac:spMk id="2" creationId="{38FD79E9-C783-7216-4122-00F21DB11E61}"/>
          </ac:spMkLst>
        </pc:spChg>
        <pc:spChg chg="add mod">
          <ac:chgData name="Choi Hyoung Gi" userId="4eac43b882f8dfe7" providerId="LiveId" clId="{29C391B8-E810-4F0E-8D40-7BCB2F8F2963}" dt="2022-09-26T22:47:59.130" v="3067" actId="20577"/>
          <ac:spMkLst>
            <pc:docMk/>
            <pc:sldMk cId="375718744" sldId="280"/>
            <ac:spMk id="4" creationId="{525B5F1A-FAD6-4D58-BFB6-D8C1A9FD0438}"/>
          </ac:spMkLst>
        </pc:spChg>
        <pc:spChg chg="del mod">
          <ac:chgData name="Choi Hyoung Gi" userId="4eac43b882f8dfe7" providerId="LiveId" clId="{29C391B8-E810-4F0E-8D40-7BCB2F8F2963}" dt="2022-09-26T22:19:08.878" v="2339" actId="478"/>
          <ac:spMkLst>
            <pc:docMk/>
            <pc:sldMk cId="375718744" sldId="280"/>
            <ac:spMk id="7" creationId="{29815EC9-6FB3-A5DF-E2A5-8C24BC319831}"/>
          </ac:spMkLst>
        </pc:spChg>
        <pc:picChg chg="del">
          <ac:chgData name="Choi Hyoung Gi" userId="4eac43b882f8dfe7" providerId="LiveId" clId="{29C391B8-E810-4F0E-8D40-7BCB2F8F2963}" dt="2022-09-26T22:19:07.598" v="2337" actId="478"/>
          <ac:picMkLst>
            <pc:docMk/>
            <pc:sldMk cId="375718744" sldId="280"/>
            <ac:picMk id="3" creationId="{A84D8296-7F97-E66C-1FC7-B94F913F650E}"/>
          </ac:picMkLst>
        </pc:picChg>
        <pc:picChg chg="add mod">
          <ac:chgData name="Choi Hyoung Gi" userId="4eac43b882f8dfe7" providerId="LiveId" clId="{29C391B8-E810-4F0E-8D40-7BCB2F8F2963}" dt="2022-09-26T22:32:41.089" v="2776" actId="1076"/>
          <ac:picMkLst>
            <pc:docMk/>
            <pc:sldMk cId="375718744" sldId="280"/>
            <ac:picMk id="8" creationId="{4122A49A-B9B7-D7D3-4FBB-64BF5834BD78}"/>
          </ac:picMkLst>
        </pc:picChg>
      </pc:sldChg>
      <pc:sldChg chg="add del">
        <pc:chgData name="Choi Hyoung Gi" userId="4eac43b882f8dfe7" providerId="LiveId" clId="{29C391B8-E810-4F0E-8D40-7BCB2F8F2963}" dt="2022-09-26T22:18:34.201" v="2297" actId="47"/>
        <pc:sldMkLst>
          <pc:docMk/>
          <pc:sldMk cId="599964891" sldId="280"/>
        </pc:sldMkLst>
      </pc:sldChg>
      <pc:sldChg chg="addSp delSp modSp add mod">
        <pc:chgData name="Choi Hyoung Gi" userId="4eac43b882f8dfe7" providerId="LiveId" clId="{29C391B8-E810-4F0E-8D40-7BCB2F8F2963}" dt="2022-09-26T22:24:41.490" v="2457"/>
        <pc:sldMkLst>
          <pc:docMk/>
          <pc:sldMk cId="3269594821" sldId="281"/>
        </pc:sldMkLst>
        <pc:spChg chg="mod">
          <ac:chgData name="Choi Hyoung Gi" userId="4eac43b882f8dfe7" providerId="LiveId" clId="{29C391B8-E810-4F0E-8D40-7BCB2F8F2963}" dt="2022-09-26T22:19:03.309" v="2336" actId="20577"/>
          <ac:spMkLst>
            <pc:docMk/>
            <pc:sldMk cId="3269594821" sldId="281"/>
            <ac:spMk id="2" creationId="{38FD79E9-C783-7216-4122-00F21DB11E61}"/>
          </ac:spMkLst>
        </pc:spChg>
        <pc:spChg chg="del">
          <ac:chgData name="Choi Hyoung Gi" userId="4eac43b882f8dfe7" providerId="LiveId" clId="{29C391B8-E810-4F0E-8D40-7BCB2F8F2963}" dt="2022-09-26T22:19:12.470" v="2341" actId="478"/>
          <ac:spMkLst>
            <pc:docMk/>
            <pc:sldMk cId="3269594821" sldId="281"/>
            <ac:spMk id="7" creationId="{29815EC9-6FB3-A5DF-E2A5-8C24BC319831}"/>
          </ac:spMkLst>
        </pc:spChg>
        <pc:spChg chg="add mod">
          <ac:chgData name="Choi Hyoung Gi" userId="4eac43b882f8dfe7" providerId="LiveId" clId="{29C391B8-E810-4F0E-8D40-7BCB2F8F2963}" dt="2022-09-26T22:24:41.490" v="2457"/>
          <ac:spMkLst>
            <pc:docMk/>
            <pc:sldMk cId="3269594821" sldId="281"/>
            <ac:spMk id="8" creationId="{89BCA05E-C3D2-5BAD-F4EE-CFC139314EBF}"/>
          </ac:spMkLst>
        </pc:spChg>
        <pc:picChg chg="del">
          <ac:chgData name="Choi Hyoung Gi" userId="4eac43b882f8dfe7" providerId="LiveId" clId="{29C391B8-E810-4F0E-8D40-7BCB2F8F2963}" dt="2022-09-26T22:19:10.840" v="2340" actId="478"/>
          <ac:picMkLst>
            <pc:docMk/>
            <pc:sldMk cId="3269594821" sldId="281"/>
            <ac:picMk id="3" creationId="{A84D8296-7F97-E66C-1FC7-B94F913F650E}"/>
          </ac:picMkLst>
        </pc:picChg>
        <pc:picChg chg="add mod modCrop">
          <ac:chgData name="Choi Hyoung Gi" userId="4eac43b882f8dfe7" providerId="LiveId" clId="{29C391B8-E810-4F0E-8D40-7BCB2F8F2963}" dt="2022-09-26T22:21:12.997" v="2377" actId="1076"/>
          <ac:picMkLst>
            <pc:docMk/>
            <pc:sldMk cId="3269594821" sldId="281"/>
            <ac:picMk id="6" creationId="{9BEB1359-5581-E88E-13EC-88E746A8E31D}"/>
          </ac:picMkLst>
        </pc:picChg>
      </pc:sldChg>
      <pc:sldChg chg="add del">
        <pc:chgData name="Choi Hyoung Gi" userId="4eac43b882f8dfe7" providerId="LiveId" clId="{29C391B8-E810-4F0E-8D40-7BCB2F8F2963}" dt="2022-09-26T22:18:36.219" v="2298" actId="47"/>
        <pc:sldMkLst>
          <pc:docMk/>
          <pc:sldMk cId="3829274417" sldId="281"/>
        </pc:sldMkLst>
      </pc:sldChg>
      <pc:sldChg chg="addSp delSp modSp add mod">
        <pc:chgData name="Choi Hyoung Gi" userId="4eac43b882f8dfe7" providerId="LiveId" clId="{29C391B8-E810-4F0E-8D40-7BCB2F8F2963}" dt="2022-09-26T22:54:04.667" v="3074"/>
        <pc:sldMkLst>
          <pc:docMk/>
          <pc:sldMk cId="1531842360" sldId="282"/>
        </pc:sldMkLst>
        <pc:spChg chg="mod">
          <ac:chgData name="Choi Hyoung Gi" userId="4eac43b882f8dfe7" providerId="LiveId" clId="{29C391B8-E810-4F0E-8D40-7BCB2F8F2963}" dt="2022-09-26T22:42:35.401" v="2946"/>
          <ac:spMkLst>
            <pc:docMk/>
            <pc:sldMk cId="1531842360" sldId="282"/>
            <ac:spMk id="2" creationId="{38FD79E9-C783-7216-4122-00F21DB11E61}"/>
          </ac:spMkLst>
        </pc:spChg>
        <pc:spChg chg="add mod">
          <ac:chgData name="Choi Hyoung Gi" userId="4eac43b882f8dfe7" providerId="LiveId" clId="{29C391B8-E810-4F0E-8D40-7BCB2F8F2963}" dt="2022-09-26T22:54:04.667" v="3074"/>
          <ac:spMkLst>
            <pc:docMk/>
            <pc:sldMk cId="1531842360" sldId="282"/>
            <ac:spMk id="3" creationId="{4B758B8B-7F94-3C27-5179-7119A2849764}"/>
          </ac:spMkLst>
        </pc:spChg>
        <pc:spChg chg="add del mod">
          <ac:chgData name="Choi Hyoung Gi" userId="4eac43b882f8dfe7" providerId="LiveId" clId="{29C391B8-E810-4F0E-8D40-7BCB2F8F2963}" dt="2022-09-26T22:53:59.025" v="3071" actId="478"/>
          <ac:spMkLst>
            <pc:docMk/>
            <pc:sldMk cId="1531842360" sldId="282"/>
            <ac:spMk id="7" creationId="{A0F6917E-DB7B-D629-5771-950D275AA585}"/>
          </ac:spMkLst>
        </pc:spChg>
        <pc:spChg chg="del mod">
          <ac:chgData name="Choi Hyoung Gi" userId="4eac43b882f8dfe7" providerId="LiveId" clId="{29C391B8-E810-4F0E-8D40-7BCB2F8F2963}" dt="2022-09-26T22:53:55.874" v="3070" actId="478"/>
          <ac:spMkLst>
            <pc:docMk/>
            <pc:sldMk cId="1531842360" sldId="282"/>
            <ac:spMk id="8" creationId="{89BCA05E-C3D2-5BAD-F4EE-CFC139314EBF}"/>
          </ac:spMkLst>
        </pc:spChg>
        <pc:picChg chg="del">
          <ac:chgData name="Choi Hyoung Gi" userId="4eac43b882f8dfe7" providerId="LiveId" clId="{29C391B8-E810-4F0E-8D40-7BCB2F8F2963}" dt="2022-09-26T22:42:37.919" v="2947" actId="478"/>
          <ac:picMkLst>
            <pc:docMk/>
            <pc:sldMk cId="1531842360" sldId="282"/>
            <ac:picMk id="6" creationId="{9BEB1359-5581-E88E-13EC-88E746A8E31D}"/>
          </ac:picMkLst>
        </pc:picChg>
      </pc:sldChg>
      <pc:sldChg chg="add">
        <pc:chgData name="Choi Hyoung Gi" userId="4eac43b882f8dfe7" providerId="LiveId" clId="{29C391B8-E810-4F0E-8D40-7BCB2F8F2963}" dt="2022-09-26T23:05:58.948" v="3076"/>
        <pc:sldMkLst>
          <pc:docMk/>
          <pc:sldMk cId="306649912" sldId="283"/>
        </pc:sldMkLst>
      </pc:sldChg>
    </pc:docChg>
  </pc:docChgLst>
  <pc:docChgLst>
    <pc:chgData name="Choi Hyoung Gi" userId="4eac43b882f8dfe7" providerId="LiveId" clId="{E705A430-28AC-4DBF-AE6C-9E16E0E66D35}"/>
    <pc:docChg chg="addSld modSld">
      <pc:chgData name="Choi Hyoung Gi" userId="4eac43b882f8dfe7" providerId="LiveId" clId="{E705A430-28AC-4DBF-AE6C-9E16E0E66D35}" dt="2023-04-12T10:03:22.700" v="1190"/>
      <pc:docMkLst>
        <pc:docMk/>
      </pc:docMkLst>
      <pc:sldChg chg="addSp modSp">
        <pc:chgData name="Choi Hyoung Gi" userId="4eac43b882f8dfe7" providerId="LiveId" clId="{E705A430-28AC-4DBF-AE6C-9E16E0E66D35}" dt="2023-04-12T05:40:19.874" v="1"/>
        <pc:sldMkLst>
          <pc:docMk/>
          <pc:sldMk cId="1176327219" sldId="285"/>
        </pc:sldMkLst>
        <pc:spChg chg="add mod">
          <ac:chgData name="Choi Hyoung Gi" userId="4eac43b882f8dfe7" providerId="LiveId" clId="{E705A430-28AC-4DBF-AE6C-9E16E0E66D35}" dt="2023-04-12T05:40:19.874" v="1"/>
          <ac:spMkLst>
            <pc:docMk/>
            <pc:sldMk cId="1176327219" sldId="285"/>
            <ac:spMk id="3" creationId="{763B606F-867C-C1BF-31A8-FA0B58CE6F72}"/>
          </ac:spMkLst>
        </pc:spChg>
        <pc:spChg chg="mod">
          <ac:chgData name="Choi Hyoung Gi" userId="4eac43b882f8dfe7" providerId="LiveId" clId="{E705A430-28AC-4DBF-AE6C-9E16E0E66D35}" dt="2023-04-12T05:39:14.413" v="0"/>
          <ac:spMkLst>
            <pc:docMk/>
            <pc:sldMk cId="1176327219" sldId="285"/>
            <ac:spMk id="8" creationId="{34EDF1B4-C48F-D7E4-71AF-8FE5FBA15BF2}"/>
          </ac:spMkLst>
        </pc:spChg>
      </pc:sldChg>
      <pc:sldChg chg="add">
        <pc:chgData name="Choi Hyoung Gi" userId="4eac43b882f8dfe7" providerId="LiveId" clId="{E705A430-28AC-4DBF-AE6C-9E16E0E66D35}" dt="2023-04-12T05:42:47.342" v="4"/>
        <pc:sldMkLst>
          <pc:docMk/>
          <pc:sldMk cId="228852596" sldId="286"/>
        </pc:sldMkLst>
      </pc:sldChg>
      <pc:sldChg chg="add">
        <pc:chgData name="Choi Hyoung Gi" userId="4eac43b882f8dfe7" providerId="LiveId" clId="{E705A430-28AC-4DBF-AE6C-9E16E0E66D35}" dt="2023-04-12T05:42:22.974" v="2"/>
        <pc:sldMkLst>
          <pc:docMk/>
          <pc:sldMk cId="1668372986" sldId="286"/>
        </pc:sldMkLst>
      </pc:sldChg>
      <pc:sldChg chg="add">
        <pc:chgData name="Choi Hyoung Gi" userId="4eac43b882f8dfe7" providerId="LiveId" clId="{E705A430-28AC-4DBF-AE6C-9E16E0E66D35}" dt="2023-04-12T05:42:50.699" v="5"/>
        <pc:sldMkLst>
          <pc:docMk/>
          <pc:sldMk cId="2129603845" sldId="286"/>
        </pc:sldMkLst>
      </pc:sldChg>
      <pc:sldChg chg="add">
        <pc:chgData name="Choi Hyoung Gi" userId="4eac43b882f8dfe7" providerId="LiveId" clId="{E705A430-28AC-4DBF-AE6C-9E16E0E66D35}" dt="2023-04-12T05:42:23.133" v="3"/>
        <pc:sldMkLst>
          <pc:docMk/>
          <pc:sldMk cId="13805670" sldId="287"/>
        </pc:sldMkLst>
      </pc:sldChg>
      <pc:sldChg chg="add">
        <pc:chgData name="Choi Hyoung Gi" userId="4eac43b882f8dfe7" providerId="LiveId" clId="{E705A430-28AC-4DBF-AE6C-9E16E0E66D35}" dt="2023-04-12T05:45:25.670" v="6"/>
        <pc:sldMkLst>
          <pc:docMk/>
          <pc:sldMk cId="427457956" sldId="287"/>
        </pc:sldMkLst>
      </pc:sldChg>
      <pc:sldChg chg="add">
        <pc:chgData name="Choi Hyoung Gi" userId="4eac43b882f8dfe7" providerId="LiveId" clId="{E705A430-28AC-4DBF-AE6C-9E16E0E66D35}" dt="2023-04-12T05:54:13.913" v="7"/>
        <pc:sldMkLst>
          <pc:docMk/>
          <pc:sldMk cId="3810716426" sldId="288"/>
        </pc:sldMkLst>
      </pc:sldChg>
      <pc:sldChg chg="add">
        <pc:chgData name="Choi Hyoung Gi" userId="4eac43b882f8dfe7" providerId="LiveId" clId="{E705A430-28AC-4DBF-AE6C-9E16E0E66D35}" dt="2023-04-12T05:59:07.163" v="8"/>
        <pc:sldMkLst>
          <pc:docMk/>
          <pc:sldMk cId="1236132238" sldId="289"/>
        </pc:sldMkLst>
      </pc:sldChg>
      <pc:sldChg chg="add">
        <pc:chgData name="Choi Hyoung Gi" userId="4eac43b882f8dfe7" providerId="LiveId" clId="{E705A430-28AC-4DBF-AE6C-9E16E0E66D35}" dt="2023-04-12T05:59:11.024" v="9"/>
        <pc:sldMkLst>
          <pc:docMk/>
          <pc:sldMk cId="3072287347" sldId="289"/>
        </pc:sldMkLst>
      </pc:sldChg>
      <pc:sldChg chg="addSp modSp add">
        <pc:chgData name="Choi Hyoung Gi" userId="4eac43b882f8dfe7" providerId="LiveId" clId="{E705A430-28AC-4DBF-AE6C-9E16E0E66D35}" dt="2023-04-12T06:48:51.297" v="11"/>
        <pc:sldMkLst>
          <pc:docMk/>
          <pc:sldMk cId="1532471955" sldId="290"/>
        </pc:sldMkLst>
        <pc:spChg chg="add mod">
          <ac:chgData name="Choi Hyoung Gi" userId="4eac43b882f8dfe7" providerId="LiveId" clId="{E705A430-28AC-4DBF-AE6C-9E16E0E66D35}" dt="2023-04-12T06:48:51.297" v="11"/>
          <ac:spMkLst>
            <pc:docMk/>
            <pc:sldMk cId="1532471955" sldId="290"/>
            <ac:spMk id="5" creationId="{7CF829D4-E983-A525-FD5D-84299A14F33F}"/>
          </ac:spMkLst>
        </pc:spChg>
      </pc:sldChg>
      <pc:sldChg chg="addSp modSp add">
        <pc:chgData name="Choi Hyoung Gi" userId="4eac43b882f8dfe7" providerId="LiveId" clId="{E705A430-28AC-4DBF-AE6C-9E16E0E66D35}" dt="2023-04-12T07:13:01.533" v="356" actId="20577"/>
        <pc:sldMkLst>
          <pc:docMk/>
          <pc:sldMk cId="1450006695" sldId="291"/>
        </pc:sldMkLst>
        <pc:spChg chg="add mod">
          <ac:chgData name="Choi Hyoung Gi" userId="4eac43b882f8dfe7" providerId="LiveId" clId="{E705A430-28AC-4DBF-AE6C-9E16E0E66D35}" dt="2023-04-12T07:11:23.795" v="348" actId="20577"/>
          <ac:spMkLst>
            <pc:docMk/>
            <pc:sldMk cId="1450006695" sldId="291"/>
            <ac:spMk id="7" creationId="{9A79DA74-B9EC-4FA9-8C44-DED7D46C6835}"/>
          </ac:spMkLst>
        </pc:spChg>
        <pc:spChg chg="mod">
          <ac:chgData name="Choi Hyoung Gi" userId="4eac43b882f8dfe7" providerId="LiveId" clId="{E705A430-28AC-4DBF-AE6C-9E16E0E66D35}" dt="2023-04-12T07:00:53.824" v="153" actId="20577"/>
          <ac:spMkLst>
            <pc:docMk/>
            <pc:sldMk cId="1450006695" sldId="291"/>
            <ac:spMk id="8" creationId="{34EDF1B4-C48F-D7E4-71AF-8FE5FBA15BF2}"/>
          </ac:spMkLst>
        </pc:spChg>
        <pc:spChg chg="add mod">
          <ac:chgData name="Choi Hyoung Gi" userId="4eac43b882f8dfe7" providerId="LiveId" clId="{E705A430-28AC-4DBF-AE6C-9E16E0E66D35}" dt="2023-04-12T07:13:01.533" v="356" actId="20577"/>
          <ac:spMkLst>
            <pc:docMk/>
            <pc:sldMk cId="1450006695" sldId="291"/>
            <ac:spMk id="11" creationId="{665A7DE4-B1A2-7AE5-FAE0-55AA770A03ED}"/>
          </ac:spMkLst>
        </pc:spChg>
        <pc:spChg chg="add mod">
          <ac:chgData name="Choi Hyoung Gi" userId="4eac43b882f8dfe7" providerId="LiveId" clId="{E705A430-28AC-4DBF-AE6C-9E16E0E66D35}" dt="2023-04-12T07:09:30.138" v="299" actId="20577"/>
          <ac:spMkLst>
            <pc:docMk/>
            <pc:sldMk cId="1450006695" sldId="291"/>
            <ac:spMk id="16" creationId="{7D45140F-DF1F-45F9-F3B4-26BF423403E6}"/>
          </ac:spMkLst>
        </pc:spChg>
      </pc:sldChg>
      <pc:sldChg chg="add">
        <pc:chgData name="Choi Hyoung Gi" userId="4eac43b882f8dfe7" providerId="LiveId" clId="{E705A430-28AC-4DBF-AE6C-9E16E0E66D35}" dt="2023-04-12T06:50:35.881" v="12"/>
        <pc:sldMkLst>
          <pc:docMk/>
          <pc:sldMk cId="1784904788" sldId="291"/>
        </pc:sldMkLst>
      </pc:sldChg>
      <pc:sldChg chg="add">
        <pc:chgData name="Choi Hyoung Gi" userId="4eac43b882f8dfe7" providerId="LiveId" clId="{E705A430-28AC-4DBF-AE6C-9E16E0E66D35}" dt="2023-04-12T06:51:46.243" v="13"/>
        <pc:sldMkLst>
          <pc:docMk/>
          <pc:sldMk cId="2411060695" sldId="291"/>
        </pc:sldMkLst>
      </pc:sldChg>
      <pc:sldChg chg="add">
        <pc:chgData name="Choi Hyoung Gi" userId="4eac43b882f8dfe7" providerId="LiveId" clId="{E705A430-28AC-4DBF-AE6C-9E16E0E66D35}" dt="2023-04-12T07:21:32.801" v="357"/>
        <pc:sldMkLst>
          <pc:docMk/>
          <pc:sldMk cId="927388989" sldId="292"/>
        </pc:sldMkLst>
      </pc:sldChg>
      <pc:sldChg chg="addSp modSp add">
        <pc:chgData name="Choi Hyoung Gi" userId="4eac43b882f8dfe7" providerId="LiveId" clId="{E705A430-28AC-4DBF-AE6C-9E16E0E66D35}" dt="2023-04-12T07:28:44.841" v="398"/>
        <pc:sldMkLst>
          <pc:docMk/>
          <pc:sldMk cId="283508755" sldId="293"/>
        </pc:sldMkLst>
        <pc:spChg chg="mod">
          <ac:chgData name="Choi Hyoung Gi" userId="4eac43b882f8dfe7" providerId="LiveId" clId="{E705A430-28AC-4DBF-AE6C-9E16E0E66D35}" dt="2023-04-12T07:25:53.864" v="397" actId="20577"/>
          <ac:spMkLst>
            <pc:docMk/>
            <pc:sldMk cId="283508755" sldId="293"/>
            <ac:spMk id="7" creationId="{9A79DA74-B9EC-4FA9-8C44-DED7D46C6835}"/>
          </ac:spMkLst>
        </pc:spChg>
        <pc:spChg chg="mod">
          <ac:chgData name="Choi Hyoung Gi" userId="4eac43b882f8dfe7" providerId="LiveId" clId="{E705A430-28AC-4DBF-AE6C-9E16E0E66D35}" dt="2023-04-12T07:28:44.841" v="398"/>
          <ac:spMkLst>
            <pc:docMk/>
            <pc:sldMk cId="283508755" sldId="293"/>
            <ac:spMk id="8" creationId="{34EDF1B4-C48F-D7E4-71AF-8FE5FBA15BF2}"/>
          </ac:spMkLst>
        </pc:spChg>
        <pc:picChg chg="add mod">
          <ac:chgData name="Choi Hyoung Gi" userId="4eac43b882f8dfe7" providerId="LiveId" clId="{E705A430-28AC-4DBF-AE6C-9E16E0E66D35}" dt="2023-04-12T07:25:09.891" v="359"/>
          <ac:picMkLst>
            <pc:docMk/>
            <pc:sldMk cId="283508755" sldId="293"/>
            <ac:picMk id="10" creationId="{DEF98D2A-6BD0-2EDD-5DE8-8F4726ED2600}"/>
          </ac:picMkLst>
        </pc:picChg>
      </pc:sldChg>
      <pc:sldChg chg="addSp modSp add">
        <pc:chgData name="Choi Hyoung Gi" userId="4eac43b882f8dfe7" providerId="LiveId" clId="{E705A430-28AC-4DBF-AE6C-9E16E0E66D35}" dt="2023-04-12T08:47:17.009" v="723" actId="20577"/>
        <pc:sldMkLst>
          <pc:docMk/>
          <pc:sldMk cId="3687962015" sldId="294"/>
        </pc:sldMkLst>
        <pc:spChg chg="mod">
          <ac:chgData name="Choi Hyoung Gi" userId="4eac43b882f8dfe7" providerId="LiveId" clId="{E705A430-28AC-4DBF-AE6C-9E16E0E66D35}" dt="2023-04-12T08:45:23.915" v="697" actId="20577"/>
          <ac:spMkLst>
            <pc:docMk/>
            <pc:sldMk cId="3687962015" sldId="294"/>
            <ac:spMk id="7" creationId="{9A79DA74-B9EC-4FA9-8C44-DED7D46C6835}"/>
          </ac:spMkLst>
        </pc:spChg>
        <pc:spChg chg="mod">
          <ac:chgData name="Choi Hyoung Gi" userId="4eac43b882f8dfe7" providerId="LiveId" clId="{E705A430-28AC-4DBF-AE6C-9E16E0E66D35}" dt="2023-04-12T08:23:17.446" v="400"/>
          <ac:spMkLst>
            <pc:docMk/>
            <pc:sldMk cId="3687962015" sldId="294"/>
            <ac:spMk id="8" creationId="{34EDF1B4-C48F-D7E4-71AF-8FE5FBA15BF2}"/>
          </ac:spMkLst>
        </pc:spChg>
        <pc:spChg chg="add mod">
          <ac:chgData name="Choi Hyoung Gi" userId="4eac43b882f8dfe7" providerId="LiveId" clId="{E705A430-28AC-4DBF-AE6C-9E16E0E66D35}" dt="2023-04-12T08:47:17.009" v="723" actId="20577"/>
          <ac:spMkLst>
            <pc:docMk/>
            <pc:sldMk cId="3687962015" sldId="294"/>
            <ac:spMk id="14" creationId="{1F72659B-D304-3C40-9990-22367FEFBCD9}"/>
          </ac:spMkLst>
        </pc:spChg>
        <pc:spChg chg="add mod">
          <ac:chgData name="Choi Hyoung Gi" userId="4eac43b882f8dfe7" providerId="LiveId" clId="{E705A430-28AC-4DBF-AE6C-9E16E0E66D35}" dt="2023-04-12T08:38:27.931" v="672" actId="571"/>
          <ac:spMkLst>
            <pc:docMk/>
            <pc:sldMk cId="3687962015" sldId="294"/>
            <ac:spMk id="17" creationId="{000FFC1C-AB6A-6EEA-31AE-CA7C970AE3DD}"/>
          </ac:spMkLst>
        </pc:spChg>
        <pc:spChg chg="add mod">
          <ac:chgData name="Choi Hyoung Gi" userId="4eac43b882f8dfe7" providerId="LiveId" clId="{E705A430-28AC-4DBF-AE6C-9E16E0E66D35}" dt="2023-04-12T08:41:12.846" v="673" actId="571"/>
          <ac:spMkLst>
            <pc:docMk/>
            <pc:sldMk cId="3687962015" sldId="294"/>
            <ac:spMk id="20" creationId="{FA430E24-5AA8-9114-2604-FB970ACE8196}"/>
          </ac:spMkLst>
        </pc:spChg>
        <pc:cxnChg chg="add mod">
          <ac:chgData name="Choi Hyoung Gi" userId="4eac43b882f8dfe7" providerId="LiveId" clId="{E705A430-28AC-4DBF-AE6C-9E16E0E66D35}" dt="2023-04-12T08:42:31.539" v="674" actId="571"/>
          <ac:cxnSpMkLst>
            <pc:docMk/>
            <pc:sldMk cId="3687962015" sldId="294"/>
            <ac:cxnSpMk id="24" creationId="{7B833FB1-5250-246E-8787-36A579B1864C}"/>
          </ac:cxnSpMkLst>
        </pc:cxnChg>
        <pc:cxnChg chg="add mod">
          <ac:chgData name="Choi Hyoung Gi" userId="4eac43b882f8dfe7" providerId="LiveId" clId="{E705A430-28AC-4DBF-AE6C-9E16E0E66D35}" dt="2023-04-12T08:43:07.853" v="675" actId="571"/>
          <ac:cxnSpMkLst>
            <pc:docMk/>
            <pc:sldMk cId="3687962015" sldId="294"/>
            <ac:cxnSpMk id="25" creationId="{DCA0F2D9-9CA9-09C9-C2BB-3B4861F8C403}"/>
          </ac:cxnSpMkLst>
        </pc:cxnChg>
      </pc:sldChg>
      <pc:sldChg chg="addSp modSp add">
        <pc:chgData name="Choi Hyoung Gi" userId="4eac43b882f8dfe7" providerId="LiveId" clId="{E705A430-28AC-4DBF-AE6C-9E16E0E66D35}" dt="2023-04-12T09:04:51.383" v="908" actId="20577"/>
        <pc:sldMkLst>
          <pc:docMk/>
          <pc:sldMk cId="1901615185" sldId="295"/>
        </pc:sldMkLst>
        <pc:spChg chg="mod">
          <ac:chgData name="Choi Hyoung Gi" userId="4eac43b882f8dfe7" providerId="LiveId" clId="{E705A430-28AC-4DBF-AE6C-9E16E0E66D35}" dt="2023-04-12T08:53:06.398" v="725" actId="6549"/>
          <ac:spMkLst>
            <pc:docMk/>
            <pc:sldMk cId="1901615185" sldId="295"/>
            <ac:spMk id="7" creationId="{9A79DA74-B9EC-4FA9-8C44-DED7D46C6835}"/>
          </ac:spMkLst>
        </pc:spChg>
        <pc:spChg chg="add mod">
          <ac:chgData name="Choi Hyoung Gi" userId="4eac43b882f8dfe7" providerId="LiveId" clId="{E705A430-28AC-4DBF-AE6C-9E16E0E66D35}" dt="2023-04-12T08:57:20.137" v="810" actId="20577"/>
          <ac:spMkLst>
            <pc:docMk/>
            <pc:sldMk cId="1901615185" sldId="295"/>
            <ac:spMk id="15" creationId="{34CD3FD7-2382-06D8-C613-CC6F925D9D9B}"/>
          </ac:spMkLst>
        </pc:spChg>
        <pc:spChg chg="add mod">
          <ac:chgData name="Choi Hyoung Gi" userId="4eac43b882f8dfe7" providerId="LiveId" clId="{E705A430-28AC-4DBF-AE6C-9E16E0E66D35}" dt="2023-04-12T09:04:51.383" v="908" actId="20577"/>
          <ac:spMkLst>
            <pc:docMk/>
            <pc:sldMk cId="1901615185" sldId="295"/>
            <ac:spMk id="21" creationId="{EB9C59CA-B62C-1062-D47D-0BC036286BF9}"/>
          </ac:spMkLst>
        </pc:spChg>
        <pc:picChg chg="add mod">
          <ac:chgData name="Choi Hyoung Gi" userId="4eac43b882f8dfe7" providerId="LiveId" clId="{E705A430-28AC-4DBF-AE6C-9E16E0E66D35}" dt="2023-04-12T08:53:16.659" v="726"/>
          <ac:picMkLst>
            <pc:docMk/>
            <pc:sldMk cId="1901615185" sldId="295"/>
            <ac:picMk id="5" creationId="{6A998520-9FE6-D396-FA8D-21F28712BF72}"/>
          </ac:picMkLst>
        </pc:picChg>
        <pc:cxnChg chg="add mod">
          <ac:chgData name="Choi Hyoung Gi" userId="4eac43b882f8dfe7" providerId="LiveId" clId="{E705A430-28AC-4DBF-AE6C-9E16E0E66D35}" dt="2023-04-12T08:53:32.841" v="727"/>
          <ac:cxnSpMkLst>
            <pc:docMk/>
            <pc:sldMk cId="1901615185" sldId="295"/>
            <ac:cxnSpMk id="6" creationId="{E5483430-5AE8-29B2-2846-BA80F47B5CC7}"/>
          </ac:cxnSpMkLst>
        </pc:cxnChg>
        <pc:cxnChg chg="add mod">
          <ac:chgData name="Choi Hyoung Gi" userId="4eac43b882f8dfe7" providerId="LiveId" clId="{E705A430-28AC-4DBF-AE6C-9E16E0E66D35}" dt="2023-04-12T08:53:45.129" v="728" actId="571"/>
          <ac:cxnSpMkLst>
            <pc:docMk/>
            <pc:sldMk cId="1901615185" sldId="295"/>
            <ac:cxnSpMk id="9" creationId="{4618D9A4-741A-20AE-1E8D-8FD68A167851}"/>
          </ac:cxnSpMkLst>
        </pc:cxnChg>
        <pc:cxnChg chg="add mod">
          <ac:chgData name="Choi Hyoung Gi" userId="4eac43b882f8dfe7" providerId="LiveId" clId="{E705A430-28AC-4DBF-AE6C-9E16E0E66D35}" dt="2023-04-12T08:57:43.646" v="811"/>
          <ac:cxnSpMkLst>
            <pc:docMk/>
            <pc:sldMk cId="1901615185" sldId="295"/>
            <ac:cxnSpMk id="20" creationId="{B2DB6328-1CF9-CA94-4371-25C40C6243A4}"/>
          </ac:cxnSpMkLst>
        </pc:cxnChg>
      </pc:sldChg>
      <pc:sldChg chg="add">
        <pc:chgData name="Choi Hyoung Gi" userId="4eac43b882f8dfe7" providerId="LiveId" clId="{E705A430-28AC-4DBF-AE6C-9E16E0E66D35}" dt="2023-04-12T09:01:00.212" v="843"/>
        <pc:sldMkLst>
          <pc:docMk/>
          <pc:sldMk cId="2135657045" sldId="296"/>
        </pc:sldMkLst>
      </pc:sldChg>
      <pc:sldChg chg="addSp modSp add">
        <pc:chgData name="Choi Hyoung Gi" userId="4eac43b882f8dfe7" providerId="LiveId" clId="{E705A430-28AC-4DBF-AE6C-9E16E0E66D35}" dt="2023-04-12T09:08:07.210" v="917" actId="20577"/>
        <pc:sldMkLst>
          <pc:docMk/>
          <pc:sldMk cId="4198399865" sldId="296"/>
        </pc:sldMkLst>
        <pc:spChg chg="add mod">
          <ac:chgData name="Choi Hyoung Gi" userId="4eac43b882f8dfe7" providerId="LiveId" clId="{E705A430-28AC-4DBF-AE6C-9E16E0E66D35}" dt="2023-04-12T09:08:07.210" v="917" actId="20577"/>
          <ac:spMkLst>
            <pc:docMk/>
            <pc:sldMk cId="4198399865" sldId="296"/>
            <ac:spMk id="12" creationId="{0608523F-6636-8497-1A45-EF1F3108313B}"/>
          </ac:spMkLst>
        </pc:spChg>
      </pc:sldChg>
      <pc:sldChg chg="add">
        <pc:chgData name="Choi Hyoung Gi" userId="4eac43b882f8dfe7" providerId="LiveId" clId="{E705A430-28AC-4DBF-AE6C-9E16E0E66D35}" dt="2023-04-12T09:02:18.942" v="845"/>
        <pc:sldMkLst>
          <pc:docMk/>
          <pc:sldMk cId="1362818261" sldId="297"/>
        </pc:sldMkLst>
      </pc:sldChg>
      <pc:sldChg chg="add">
        <pc:chgData name="Choi Hyoung Gi" userId="4eac43b882f8dfe7" providerId="LiveId" clId="{E705A430-28AC-4DBF-AE6C-9E16E0E66D35}" dt="2023-04-12T09:14:27.075" v="918"/>
        <pc:sldMkLst>
          <pc:docMk/>
          <pc:sldMk cId="591693531" sldId="298"/>
        </pc:sldMkLst>
      </pc:sldChg>
      <pc:sldChg chg="add">
        <pc:chgData name="Choi Hyoung Gi" userId="4eac43b882f8dfe7" providerId="LiveId" clId="{E705A430-28AC-4DBF-AE6C-9E16E0E66D35}" dt="2023-04-12T09:17:20.020" v="919"/>
        <pc:sldMkLst>
          <pc:docMk/>
          <pc:sldMk cId="810837884" sldId="298"/>
        </pc:sldMkLst>
      </pc:sldChg>
      <pc:sldChg chg="add">
        <pc:chgData name="Choi Hyoung Gi" userId="4eac43b882f8dfe7" providerId="LiveId" clId="{E705A430-28AC-4DBF-AE6C-9E16E0E66D35}" dt="2023-04-12T09:20:25.364" v="920"/>
        <pc:sldMkLst>
          <pc:docMk/>
          <pc:sldMk cId="1688528437" sldId="299"/>
        </pc:sldMkLst>
      </pc:sldChg>
      <pc:sldChg chg="add">
        <pc:chgData name="Choi Hyoung Gi" userId="4eac43b882f8dfe7" providerId="LiveId" clId="{E705A430-28AC-4DBF-AE6C-9E16E0E66D35}" dt="2023-04-12T09:20:46.963" v="921"/>
        <pc:sldMkLst>
          <pc:docMk/>
          <pc:sldMk cId="2977451006" sldId="300"/>
        </pc:sldMkLst>
      </pc:sldChg>
      <pc:sldChg chg="add">
        <pc:chgData name="Choi Hyoung Gi" userId="4eac43b882f8dfe7" providerId="LiveId" clId="{E705A430-28AC-4DBF-AE6C-9E16E0E66D35}" dt="2023-04-12T09:21:15.791" v="922"/>
        <pc:sldMkLst>
          <pc:docMk/>
          <pc:sldMk cId="237306850" sldId="301"/>
        </pc:sldMkLst>
      </pc:sldChg>
      <pc:sldChg chg="add">
        <pc:chgData name="Choi Hyoung Gi" userId="4eac43b882f8dfe7" providerId="LiveId" clId="{E705A430-28AC-4DBF-AE6C-9E16E0E66D35}" dt="2023-04-12T09:22:10.229" v="923"/>
        <pc:sldMkLst>
          <pc:docMk/>
          <pc:sldMk cId="1546773371" sldId="302"/>
        </pc:sldMkLst>
      </pc:sldChg>
      <pc:sldChg chg="add">
        <pc:chgData name="Choi Hyoung Gi" userId="4eac43b882f8dfe7" providerId="LiveId" clId="{E705A430-28AC-4DBF-AE6C-9E16E0E66D35}" dt="2023-04-12T09:22:32.325" v="924"/>
        <pc:sldMkLst>
          <pc:docMk/>
          <pc:sldMk cId="2192542912" sldId="303"/>
        </pc:sldMkLst>
      </pc:sldChg>
      <pc:sldChg chg="addSp modSp add">
        <pc:chgData name="Choi Hyoung Gi" userId="4eac43b882f8dfe7" providerId="LiveId" clId="{E705A430-28AC-4DBF-AE6C-9E16E0E66D35}" dt="2023-04-12T09:31:18.239" v="941" actId="20577"/>
        <pc:sldMkLst>
          <pc:docMk/>
          <pc:sldMk cId="2870210141" sldId="304"/>
        </pc:sldMkLst>
        <pc:spChg chg="add mod">
          <ac:chgData name="Choi Hyoung Gi" userId="4eac43b882f8dfe7" providerId="LiveId" clId="{E705A430-28AC-4DBF-AE6C-9E16E0E66D35}" dt="2023-04-12T09:31:18.239" v="941" actId="20577"/>
          <ac:spMkLst>
            <pc:docMk/>
            <pc:sldMk cId="2870210141" sldId="304"/>
            <ac:spMk id="5" creationId="{C8720C7F-FB3D-9667-982F-E1C3D811AB87}"/>
          </ac:spMkLst>
        </pc:spChg>
      </pc:sldChg>
      <pc:sldChg chg="addSp modSp add">
        <pc:chgData name="Choi Hyoung Gi" userId="4eac43b882f8dfe7" providerId="LiveId" clId="{E705A430-28AC-4DBF-AE6C-9E16E0E66D35}" dt="2023-04-12T09:58:52.453" v="1188"/>
        <pc:sldMkLst>
          <pc:docMk/>
          <pc:sldMk cId="2737797195" sldId="305"/>
        </pc:sldMkLst>
        <pc:spChg chg="add mod">
          <ac:chgData name="Choi Hyoung Gi" userId="4eac43b882f8dfe7" providerId="LiveId" clId="{E705A430-28AC-4DBF-AE6C-9E16E0E66D35}" dt="2023-04-12T09:46:56.868" v="994" actId="20577"/>
          <ac:spMkLst>
            <pc:docMk/>
            <pc:sldMk cId="2737797195" sldId="305"/>
            <ac:spMk id="9" creationId="{FD8AAD64-AF60-1224-FE96-4B9DB5048BF9}"/>
          </ac:spMkLst>
        </pc:spChg>
        <pc:spChg chg="add mod">
          <ac:chgData name="Choi Hyoung Gi" userId="4eac43b882f8dfe7" providerId="LiveId" clId="{E705A430-28AC-4DBF-AE6C-9E16E0E66D35}" dt="2023-04-12T09:47:21.518" v="996" actId="571"/>
          <ac:spMkLst>
            <pc:docMk/>
            <pc:sldMk cId="2737797195" sldId="305"/>
            <ac:spMk id="12" creationId="{3F8AEB9B-22B5-20FF-99CF-1C1A6332EE39}"/>
          </ac:spMkLst>
        </pc:spChg>
        <pc:spChg chg="add mod">
          <ac:chgData name="Choi Hyoung Gi" userId="4eac43b882f8dfe7" providerId="LiveId" clId="{E705A430-28AC-4DBF-AE6C-9E16E0E66D35}" dt="2023-04-12T09:54:29.389" v="1186" actId="20577"/>
          <ac:spMkLst>
            <pc:docMk/>
            <pc:sldMk cId="2737797195" sldId="305"/>
            <ac:spMk id="14" creationId="{67DCFD83-2704-00BB-77DC-5144E3333CCA}"/>
          </ac:spMkLst>
        </pc:spChg>
        <pc:spChg chg="add mod">
          <ac:chgData name="Choi Hyoung Gi" userId="4eac43b882f8dfe7" providerId="LiveId" clId="{E705A430-28AC-4DBF-AE6C-9E16E0E66D35}" dt="2023-04-12T09:50:54.007" v="1165" actId="20577"/>
          <ac:spMkLst>
            <pc:docMk/>
            <pc:sldMk cId="2737797195" sldId="305"/>
            <ac:spMk id="17" creationId="{D5AE90E8-71FC-10AA-7553-CAC0543EFFFD}"/>
          </ac:spMkLst>
        </pc:spChg>
        <pc:picChg chg="add mod">
          <ac:chgData name="Choi Hyoung Gi" userId="4eac43b882f8dfe7" providerId="LiveId" clId="{E705A430-28AC-4DBF-AE6C-9E16E0E66D35}" dt="2023-04-12T09:47:21.518" v="996" actId="571"/>
          <ac:picMkLst>
            <pc:docMk/>
            <pc:sldMk cId="2737797195" sldId="305"/>
            <ac:picMk id="13" creationId="{4FAB384D-2349-5D94-F0E5-38730A8ECA17}"/>
          </ac:picMkLst>
        </pc:picChg>
        <pc:cxnChg chg="add mod">
          <ac:chgData name="Choi Hyoung Gi" userId="4eac43b882f8dfe7" providerId="LiveId" clId="{E705A430-28AC-4DBF-AE6C-9E16E0E66D35}" dt="2023-04-12T09:58:42.217" v="1187"/>
          <ac:cxnSpMkLst>
            <pc:docMk/>
            <pc:sldMk cId="2737797195" sldId="305"/>
            <ac:cxnSpMk id="18" creationId="{A295C34E-25C5-8A57-DFF6-E5940863BB68}"/>
          </ac:cxnSpMkLst>
        </pc:cxnChg>
        <pc:cxnChg chg="add mod">
          <ac:chgData name="Choi Hyoung Gi" userId="4eac43b882f8dfe7" providerId="LiveId" clId="{E705A430-28AC-4DBF-AE6C-9E16E0E66D35}" dt="2023-04-12T09:58:52.453" v="1188"/>
          <ac:cxnSpMkLst>
            <pc:docMk/>
            <pc:sldMk cId="2737797195" sldId="305"/>
            <ac:cxnSpMk id="19" creationId="{BA71FBEE-A6C0-A83B-57EF-9BD022110798}"/>
          </ac:cxnSpMkLst>
        </pc:cxnChg>
      </pc:sldChg>
      <pc:sldChg chg="add">
        <pc:chgData name="Choi Hyoung Gi" userId="4eac43b882f8dfe7" providerId="LiveId" clId="{E705A430-28AC-4DBF-AE6C-9E16E0E66D35}" dt="2023-04-12T09:51:08.630" v="1166"/>
        <pc:sldMkLst>
          <pc:docMk/>
          <pc:sldMk cId="3895288504" sldId="306"/>
        </pc:sldMkLst>
      </pc:sldChg>
      <pc:sldChg chg="add">
        <pc:chgData name="Choi Hyoung Gi" userId="4eac43b882f8dfe7" providerId="LiveId" clId="{E705A430-28AC-4DBF-AE6C-9E16E0E66D35}" dt="2023-04-12T10:03:02.689" v="1189"/>
        <pc:sldMkLst>
          <pc:docMk/>
          <pc:sldMk cId="1373411047" sldId="307"/>
        </pc:sldMkLst>
      </pc:sldChg>
      <pc:sldChg chg="add">
        <pc:chgData name="Choi Hyoung Gi" userId="4eac43b882f8dfe7" providerId="LiveId" clId="{E705A430-28AC-4DBF-AE6C-9E16E0E66D35}" dt="2023-04-12T10:03:22.700" v="1190"/>
        <pc:sldMkLst>
          <pc:docMk/>
          <pc:sldMk cId="389610365" sldId="308"/>
        </pc:sldMkLst>
      </pc:sldChg>
    </pc:docChg>
  </pc:docChgLst>
  <pc:docChgLst>
    <pc:chgData name="Choi Hyoung Gi" userId="4eac43b882f8dfe7" providerId="LiveId" clId="{925F8249-AF32-4FA0-8EB8-0B95EB847CD9}"/>
    <pc:docChg chg="undo custSel modSld">
      <pc:chgData name="Choi Hyoung Gi" userId="4eac43b882f8dfe7" providerId="LiveId" clId="{925F8249-AF32-4FA0-8EB8-0B95EB847CD9}" dt="2023-02-16T23:47:12.466" v="899" actId="20577"/>
      <pc:docMkLst>
        <pc:docMk/>
      </pc:docMkLst>
      <pc:sldChg chg="modNotesTx">
        <pc:chgData name="Choi Hyoung Gi" userId="4eac43b882f8dfe7" providerId="LiveId" clId="{925F8249-AF32-4FA0-8EB8-0B95EB847CD9}" dt="2023-02-16T23:40:52.332" v="0" actId="20577"/>
        <pc:sldMkLst>
          <pc:docMk/>
          <pc:sldMk cId="440040637" sldId="256"/>
        </pc:sldMkLst>
      </pc:sldChg>
      <pc:sldChg chg="modNotesTx">
        <pc:chgData name="Choi Hyoung Gi" userId="4eac43b882f8dfe7" providerId="LiveId" clId="{925F8249-AF32-4FA0-8EB8-0B95EB847CD9}" dt="2023-02-16T23:42:08.349" v="259" actId="20577"/>
        <pc:sldMkLst>
          <pc:docMk/>
          <pc:sldMk cId="2929191091" sldId="260"/>
        </pc:sldMkLst>
      </pc:sldChg>
      <pc:sldChg chg="modNotesTx">
        <pc:chgData name="Choi Hyoung Gi" userId="4eac43b882f8dfe7" providerId="LiveId" clId="{925F8249-AF32-4FA0-8EB8-0B95EB847CD9}" dt="2023-02-16T23:43:40.333" v="607" actId="20577"/>
        <pc:sldMkLst>
          <pc:docMk/>
          <pc:sldMk cId="3346259152" sldId="263"/>
        </pc:sldMkLst>
      </pc:sldChg>
      <pc:sldChg chg="modNotesTx">
        <pc:chgData name="Choi Hyoung Gi" userId="4eac43b882f8dfe7" providerId="LiveId" clId="{925F8249-AF32-4FA0-8EB8-0B95EB847CD9}" dt="2023-02-16T23:41:26.074" v="86" actId="20577"/>
        <pc:sldMkLst>
          <pc:docMk/>
          <pc:sldMk cId="2721285547" sldId="268"/>
        </pc:sldMkLst>
      </pc:sldChg>
      <pc:sldChg chg="modNotesTx">
        <pc:chgData name="Choi Hyoung Gi" userId="4eac43b882f8dfe7" providerId="LiveId" clId="{925F8249-AF32-4FA0-8EB8-0B95EB847CD9}" dt="2023-02-16T23:47:12.466" v="899" actId="20577"/>
        <pc:sldMkLst>
          <pc:docMk/>
          <pc:sldMk cId="887532329" sldId="279"/>
        </pc:sldMkLst>
      </pc:sldChg>
    </pc:docChg>
  </pc:docChgLst>
  <pc:docChgLst>
    <pc:chgData name="Choi Hyoung Gi" userId="4eac43b882f8dfe7" providerId="LiveId" clId="{00CB8982-392E-491A-9C76-33E074171898}"/>
    <pc:docChg chg="undo custSel modSld sldOrd">
      <pc:chgData name="Choi Hyoung Gi" userId="4eac43b882f8dfe7" providerId="LiveId" clId="{00CB8982-392E-491A-9C76-33E074171898}" dt="2023-02-17T04:06:06.173" v="966" actId="1076"/>
      <pc:docMkLst>
        <pc:docMk/>
      </pc:docMkLst>
      <pc:sldChg chg="modNotesTx">
        <pc:chgData name="Choi Hyoung Gi" userId="4eac43b882f8dfe7" providerId="LiveId" clId="{00CB8982-392E-491A-9C76-33E074171898}" dt="2023-02-17T03:37:16.021" v="48" actId="20577"/>
        <pc:sldMkLst>
          <pc:docMk/>
          <pc:sldMk cId="3201139933" sldId="258"/>
        </pc:sldMkLst>
      </pc:sldChg>
      <pc:sldChg chg="addSp delSp">
        <pc:chgData name="Choi Hyoung Gi" userId="4eac43b882f8dfe7" providerId="LiveId" clId="{00CB8982-392E-491A-9C76-33E074171898}" dt="2023-02-17T03:38:30.273" v="50" actId="478"/>
        <pc:sldMkLst>
          <pc:docMk/>
          <pc:sldMk cId="2577589603" sldId="264"/>
        </pc:sldMkLst>
        <pc:picChg chg="add del">
          <ac:chgData name="Choi Hyoung Gi" userId="4eac43b882f8dfe7" providerId="LiveId" clId="{00CB8982-392E-491A-9C76-33E074171898}" dt="2023-02-17T03:38:30.273" v="50" actId="478"/>
          <ac:picMkLst>
            <pc:docMk/>
            <pc:sldMk cId="2577589603" sldId="264"/>
            <ac:picMk id="5" creationId="{A5A89C94-9EC5-1710-D540-A8FF758C2753}"/>
          </ac:picMkLst>
        </pc:picChg>
      </pc:sldChg>
      <pc:sldChg chg="modNotesTx">
        <pc:chgData name="Choi Hyoung Gi" userId="4eac43b882f8dfe7" providerId="LiveId" clId="{00CB8982-392E-491A-9C76-33E074171898}" dt="2023-02-17T03:42:49.627" v="326" actId="20577"/>
        <pc:sldMkLst>
          <pc:docMk/>
          <pc:sldMk cId="2721285547" sldId="268"/>
        </pc:sldMkLst>
      </pc:sldChg>
      <pc:sldChg chg="modNotesTx">
        <pc:chgData name="Choi Hyoung Gi" userId="4eac43b882f8dfe7" providerId="LiveId" clId="{00CB8982-392E-491A-9C76-33E074171898}" dt="2023-02-17T03:44:27.272" v="465" actId="20577"/>
        <pc:sldMkLst>
          <pc:docMk/>
          <pc:sldMk cId="299382978" sldId="269"/>
        </pc:sldMkLst>
      </pc:sldChg>
      <pc:sldChg chg="modNotesTx">
        <pc:chgData name="Choi Hyoung Gi" userId="4eac43b882f8dfe7" providerId="LiveId" clId="{00CB8982-392E-491A-9C76-33E074171898}" dt="2023-02-17T03:44:15.403" v="464" actId="20577"/>
        <pc:sldMkLst>
          <pc:docMk/>
          <pc:sldMk cId="521556296" sldId="270"/>
        </pc:sldMkLst>
      </pc:sldChg>
      <pc:sldChg chg="modNotesTx">
        <pc:chgData name="Choi Hyoung Gi" userId="4eac43b882f8dfe7" providerId="LiveId" clId="{00CB8982-392E-491A-9C76-33E074171898}" dt="2023-02-17T03:49:41.508" v="539" actId="6549"/>
        <pc:sldMkLst>
          <pc:docMk/>
          <pc:sldMk cId="1820485174" sldId="271"/>
        </pc:sldMkLst>
      </pc:sldChg>
      <pc:sldChg chg="modNotesTx">
        <pc:chgData name="Choi Hyoung Gi" userId="4eac43b882f8dfe7" providerId="LiveId" clId="{00CB8982-392E-491A-9C76-33E074171898}" dt="2023-02-17T03:57:07.980" v="723" actId="20577"/>
        <pc:sldMkLst>
          <pc:docMk/>
          <pc:sldMk cId="132223192" sldId="272"/>
        </pc:sldMkLst>
      </pc:sldChg>
      <pc:sldChg chg="modSp mod">
        <pc:chgData name="Choi Hyoung Gi" userId="4eac43b882f8dfe7" providerId="LiveId" clId="{00CB8982-392E-491A-9C76-33E074171898}" dt="2023-02-17T03:56:01.124" v="647" actId="20577"/>
        <pc:sldMkLst>
          <pc:docMk/>
          <pc:sldMk cId="599694084" sldId="274"/>
        </pc:sldMkLst>
        <pc:spChg chg="mod">
          <ac:chgData name="Choi Hyoung Gi" userId="4eac43b882f8dfe7" providerId="LiveId" clId="{00CB8982-392E-491A-9C76-33E074171898}" dt="2023-02-17T03:56:01.124" v="647" actId="20577"/>
          <ac:spMkLst>
            <pc:docMk/>
            <pc:sldMk cId="599694084" sldId="274"/>
            <ac:spMk id="8" creationId="{34EDF1B4-C48F-D7E4-71AF-8FE5FBA15BF2}"/>
          </ac:spMkLst>
        </pc:spChg>
      </pc:sldChg>
      <pc:sldChg chg="modNotesTx">
        <pc:chgData name="Choi Hyoung Gi" userId="4eac43b882f8dfe7" providerId="LiveId" clId="{00CB8982-392E-491A-9C76-33E074171898}" dt="2023-02-17T03:56:38.165" v="685" actId="20577"/>
        <pc:sldMkLst>
          <pc:docMk/>
          <pc:sldMk cId="2995666916" sldId="275"/>
        </pc:sldMkLst>
      </pc:sldChg>
      <pc:sldChg chg="modNotesTx">
        <pc:chgData name="Choi Hyoung Gi" userId="4eac43b882f8dfe7" providerId="LiveId" clId="{00CB8982-392E-491A-9C76-33E074171898}" dt="2023-02-17T04:02:28.641" v="871" actId="20577"/>
        <pc:sldMkLst>
          <pc:docMk/>
          <pc:sldMk cId="3261895445" sldId="277"/>
        </pc:sldMkLst>
      </pc:sldChg>
      <pc:sldChg chg="modNotesTx">
        <pc:chgData name="Choi Hyoung Gi" userId="4eac43b882f8dfe7" providerId="LiveId" clId="{00CB8982-392E-491A-9C76-33E074171898}" dt="2023-02-17T04:02:53.122" v="905" actId="20577"/>
        <pc:sldMkLst>
          <pc:docMk/>
          <pc:sldMk cId="3452204377" sldId="278"/>
        </pc:sldMkLst>
      </pc:sldChg>
      <pc:sldChg chg="modSp mod">
        <pc:chgData name="Choi Hyoung Gi" userId="4eac43b882f8dfe7" providerId="LiveId" clId="{00CB8982-392E-491A-9C76-33E074171898}" dt="2023-02-17T03:38:57.498" v="60" actId="20577"/>
        <pc:sldMkLst>
          <pc:docMk/>
          <pc:sldMk cId="1515676031" sldId="280"/>
        </pc:sldMkLst>
        <pc:spChg chg="mod">
          <ac:chgData name="Choi Hyoung Gi" userId="4eac43b882f8dfe7" providerId="LiveId" clId="{00CB8982-392E-491A-9C76-33E074171898}" dt="2023-02-17T03:38:57.498" v="60" actId="20577"/>
          <ac:spMkLst>
            <pc:docMk/>
            <pc:sldMk cId="1515676031" sldId="280"/>
            <ac:spMk id="7" creationId="{43F7D5CB-6DCF-53C7-B68F-6E8EF98B85D3}"/>
          </ac:spMkLst>
        </pc:spChg>
      </pc:sldChg>
      <pc:sldChg chg="modNotesTx">
        <pc:chgData name="Choi Hyoung Gi" userId="4eac43b882f8dfe7" providerId="LiveId" clId="{00CB8982-392E-491A-9C76-33E074171898}" dt="2023-02-17T03:41:10.544" v="287" actId="20577"/>
        <pc:sldMkLst>
          <pc:docMk/>
          <pc:sldMk cId="723194344" sldId="281"/>
        </pc:sldMkLst>
      </pc:sldChg>
      <pc:sldChg chg="modNotesTx">
        <pc:chgData name="Choi Hyoung Gi" userId="4eac43b882f8dfe7" providerId="LiveId" clId="{00CB8982-392E-491A-9C76-33E074171898}" dt="2023-02-17T03:41:48.284" v="294" actId="20577"/>
        <pc:sldMkLst>
          <pc:docMk/>
          <pc:sldMk cId="2869189051" sldId="282"/>
        </pc:sldMkLst>
      </pc:sldChg>
      <pc:sldChg chg="modNotesTx">
        <pc:chgData name="Choi Hyoung Gi" userId="4eac43b882f8dfe7" providerId="LiveId" clId="{00CB8982-392E-491A-9C76-33E074171898}" dt="2023-02-17T04:00:14.449" v="816" actId="20577"/>
        <pc:sldMkLst>
          <pc:docMk/>
          <pc:sldMk cId="1227395976" sldId="283"/>
        </pc:sldMkLst>
      </pc:sldChg>
      <pc:sldChg chg="modNotesTx">
        <pc:chgData name="Choi Hyoung Gi" userId="4eac43b882f8dfe7" providerId="LiveId" clId="{00CB8982-392E-491A-9C76-33E074171898}" dt="2023-02-17T03:57:28.995" v="760" actId="20577"/>
        <pc:sldMkLst>
          <pc:docMk/>
          <pc:sldMk cId="509799778" sldId="284"/>
        </pc:sldMkLst>
      </pc:sldChg>
      <pc:sldChg chg="delSp modSp mod ord modNotesTx">
        <pc:chgData name="Choi Hyoung Gi" userId="4eac43b882f8dfe7" providerId="LiveId" clId="{00CB8982-392E-491A-9C76-33E074171898}" dt="2023-02-17T04:06:06.173" v="966" actId="1076"/>
        <pc:sldMkLst>
          <pc:docMk/>
          <pc:sldMk cId="4121402388" sldId="286"/>
        </pc:sldMkLst>
        <pc:spChg chg="del mod">
          <ac:chgData name="Choi Hyoung Gi" userId="4eac43b882f8dfe7" providerId="LiveId" clId="{00CB8982-392E-491A-9C76-33E074171898}" dt="2023-02-17T04:06:03.958" v="965" actId="478"/>
          <ac:spMkLst>
            <pc:docMk/>
            <pc:sldMk cId="4121402388" sldId="286"/>
            <ac:spMk id="8" creationId="{34EDF1B4-C48F-D7E4-71AF-8FE5FBA15BF2}"/>
          </ac:spMkLst>
        </pc:spChg>
        <pc:picChg chg="mod">
          <ac:chgData name="Choi Hyoung Gi" userId="4eac43b882f8dfe7" providerId="LiveId" clId="{00CB8982-392E-491A-9C76-33E074171898}" dt="2023-02-17T04:06:06.173" v="966" actId="1076"/>
          <ac:picMkLst>
            <pc:docMk/>
            <pc:sldMk cId="4121402388" sldId="286"/>
            <ac:picMk id="5" creationId="{D256E9BD-AB23-7CEF-63A3-352DD1FBBD00}"/>
          </ac:picMkLst>
        </pc:picChg>
      </pc:sldChg>
      <pc:sldChg chg="modNotesTx">
        <pc:chgData name="Choi Hyoung Gi" userId="4eac43b882f8dfe7" providerId="LiveId" clId="{00CB8982-392E-491A-9C76-33E074171898}" dt="2023-02-17T04:01:09.019" v="825" actId="20577"/>
        <pc:sldMkLst>
          <pc:docMk/>
          <pc:sldMk cId="934309803" sldId="289"/>
        </pc:sldMkLst>
      </pc:sldChg>
    </pc:docChg>
  </pc:docChgLst>
  <pc:docChgLst>
    <pc:chgData name="Choi Hyoung Gi" userId="4eac43b882f8dfe7" providerId="LiveId" clId="{35111ECC-7F1C-47F4-A13D-3D962E147B6F}"/>
    <pc:docChg chg="undo custSel delSld modSld">
      <pc:chgData name="Choi Hyoung Gi" userId="4eac43b882f8dfe7" providerId="LiveId" clId="{35111ECC-7F1C-47F4-A13D-3D962E147B6F}" dt="2023-04-12T13:11:47.690" v="656" actId="20577"/>
      <pc:docMkLst>
        <pc:docMk/>
      </pc:docMkLst>
      <pc:sldChg chg="modNotesTx">
        <pc:chgData name="Choi Hyoung Gi" userId="4eac43b882f8dfe7" providerId="LiveId" clId="{35111ECC-7F1C-47F4-A13D-3D962E147B6F}" dt="2023-04-12T13:11:26.063" v="645" actId="20577"/>
        <pc:sldMkLst>
          <pc:docMk/>
          <pc:sldMk cId="3072287347" sldId="289"/>
        </pc:sldMkLst>
      </pc:sldChg>
      <pc:sldChg chg="modNotesTx">
        <pc:chgData name="Choi Hyoung Gi" userId="4eac43b882f8dfe7" providerId="LiveId" clId="{35111ECC-7F1C-47F4-A13D-3D962E147B6F}" dt="2023-04-12T13:11:27.496" v="646" actId="20577"/>
        <pc:sldMkLst>
          <pc:docMk/>
          <pc:sldMk cId="1532471955" sldId="290"/>
        </pc:sldMkLst>
      </pc:sldChg>
      <pc:sldChg chg="modNotesTx">
        <pc:chgData name="Choi Hyoung Gi" userId="4eac43b882f8dfe7" providerId="LiveId" clId="{35111ECC-7F1C-47F4-A13D-3D962E147B6F}" dt="2023-04-12T13:11:29.394" v="647" actId="20577"/>
        <pc:sldMkLst>
          <pc:docMk/>
          <pc:sldMk cId="927388989" sldId="292"/>
        </pc:sldMkLst>
      </pc:sldChg>
      <pc:sldChg chg="modNotesTx">
        <pc:chgData name="Choi Hyoung Gi" userId="4eac43b882f8dfe7" providerId="LiveId" clId="{35111ECC-7F1C-47F4-A13D-3D962E147B6F}" dt="2023-04-12T13:11:30.723" v="648" actId="20577"/>
        <pc:sldMkLst>
          <pc:docMk/>
          <pc:sldMk cId="283508755" sldId="293"/>
        </pc:sldMkLst>
      </pc:sldChg>
      <pc:sldChg chg="modNotesTx">
        <pc:chgData name="Choi Hyoung Gi" userId="4eac43b882f8dfe7" providerId="LiveId" clId="{35111ECC-7F1C-47F4-A13D-3D962E147B6F}" dt="2023-04-12T13:11:31.974" v="649" actId="20577"/>
        <pc:sldMkLst>
          <pc:docMk/>
          <pc:sldMk cId="3687962015" sldId="294"/>
        </pc:sldMkLst>
      </pc:sldChg>
      <pc:sldChg chg="modNotesTx">
        <pc:chgData name="Choi Hyoung Gi" userId="4eac43b882f8dfe7" providerId="LiveId" clId="{35111ECC-7F1C-47F4-A13D-3D962E147B6F}" dt="2023-04-12T13:11:33.247" v="650" actId="20577"/>
        <pc:sldMkLst>
          <pc:docMk/>
          <pc:sldMk cId="1901615185" sldId="295"/>
        </pc:sldMkLst>
      </pc:sldChg>
      <pc:sldChg chg="modNotesTx">
        <pc:chgData name="Choi Hyoung Gi" userId="4eac43b882f8dfe7" providerId="LiveId" clId="{35111ECC-7F1C-47F4-A13D-3D962E147B6F}" dt="2023-04-12T13:11:34.434" v="651" actId="20577"/>
        <pc:sldMkLst>
          <pc:docMk/>
          <pc:sldMk cId="4198399865" sldId="296"/>
        </pc:sldMkLst>
      </pc:sldChg>
      <pc:sldChg chg="modNotesTx">
        <pc:chgData name="Choi Hyoung Gi" userId="4eac43b882f8dfe7" providerId="LiveId" clId="{35111ECC-7F1C-47F4-A13D-3D962E147B6F}" dt="2023-04-12T13:11:36.783" v="652" actId="20577"/>
        <pc:sldMkLst>
          <pc:docMk/>
          <pc:sldMk cId="1362818261" sldId="297"/>
        </pc:sldMkLst>
      </pc:sldChg>
      <pc:sldChg chg="modNotesTx">
        <pc:chgData name="Choi Hyoung Gi" userId="4eac43b882f8dfe7" providerId="LiveId" clId="{35111ECC-7F1C-47F4-A13D-3D962E147B6F}" dt="2023-04-12T13:11:43.353" v="655" actId="20577"/>
        <pc:sldMkLst>
          <pc:docMk/>
          <pc:sldMk cId="2192542912" sldId="303"/>
        </pc:sldMkLst>
      </pc:sldChg>
      <pc:sldChg chg="modNotesTx">
        <pc:chgData name="Choi Hyoung Gi" userId="4eac43b882f8dfe7" providerId="LiveId" clId="{35111ECC-7F1C-47F4-A13D-3D962E147B6F}" dt="2023-04-12T13:11:47.690" v="656" actId="20577"/>
        <pc:sldMkLst>
          <pc:docMk/>
          <pc:sldMk cId="2870210141" sldId="304"/>
        </pc:sldMkLst>
      </pc:sldChg>
      <pc:sldChg chg="modNotesTx">
        <pc:chgData name="Choi Hyoung Gi" userId="4eac43b882f8dfe7" providerId="LiveId" clId="{35111ECC-7F1C-47F4-A13D-3D962E147B6F}" dt="2023-04-12T13:11:39.284" v="653" actId="20577"/>
        <pc:sldMkLst>
          <pc:docMk/>
          <pc:sldMk cId="2737797195" sldId="305"/>
        </pc:sldMkLst>
      </pc:sldChg>
      <pc:sldChg chg="modSp mod modNotesTx">
        <pc:chgData name="Choi Hyoung Gi" userId="4eac43b882f8dfe7" providerId="LiveId" clId="{35111ECC-7F1C-47F4-A13D-3D962E147B6F}" dt="2023-04-12T13:11:40.625" v="654" actId="20577"/>
        <pc:sldMkLst>
          <pc:docMk/>
          <pc:sldMk cId="3895288504" sldId="306"/>
        </pc:sldMkLst>
        <pc:spChg chg="mod">
          <ac:chgData name="Choi Hyoung Gi" userId="4eac43b882f8dfe7" providerId="LiveId" clId="{35111ECC-7F1C-47F4-A13D-3D962E147B6F}" dt="2023-04-12T13:02:41.971" v="631" actId="20577"/>
          <ac:spMkLst>
            <pc:docMk/>
            <pc:sldMk cId="3895288504" sldId="306"/>
            <ac:spMk id="8" creationId="{34EDF1B4-C48F-D7E4-71AF-8FE5FBA15BF2}"/>
          </ac:spMkLst>
        </pc:spChg>
      </pc:sldChg>
      <pc:sldChg chg="del">
        <pc:chgData name="Choi Hyoung Gi" userId="4eac43b882f8dfe7" providerId="LiveId" clId="{35111ECC-7F1C-47F4-A13D-3D962E147B6F}" dt="2023-04-12T13:10:27.394" v="643" actId="47"/>
        <pc:sldMkLst>
          <pc:docMk/>
          <pc:sldMk cId="1373411047" sldId="307"/>
        </pc:sldMkLst>
      </pc:sldChg>
      <pc:sldChg chg="del">
        <pc:chgData name="Choi Hyoung Gi" userId="4eac43b882f8dfe7" providerId="LiveId" clId="{35111ECC-7F1C-47F4-A13D-3D962E147B6F}" dt="2023-04-12T13:10:28.303" v="644" actId="47"/>
        <pc:sldMkLst>
          <pc:docMk/>
          <pc:sldMk cId="389610365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08397-D2F5-43C2-B629-F0F8ACAA4E8E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DD7-8741-48B5-87C5-B9F3F8DBE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5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76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5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53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72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56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endParaRPr lang="en-US" altLang="ko-KR" b="0" i="0" dirty="0">
                  <a:solidFill>
                    <a:srgbClr val="555555"/>
                  </a:solidFill>
                  <a:effectLst/>
                  <a:latin typeface="Spoqa Han Sans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요소별 정규화를 수행하여 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confidence heatmap C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를 생성한다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.</a:t>
                </a:r>
                <a:b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</a:br>
                <a:b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</a:br>
                <a:r>
                  <a:rPr lang="en-US" altLang="ko-KR" b="0" i="0" dirty="0" err="1">
                    <a:solidFill>
                      <a:srgbClr val="555555"/>
                    </a:solidFill>
                    <a:effectLst/>
                    <a:latin typeface="Spoqa Han Sans"/>
                  </a:rPr>
                  <a:t>Zx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와 </a:t>
                </a:r>
                <a:r>
                  <a:rPr lang="en-US" altLang="ko-KR" b="0" i="0" dirty="0" err="1">
                    <a:solidFill>
                      <a:srgbClr val="555555"/>
                    </a:solidFill>
                    <a:effectLst/>
                    <a:latin typeface="Spoqa Han Sans"/>
                  </a:rPr>
                  <a:t>Cx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는 각각 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location x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의 </a:t>
                </a:r>
                <a:r>
                  <a:rPr lang="ko-KR" altLang="en-US" b="0" i="0" dirty="0" err="1">
                    <a:solidFill>
                      <a:srgbClr val="555555"/>
                    </a:solidFill>
                    <a:effectLst/>
                    <a:latin typeface="Spoqa Han Sans"/>
                  </a:rPr>
                  <a:t>정규화되지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 않은 </a:t>
                </a:r>
                <a:r>
                  <a:rPr lang="ko-KR" altLang="en-US" b="0" i="0" dirty="0" err="1">
                    <a:solidFill>
                      <a:srgbClr val="555555"/>
                    </a:solidFill>
                    <a:effectLst/>
                    <a:latin typeface="Spoqa Han Sans"/>
                  </a:rPr>
                  <a:t>로짓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 값과 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x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의 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confidence heatmap value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이다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.</a:t>
                </a:r>
              </a:p>
              <a:p>
                <a:pPr algn="l"/>
                <a:endParaRPr lang="en-US" altLang="ko-KR" b="0" i="0" dirty="0">
                  <a:solidFill>
                    <a:srgbClr val="555555"/>
                  </a:solidFill>
                  <a:effectLst/>
                  <a:latin typeface="Spoqa Han Sans"/>
                </a:endParaRPr>
              </a:p>
              <a:p>
                <a:pPr algn="l"/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여기서 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joint confidence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를 </a:t>
                </a:r>
                <a:r>
                  <a:rPr lang="en-US" altLang="ko-KR" b="0" i="0" dirty="0" err="1">
                    <a:solidFill>
                      <a:srgbClr val="555555"/>
                    </a:solidFill>
                    <a:effectLst/>
                    <a:latin typeface="Spoqa Han Sans"/>
                  </a:rPr>
                  <a:t>heatmpa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의 최대값으로 표현할 수 있다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.</a:t>
                </a:r>
              </a:p>
              <a:p>
                <a:pPr algn="l"/>
                <a:endParaRPr lang="en-US" altLang="ko-KR" b="0" i="0" dirty="0">
                  <a:solidFill>
                    <a:srgbClr val="555555"/>
                  </a:solidFill>
                  <a:effectLst/>
                  <a:latin typeface="Spoqa Han Sans"/>
                </a:endParaRPr>
              </a:p>
              <a:p>
                <a:pPr algn="l"/>
                <a:endParaRPr lang="en-US" altLang="ko-KR" b="0" i="0" dirty="0">
                  <a:solidFill>
                    <a:srgbClr val="555555"/>
                  </a:solidFill>
                  <a:effectLst/>
                  <a:latin typeface="Spoqa Han Sans"/>
                </a:endParaRPr>
              </a:p>
              <a:p>
                <a:pPr algn="l"/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정규화 첫번째 단계에서 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sigmoid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를 사용하고 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C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의 합을 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1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로 정하지 않았기 때문에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, </a:t>
                </a:r>
                <a:b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</a:br>
                <a:b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</a:b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C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의 최대값은 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joint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의 크기에 영향을 받지 않는다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.</a:t>
                </a:r>
              </a:p>
              <a:p>
                <a:pPr algn="l"/>
                <a:endParaRPr lang="en-US" altLang="ko-KR" b="0" i="0" dirty="0">
                  <a:solidFill>
                    <a:srgbClr val="555555"/>
                  </a:solidFill>
                  <a:effectLst/>
                  <a:latin typeface="Spoqa Han Sans"/>
                </a:endParaRPr>
              </a:p>
              <a:p>
                <a:pPr algn="l"/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예측된 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joint confidence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는 오로지 예측된 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location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에만 관련된다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.</a:t>
                </a:r>
              </a:p>
              <a:p>
                <a:pPr algn="l"/>
                <a:endParaRPr lang="en-US" altLang="ko-KR" b="0" i="0" dirty="0">
                  <a:solidFill>
                    <a:srgbClr val="555555"/>
                  </a:solidFill>
                  <a:effectLst/>
                  <a:latin typeface="Spoqa Han Sans"/>
                </a:endParaRPr>
              </a:p>
              <a:p>
                <a:pPr algn="l"/>
                <a:endParaRPr lang="en-US" altLang="ko-KR" b="0" i="0" dirty="0">
                  <a:solidFill>
                    <a:srgbClr val="555555"/>
                  </a:solidFill>
                  <a:effectLst/>
                  <a:latin typeface="Spoqa Han Sans"/>
                </a:endParaRPr>
              </a:p>
              <a:p>
                <a:pPr algn="l"/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두번째 단계에서는 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global 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정규화를 수행해 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Probability heatmap P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를 생성한다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.</a:t>
                </a:r>
              </a:p>
              <a:p>
                <a:pPr algn="l"/>
                <a:endParaRPr lang="en-US" altLang="ko-KR" b="0" i="0" dirty="0">
                  <a:solidFill>
                    <a:srgbClr val="555555"/>
                  </a:solidFill>
                  <a:effectLst/>
                  <a:latin typeface="Spoqa Han Sans"/>
                </a:endParaRPr>
              </a:p>
              <a:p>
                <a:pPr algn="l"/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P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의 합은 첫번째 단계와 다르게 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1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이고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, 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예측된 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joint location, </a:t>
                </a:r>
                <a:r>
                  <a:rPr lang="ko-KR" altLang="en-US" sz="1200" i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𝜇</a:t>
                </a:r>
                <a:r>
                  <a:rPr lang="ko-KR" altLang="en-US" sz="1200" i="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 ̂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은 </a:t>
                </a:r>
                <a:r>
                  <a:rPr lang="ko-KR" altLang="en-US" b="0" i="0" dirty="0" err="1">
                    <a:solidFill>
                      <a:srgbClr val="555555"/>
                    </a:solidFill>
                    <a:effectLst/>
                    <a:latin typeface="Spoqa Han Sans"/>
                  </a:rPr>
                  <a:t>히트맵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 내에 존재합니다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.</a:t>
                </a:r>
              </a:p>
              <a:p>
                <a:pPr algn="l"/>
                <a:endParaRPr lang="en-US" altLang="ko-KR" b="0" i="0" dirty="0">
                  <a:solidFill>
                    <a:srgbClr val="555555"/>
                  </a:solidFill>
                  <a:effectLst/>
                  <a:latin typeface="Spoqa Han Sans"/>
                </a:endParaRPr>
              </a:p>
              <a:p>
                <a:pPr algn="l"/>
                <a:endParaRPr lang="en-US" altLang="ko-KR" b="0" i="0" dirty="0">
                  <a:solidFill>
                    <a:srgbClr val="555555"/>
                  </a:solidFill>
                  <a:effectLst/>
                  <a:latin typeface="Spoqa Han Sans"/>
                </a:endParaRPr>
              </a:p>
              <a:p>
                <a:pPr algn="l"/>
                <a:r>
                  <a:rPr lang="ko-KR" altLang="en-US" b="0" i="0" dirty="0" err="1">
                    <a:solidFill>
                      <a:srgbClr val="555555"/>
                    </a:solidFill>
                    <a:effectLst/>
                    <a:latin typeface="Spoqa Han Sans"/>
                  </a:rPr>
                  <a:t>이렇게해서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 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joint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 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confidence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와 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joint location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를 알아낼 수 있다</a:t>
                </a:r>
                <a:r>
                  <a:rPr lang="en-US" altLang="ko-KR" b="0" i="0" dirty="0">
                    <a:solidFill>
                      <a:srgbClr val="555555"/>
                    </a:solidFill>
                    <a:effectLst/>
                    <a:latin typeface="Spoqa Han Sans"/>
                  </a:rPr>
                  <a:t>.</a:t>
                </a:r>
              </a:p>
              <a:p>
                <a:pPr algn="l"/>
                <a:endParaRPr lang="en-US" altLang="ko-KR" b="0" i="0" dirty="0">
                  <a:solidFill>
                    <a:srgbClr val="555555"/>
                  </a:solidFill>
                  <a:effectLst/>
                  <a:latin typeface="Spoqa Han Sans"/>
                </a:endParaRP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39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199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611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47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63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3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 err="1">
                <a:solidFill>
                  <a:srgbClr val="555555"/>
                </a:solidFill>
                <a:effectLst/>
                <a:latin typeface="Spoqa Han Sans"/>
              </a:rPr>
              <a:t>Openpose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처럼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COCO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데이터셋을 사용하지만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mesh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poqa Han Sans"/>
              </a:rPr>
              <a:t>reconsturuction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에 필요한 머리와 목 같은 일부 관절 정보가 없기 때문에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</a:t>
            </a: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추가적으로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Data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를 이용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68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빠르고 정밀한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localization</a:t>
            </a: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부정확한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b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박스와 불필요한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디텍션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제거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정확도 향상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654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Mean Average Precision :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디텍션에서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자주 사용되는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score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중 하나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얼마나 정확히 검출했는지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</a:t>
            </a: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MOTA : Multiple Object Tracking Accuracy : multi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object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poqa Han Sans"/>
              </a:rPr>
              <a:t>dectection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에서 사용되는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score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45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25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088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31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23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52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625C8-30E3-4CEF-D59A-60649F0B5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C2027B-5C64-C4AE-3F0E-7B6E342A8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E70BF-433F-950B-F06C-3A1CD181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9793-6745-456A-9515-3DEBA4586CB5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95AAE-879B-B794-79AD-588B90A1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7C7AF-69BC-2FB0-54AA-E7762445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5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A22DD-506D-049D-F120-0EC557A4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8C02E2-7FB3-7E09-C95F-9023BC330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A458D-FC58-EFBD-78D0-F0A1EC05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FD5B-FB7B-410D-ADA1-87F4E78BB5B7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7BE5-E3C6-0957-E090-D31B9D6E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DE410-C61D-2A5E-7DB6-646F644B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8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707C22-F4D3-52F1-9090-9882D276A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4D580C-AE55-D481-589D-73837B277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881E2-CCC2-15D2-17A6-041B7D45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A81B-E711-43F0-B339-08A9C82FBCAF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96B76-75F5-27DE-0E28-757ACD2B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FB0A6-43D4-4F64-CD76-FAC3F43F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3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58590-CF83-7786-4F18-8B6604F1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628FF-4AAD-34EE-318C-434F6603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25BB-853B-C648-4F8E-FE41BE70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DC7E-9B60-4349-A1ED-A5083DDD0FA4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11DCC-DB71-545C-27E4-CA8E86CB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6002B-E977-AB91-A3F6-48503FE6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5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C920F-253A-EC94-188D-8179A852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A8AC1-1061-744B-DA77-11EB8AE7A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F7185-533F-B927-D6E2-DD22FF6E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7748-320C-4727-A50D-DB5599F703F7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60676-18C3-1687-289A-DF2872E9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A5F35-2085-0588-F843-4C7A1E8A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4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9C0D6-FF38-F5FF-40E5-3AF7DCD6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1B34B-F250-C18B-545E-B8478CE30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148794-FD7D-BD41-1FEF-B91453EC0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43BAB9-ABC5-F39D-A4DE-CEFB4EA3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CC77-684B-4910-BFBD-938DA27705C0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27390C-E81D-2102-FF38-582A0F2B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2FC642-DA30-F0F3-BCF6-B79F4C54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1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F7B87-954A-CB61-20CA-969FE2EA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22579-D42B-1A74-A8D2-07DB31C16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D8D9E-9762-401D-4727-50409CA1C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20E68F-DE6A-5524-2225-B6A7A4A00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DD7CA4-E838-6594-8E78-096C9C26B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96731C-84C2-478E-9BC5-1FD5FFAD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B59D-27AE-44E4-80AF-6C21D069397A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D6390-DAF8-B81A-FD48-D764BA75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C3F986-DFE6-6DB2-DA15-5234AE02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1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04F2E-5231-EC45-C314-5E2433E1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7FC71C-0E94-0FE9-6D55-8ECF6787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F51B-FDFF-42DC-9952-1E8664B8FA0F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5D438C-42B1-958F-84DF-85FAD5D1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37174C-A790-5C98-88CC-941750B8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963082-5870-9B23-8631-9FA9EB46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AE78-7D70-453E-B227-7485FD126571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28A1D9-8350-5515-F19B-CB532F68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12EBA-A815-9CD3-0123-0E52864E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6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07F5E-E904-933B-D437-C059894E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828A1-57B5-6951-A0F6-50258D543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084A-6361-50D7-58E3-2862E557E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191F64-2902-3405-F75F-6C9E083F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8AED-B09D-484F-86AA-8075730AB520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67AABD-5375-D67D-7C8F-73E84007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1386D-0798-E15E-A806-4C0580E0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5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B8A3F-9F5F-A4BE-C811-1A6413AE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E448A-3988-8702-6EDC-B0F88171C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1AAD0B-97C2-8B8D-8D8D-2A552D41A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5494E1-AC5E-ECEF-5E64-75EF0381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BD-6490-47CF-8EFA-32E34A6B95C0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BDB8F-A04D-3C98-D696-B72F74AA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7948D-732B-E64C-D816-F3828FE5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8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7418BF-64E6-3F07-EDCE-AD67B038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868B9-E1B3-AFE6-ED9A-D60F926D6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C7838-D005-6411-E3F6-1717CFE21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0EBCC-0875-440F-9C0A-BC38A5734D45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9D177-FC24-DD4E-223C-66AF96B52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3CC59-BD34-D38D-7250-E300A5E19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2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153F2-DCA4-D919-7122-9671BCB95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altLang="ko-KR" b="1" dirty="0" err="1"/>
              <a:t>AlphaPose</a:t>
            </a:r>
            <a:br>
              <a:rPr lang="en-US" altLang="ko-KR" b="1" dirty="0"/>
            </a:br>
            <a:r>
              <a:rPr lang="en-US" altLang="ko-KR" sz="2400" b="1" dirty="0"/>
              <a:t>Pose Estimation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712F63-83DB-97AC-EE40-AC252EEFD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6214"/>
            <a:ext cx="9144000" cy="1655762"/>
          </a:xfrm>
        </p:spPr>
        <p:txBody>
          <a:bodyPr/>
          <a:lstStyle/>
          <a:p>
            <a:r>
              <a:rPr lang="en-US" altLang="ko-KR" b="1" dirty="0"/>
              <a:t>IPIS</a:t>
            </a:r>
          </a:p>
          <a:p>
            <a:r>
              <a:rPr lang="ko-KR" altLang="en-US" dirty="0"/>
              <a:t>석사 과정 최형기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21109E-5512-F284-F4F2-BD9E19BD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4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SIKR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4EDF1B4-C48F-D7E4-71AF-8FE5FBA1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/>
              <a:t>Symmetric Integral </a:t>
            </a:r>
            <a:r>
              <a:rPr lang="en-US" altLang="ko-KR" sz="2800" dirty="0" err="1"/>
              <a:t>Keypoints</a:t>
            </a:r>
            <a:r>
              <a:rPr lang="en-US" altLang="ko-KR" sz="2800" dirty="0"/>
              <a:t> Regression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dirty="0"/>
              <a:t>Stable gradients for ASG</a:t>
            </a:r>
          </a:p>
          <a:p>
            <a:pPr lvl="2"/>
            <a:r>
              <a:rPr lang="en-US" altLang="ko-KR" dirty="0"/>
              <a:t>Lipschitz analysis -&gt; make stable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AlphaPose</a:t>
            </a:r>
            <a:endParaRPr lang="ko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B2D6CA-3322-525F-AEBB-9A0A21A16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52" y="3734797"/>
            <a:ext cx="4077269" cy="3715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4192C94-2C25-E2C0-7660-9C99995B2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733" y="3734797"/>
            <a:ext cx="3067478" cy="38105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5483430-5AE8-29B2-2846-BA80F47B5CC7}"/>
              </a:ext>
            </a:extLst>
          </p:cNvPr>
          <p:cNvCxnSpPr>
            <a:cxnSpLocks/>
          </p:cNvCxnSpPr>
          <p:nvPr/>
        </p:nvCxnSpPr>
        <p:spPr>
          <a:xfrm rot="8100000" flipV="1">
            <a:off x="5426874" y="4216798"/>
            <a:ext cx="0" cy="167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18D9A4-741A-20AE-1E8D-8FD68A167851}"/>
              </a:ext>
            </a:extLst>
          </p:cNvPr>
          <p:cNvCxnSpPr>
            <a:cxnSpLocks/>
          </p:cNvCxnSpPr>
          <p:nvPr/>
        </p:nvCxnSpPr>
        <p:spPr>
          <a:xfrm rot="13500000" flipH="1" flipV="1">
            <a:off x="6036938" y="4216797"/>
            <a:ext cx="0" cy="167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6620D90-0657-47F6-22D5-D7AEC0696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481" y="4490021"/>
            <a:ext cx="4515480" cy="342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CD3FD7-2382-06D8-C613-CC6F925D9D9B}"/>
                  </a:ext>
                </a:extLst>
              </p:cNvPr>
              <p:cNvSpPr txBox="1"/>
              <p:nvPr/>
            </p:nvSpPr>
            <p:spPr>
              <a:xfrm>
                <a:off x="2614246" y="4766754"/>
                <a:ext cx="69635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𝑎𝑟𝑏𝑖𝑡𝑟𝑎𝑟𝑦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𝑝𝑜𝑠𝑖𝑜𝑡𝑖𝑜𝑛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h𝑒𝑎𝑡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𝑚𝑎𝑝</m:t>
                      </m:r>
                    </m:oMath>
                  </m:oMathPara>
                </a14:m>
                <a:endParaRPr lang="en-US" altLang="ko-KR" sz="1400" b="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h𝑒𝑎𝑡𝑚𝑎𝑝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CD3FD7-2382-06D8-C613-CC6F925D9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246" y="4766754"/>
                <a:ext cx="6963508" cy="523220"/>
              </a:xfrm>
              <a:prstGeom prst="rect">
                <a:avLst/>
              </a:prstGeom>
              <a:blipFill>
                <a:blip r:embed="rId6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87F6F031-073F-8232-DB30-FF14DC5534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6902" y="5483873"/>
            <a:ext cx="4210638" cy="1047896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2DB6328-1CF9-CA94-4371-25C40C6243A4}"/>
              </a:ext>
            </a:extLst>
          </p:cNvPr>
          <p:cNvCxnSpPr>
            <a:cxnSpLocks/>
          </p:cNvCxnSpPr>
          <p:nvPr/>
        </p:nvCxnSpPr>
        <p:spPr>
          <a:xfrm>
            <a:off x="5750171" y="5206447"/>
            <a:ext cx="0" cy="167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9C59CA-B62C-1062-D47D-0BC036286BF9}"/>
                  </a:ext>
                </a:extLst>
              </p:cNvPr>
              <p:cNvSpPr txBox="1"/>
              <p:nvPr/>
            </p:nvSpPr>
            <p:spPr>
              <a:xfrm>
                <a:off x="7258994" y="5417658"/>
                <a:ext cx="6963508" cy="98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ko-KR" altLang="en-US" sz="14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1400" b="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𝐿𝑖𝑝𝑠h𝑖𝑡𝑧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𝑛𝑜𝑟𝑚𝑎𝑙𝑖𝑧𝑎𝑡𝑖𝑜𝑛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altLang="ko-KR" sz="1400" b="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/>
                <a:endParaRPr lang="en-US" altLang="ko-KR" sz="1400" b="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/>
                <a:endParaRPr lang="en-US" altLang="ko-KR" sz="1400" b="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9C59CA-B62C-1062-D47D-0BC03628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994" y="5417658"/>
                <a:ext cx="6963508" cy="9818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61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SIKR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4EDF1B4-C48F-D7E4-71AF-8FE5FBA1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/>
              <a:t>Symmetric Integral </a:t>
            </a:r>
            <a:r>
              <a:rPr lang="en-US" altLang="ko-KR" sz="2800" dirty="0" err="1"/>
              <a:t>Keypoints</a:t>
            </a:r>
            <a:r>
              <a:rPr lang="en-US" altLang="ko-KR" sz="2800" dirty="0"/>
              <a:t> Regression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dirty="0"/>
              <a:t>Stable gradients for ASG</a:t>
            </a:r>
          </a:p>
          <a:p>
            <a:pPr lvl="2"/>
            <a:r>
              <a:rPr lang="en-US" altLang="ko-KR" dirty="0"/>
              <a:t>Lipschitz analysis -&gt; make stable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AlphaPose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4802E6-AE2A-2232-E150-767BD9F2E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693" y="3987764"/>
            <a:ext cx="5811061" cy="9431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39DE99-5DCD-5CC5-D50B-E630754D3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693" y="5554701"/>
            <a:ext cx="4572638" cy="523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08523F-6636-8497-1A45-EF1F3108313B}"/>
                  </a:ext>
                </a:extLst>
              </p:cNvPr>
              <p:cNvSpPr txBox="1"/>
              <p:nvPr/>
            </p:nvSpPr>
            <p:spPr>
              <a:xfrm>
                <a:off x="6090223" y="4605589"/>
                <a:ext cx="6963508" cy="32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𝑔𝑟𝑎𝑑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/8</m:t>
                      </m:r>
                    </m:oMath>
                  </m:oMathPara>
                </a14:m>
                <a:endParaRPr lang="en-US" altLang="ko-KR" sz="1400" b="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08523F-6636-8497-1A45-EF1F31083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23" y="4605589"/>
                <a:ext cx="6963508" cy="325282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99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SIKR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4EDF1B4-C48F-D7E4-71AF-8FE5FBA1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/>
              <a:t>Symmetric Integral </a:t>
            </a:r>
            <a:r>
              <a:rPr lang="en-US" altLang="ko-KR" sz="2800" dirty="0" err="1"/>
              <a:t>Keypoints</a:t>
            </a:r>
            <a:r>
              <a:rPr lang="en-US" altLang="ko-KR" sz="2800" dirty="0"/>
              <a:t> Regression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dirty="0"/>
              <a:t>Stable gradients for ASG</a:t>
            </a:r>
          </a:p>
          <a:p>
            <a:pPr lvl="2"/>
            <a:r>
              <a:rPr lang="en-US" altLang="ko-KR" dirty="0"/>
              <a:t>Lipschitz analysis -&gt; make stable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AlphaPose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551724-FD63-5148-4D74-4FB373D1A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43" y="4001294"/>
            <a:ext cx="5106113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1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SIKR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4EDF1B4-C48F-D7E4-71AF-8FE5FBA1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/>
              <a:t>Symmetric Integral </a:t>
            </a:r>
            <a:r>
              <a:rPr lang="en-US" altLang="ko-KR" sz="2800" dirty="0" err="1"/>
              <a:t>Keypoints</a:t>
            </a:r>
            <a:r>
              <a:rPr lang="en-US" altLang="ko-KR" sz="2800" dirty="0"/>
              <a:t> Regression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dirty="0"/>
              <a:t>Size-dependent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keypoint</a:t>
            </a:r>
            <a:r>
              <a:rPr lang="en-US" altLang="ko-KR" sz="2800" dirty="0"/>
              <a:t> Scoring Problem</a:t>
            </a:r>
            <a:endParaRPr lang="en-US" altLang="ko-KR" dirty="0"/>
          </a:p>
          <a:p>
            <a:pPr lvl="2"/>
            <a:r>
              <a:rPr lang="en-US" altLang="ko-KR" dirty="0"/>
              <a:t>Before soft-argmax, sum of predicted heatmaps should be normalized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state-of-the-arts in multi-person pose estimation</a:t>
            </a:r>
          </a:p>
          <a:p>
            <a:pPr lvl="3"/>
            <a:r>
              <a:rPr lang="en-US" altLang="ko-KR" dirty="0"/>
              <a:t>large gap with single-person pose estimation</a:t>
            </a:r>
          </a:p>
          <a:p>
            <a:pPr lvl="3"/>
            <a:r>
              <a:rPr lang="en-US" altLang="ko-KR" dirty="0"/>
              <a:t>need joint confidence for pose NMS and calculating </a:t>
            </a:r>
            <a:r>
              <a:rPr lang="en-US" altLang="ko-KR" dirty="0" err="1"/>
              <a:t>nAP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Two-step Heatmap Normalization</a:t>
            </a:r>
          </a:p>
          <a:p>
            <a:pPr lvl="3"/>
            <a:r>
              <a:rPr lang="en-US" altLang="ko-KR" dirty="0"/>
              <a:t>one-step normalization highly depends on the size of joint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AlphaPose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720C7F-FB3D-9667-982F-E1C3D811AB87}"/>
                  </a:ext>
                </a:extLst>
              </p:cNvPr>
              <p:cNvSpPr txBox="1"/>
              <p:nvPr/>
            </p:nvSpPr>
            <p:spPr>
              <a:xfrm>
                <a:off x="1934308" y="3531824"/>
                <a:ext cx="1273105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720C7F-FB3D-9667-982F-E1C3D811A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308" y="3531824"/>
                <a:ext cx="1273105" cy="763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21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SIKR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4EDF1B4-C48F-D7E4-71AF-8FE5FBA1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/>
              <a:t>Symmetric Integral </a:t>
            </a:r>
            <a:r>
              <a:rPr lang="en-US" altLang="ko-KR" sz="2800" dirty="0" err="1"/>
              <a:t>Keypoints</a:t>
            </a:r>
            <a:r>
              <a:rPr lang="en-US" altLang="ko-KR" sz="2800" dirty="0"/>
              <a:t> Regression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dirty="0"/>
              <a:t>Two-step Heatmap Normalization</a:t>
            </a:r>
          </a:p>
          <a:p>
            <a:pPr lvl="2"/>
            <a:r>
              <a:rPr lang="en-US" altLang="ko-KR" dirty="0"/>
              <a:t>decouple confidence prediction and integral regression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AlphaPose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F90C8C-5627-FB75-441A-63BAB82D5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154" y="3992502"/>
            <a:ext cx="1981477" cy="3143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8AAD64-AF60-1224-FE96-4B9DB5048BF9}"/>
                  </a:ext>
                </a:extLst>
              </p:cNvPr>
              <p:cNvSpPr txBox="1"/>
              <p:nvPr/>
            </p:nvSpPr>
            <p:spPr>
              <a:xfrm>
                <a:off x="4736208" y="4233884"/>
                <a:ext cx="69635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𝑐𝑜𝑛𝑓𝑖𝑑𝑒𝑛𝑐𝑒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h𝑒𝑎𝑡𝑚𝑎𝑝</m:t>
                      </m:r>
                    </m:oMath>
                  </m:oMathPara>
                </a14:m>
                <a:endParaRPr lang="en-US" altLang="ko-KR" sz="1400" b="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8AAD64-AF60-1224-FE96-4B9DB5048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08" y="4233884"/>
                <a:ext cx="6963508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88A0C4B6-A284-4130-D477-60B49DBCA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824" y="3897973"/>
            <a:ext cx="1895740" cy="4001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DCFD83-2704-00BB-77DC-5144E3333CCA}"/>
                  </a:ext>
                </a:extLst>
              </p:cNvPr>
              <p:cNvSpPr txBox="1"/>
              <p:nvPr/>
            </p:nvSpPr>
            <p:spPr>
              <a:xfrm>
                <a:off x="401600" y="4233884"/>
                <a:ext cx="69635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𝑐𝑜𝑛𝑓𝑖𝑑𝑒𝑛𝑐𝑒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h𝑒𝑎𝑡𝑚𝑎𝑝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1400" b="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𝑢𝑛𝑛𝑜𝑟𝑚𝑎𝑙𝑖𝑧𝑒𝑑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𝑙𝑜𝑔𝑖𝑡𝑠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1400" b="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DCFD83-2704-00BB-77DC-5144E333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00" y="4233884"/>
                <a:ext cx="6963508" cy="523220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8446FB32-7BD9-5583-6E65-98B983E857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2415" y="4884855"/>
            <a:ext cx="1486107" cy="752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AE90E8-71FC-10AA-7553-CAC0543EFFFD}"/>
                  </a:ext>
                </a:extLst>
              </p:cNvPr>
              <p:cNvSpPr txBox="1"/>
              <p:nvPr/>
            </p:nvSpPr>
            <p:spPr>
              <a:xfrm>
                <a:off x="4736208" y="5517153"/>
                <a:ext cx="69635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h𝑒𝑎𝑡𝑚𝑎𝑝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1400" b="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AE90E8-71FC-10AA-7553-CAC0543EF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08" y="5517153"/>
                <a:ext cx="6963508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295C34E-25C5-8A57-DFF6-E5940863BB68}"/>
              </a:ext>
            </a:extLst>
          </p:cNvPr>
          <p:cNvCxnSpPr>
            <a:cxnSpLocks/>
          </p:cNvCxnSpPr>
          <p:nvPr/>
        </p:nvCxnSpPr>
        <p:spPr>
          <a:xfrm rot="16200000">
            <a:off x="4923693" y="4223344"/>
            <a:ext cx="0" cy="167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A71FBEE-A6C0-A83B-57EF-9BD022110798}"/>
              </a:ext>
            </a:extLst>
          </p:cNvPr>
          <p:cNvCxnSpPr>
            <a:cxnSpLocks/>
          </p:cNvCxnSpPr>
          <p:nvPr/>
        </p:nvCxnSpPr>
        <p:spPr>
          <a:xfrm>
            <a:off x="6479932" y="4717801"/>
            <a:ext cx="0" cy="167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9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Multi-Domain Knowledge Distillation</a:t>
            </a:r>
            <a:endParaRPr lang="ko-KR" altLang="en-US" sz="40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4EDF1B4-C48F-D7E4-71AF-8FE5FBA1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/>
              <a:t>Annotating new dataset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300Wface, </a:t>
            </a:r>
            <a:r>
              <a:rPr lang="en-US" altLang="ko-KR" dirty="0" err="1"/>
              <a:t>FreiHand</a:t>
            </a:r>
            <a:r>
              <a:rPr lang="en-US" altLang="ko-KR" dirty="0"/>
              <a:t>, </a:t>
            </a:r>
            <a:r>
              <a:rPr lang="en-US" altLang="ko-KR" dirty="0" err="1"/>
              <a:t>InterHand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conbining</a:t>
            </a:r>
            <a:r>
              <a:rPr lang="en-US" altLang="ko-KR" dirty="0"/>
              <a:t> datasets</a:t>
            </a:r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AlphaPose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9528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AlphaPose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9F3013-94A0-C7D4-7E87-FFA03C936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23" y="1921610"/>
            <a:ext cx="11101754" cy="42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2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AlphaPose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9F3013-94A0-C7D4-7E87-FFA03C936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461" y="1921610"/>
            <a:ext cx="10287078" cy="42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51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AlphaPose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9F3013-94A0-C7D4-7E87-FFA03C936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3571" y="1921610"/>
            <a:ext cx="9924858" cy="42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73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Conclusion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AlphaPose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9254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AlphaPose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4EDF1B4-C48F-D7E4-71AF-8FE5FBA1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Backbone</a:t>
            </a:r>
            <a:r>
              <a:rPr lang="en-US" altLang="ko-KR" dirty="0"/>
              <a:t> : YOLOv3</a:t>
            </a:r>
          </a:p>
          <a:p>
            <a:endParaRPr lang="en-US" altLang="ko-KR" dirty="0"/>
          </a:p>
          <a:p>
            <a:r>
              <a:rPr lang="en-US" altLang="ko-KR" b="1" dirty="0"/>
              <a:t>Dataset</a:t>
            </a:r>
            <a:r>
              <a:rPr lang="en-US" altLang="ko-KR" dirty="0"/>
              <a:t> : COCO, </a:t>
            </a:r>
            <a:r>
              <a:rPr lang="en-US" altLang="ko-KR" dirty="0" err="1"/>
              <a:t>PoseTrack</a:t>
            </a:r>
            <a:r>
              <a:rPr lang="en-US" altLang="ko-KR" dirty="0"/>
              <a:t>, </a:t>
            </a:r>
            <a:r>
              <a:rPr lang="en-US" altLang="ko-KR" dirty="0" err="1"/>
              <a:t>Halpe-FullBody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32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Abstract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4EDF1B4-C48F-D7E4-71AF-8FE5FBA1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/>
              <a:t>fast and fine localization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sz="2800" dirty="0"/>
              <a:t>inaccurate bounding boxes and redundant detections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sz="2800" dirty="0"/>
              <a:t>improve accuracy</a:t>
            </a:r>
          </a:p>
          <a:p>
            <a:pPr lvl="2"/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AlphaPose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745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Abstract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AlphaPose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B9A3AF-9219-A42B-AB25-ACA6CE28A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770" y="267047"/>
            <a:ext cx="4616460" cy="608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1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Network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AlphaPose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621BB9-6E53-0B15-3CEE-BECD9B438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34" y="1690688"/>
            <a:ext cx="10431331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8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Network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AlphaPose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621BB9-6E53-0B15-3CEE-BECD9B438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929" y="1690688"/>
            <a:ext cx="11414142" cy="382506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CF829D4-E983-A525-FD5D-84299A14F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5135"/>
            <a:ext cx="10515600" cy="66121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altLang="ko-KR" dirty="0"/>
              <a:t>Dashed Box : optional components</a:t>
            </a:r>
            <a:br>
              <a:rPr lang="en-US" altLang="ko-KR" dirty="0"/>
            </a:br>
            <a:r>
              <a:rPr lang="en-US" altLang="ko-KR" dirty="0"/>
              <a:t>Flexible and each module’s components can be updated easily</a:t>
            </a:r>
          </a:p>
        </p:txBody>
      </p:sp>
    </p:spTree>
    <p:extLst>
      <p:ext uri="{BB962C8B-B14F-4D97-AF65-F5344CB8AC3E}">
        <p14:creationId xmlns:p14="http://schemas.microsoft.com/office/powerpoint/2010/main" val="153247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SIKR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4EDF1B4-C48F-D7E4-71AF-8FE5FBA1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/>
              <a:t>Symmetric Integral </a:t>
            </a:r>
            <a:r>
              <a:rPr lang="en-US" altLang="ko-KR" sz="2800" dirty="0" err="1"/>
              <a:t>Keypoints</a:t>
            </a:r>
            <a:r>
              <a:rPr lang="en-US" altLang="ko-KR" sz="2800" dirty="0"/>
              <a:t> Regression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dirty="0"/>
              <a:t>Asymmetric gradient Problem</a:t>
            </a:r>
          </a:p>
          <a:p>
            <a:pPr lvl="2"/>
            <a:r>
              <a:rPr lang="en-US" altLang="ko-KR" dirty="0"/>
              <a:t>soft-argmax operation</a:t>
            </a:r>
          </a:p>
          <a:p>
            <a:pPr lvl="2"/>
            <a:r>
              <a:rPr lang="en-US" altLang="ko-KR" dirty="0"/>
              <a:t>heatmap based approaches -&gt; regression based approaches</a:t>
            </a:r>
          </a:p>
          <a:p>
            <a:pPr lvl="2"/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AlphaPose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237294-3ECD-B805-AB6D-FB681A600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623" y="3860394"/>
            <a:ext cx="1848108" cy="5811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79DA74-B9EC-4FA9-8C44-DED7D46C6835}"/>
                  </a:ext>
                </a:extLst>
              </p:cNvPr>
              <p:cNvSpPr txBox="1"/>
              <p:nvPr/>
            </p:nvSpPr>
            <p:spPr>
              <a:xfrm>
                <a:off x="1110761" y="4327587"/>
                <a:ext cx="696350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𝑠𝑜𝑓𝑡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𝑎𝑟𝑔𝑚𝑎𝑥</m:t>
                      </m:r>
                    </m:oMath>
                  </m:oMathPara>
                </a14:m>
                <a:endParaRPr lang="en-US" altLang="ko-KR" sz="1400" b="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𝑐𝑜𝑜𝑟𝑑𝑖𝑛𝑎𝑡𝑒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𝑝𝑖𝑥𝑒𝑙</m:t>
                      </m:r>
                    </m:oMath>
                  </m:oMathPara>
                </a14:m>
                <a:endParaRPr lang="en-US" altLang="ko-KR" sz="1400" b="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𝑝𝑖𝑥𝑒𝑙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h𝑒𝑎𝑡𝑚𝑎𝑝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𝑎𝑓𝑡𝑒𝑟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𝑛𝑜𝑟𝑚𝑎𝑙𝑖𝑧𝑎𝑡𝑖𝑜𝑛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400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GT</m:t>
                      </m:r>
                      <m:r>
                        <a:rPr lang="en-US" altLang="ko-KR" sz="1400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joint</m:t>
                      </m:r>
                      <m:r>
                        <a:rPr lang="en-US" altLang="ko-KR" sz="1400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location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altLang="ko-KR" sz="1400" b="0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Predicted</m:t>
                      </m:r>
                      <m:r>
                        <a:rPr lang="en-US" altLang="ko-KR" sz="1400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joint</m:t>
                      </m:r>
                      <m:r>
                        <a:rPr lang="en-US" altLang="ko-KR" sz="1400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location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79DA74-B9EC-4FA9-8C44-DED7D46C6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61" y="4327587"/>
                <a:ext cx="6963508" cy="1169551"/>
              </a:xfrm>
              <a:prstGeom prst="rect">
                <a:avLst/>
              </a:prstGeom>
              <a:blipFill>
                <a:blip r:embed="rId4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5A7DE4-B1A2-7AE5-FAE0-55AA770A03ED}"/>
                  </a:ext>
                </a:extLst>
              </p:cNvPr>
              <p:cNvSpPr txBox="1"/>
              <p:nvPr/>
            </p:nvSpPr>
            <p:spPr>
              <a:xfrm>
                <a:off x="1110761" y="6024653"/>
                <a:ext cx="69635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5A7DE4-B1A2-7AE5-FAE0-55AA770A0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61" y="6024653"/>
                <a:ext cx="696350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3ABC2B0E-C446-286F-3A4A-0D800FF67F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311" y="5717696"/>
            <a:ext cx="1981477" cy="3048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B7DC76-3412-DF65-ACB5-0929EC56F0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1333" y="3900987"/>
            <a:ext cx="2629267" cy="7621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45140F-DF1F-45F9-F3B4-26BF423403E6}"/>
                  </a:ext>
                </a:extLst>
              </p:cNvPr>
              <p:cNvSpPr txBox="1"/>
              <p:nvPr/>
            </p:nvSpPr>
            <p:spPr>
              <a:xfrm>
                <a:off x="5071510" y="4554822"/>
                <a:ext cx="69635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𝑝𝑖𝑥𝑒𝑙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45140F-DF1F-45F9-F3B4-26BF42340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510" y="4554822"/>
                <a:ext cx="6963508" cy="307777"/>
              </a:xfrm>
              <a:prstGeom prst="rect">
                <a:avLst/>
              </a:prstGeom>
              <a:blipFill>
                <a:blip r:embed="rId8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38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SIKR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4EDF1B4-C48F-D7E4-71AF-8FE5FBA1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/>
              <a:t>Symmetric Integral </a:t>
            </a:r>
            <a:r>
              <a:rPr lang="en-US" altLang="ko-KR" sz="2800" dirty="0" err="1"/>
              <a:t>Keypoints</a:t>
            </a:r>
            <a:r>
              <a:rPr lang="en-US" altLang="ko-KR" sz="2800" dirty="0"/>
              <a:t> Regression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dirty="0"/>
              <a:t>Amplitude Symmetric Gradient</a:t>
            </a:r>
          </a:p>
          <a:p>
            <a:pPr lvl="2"/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backward</a:t>
            </a:r>
            <a:r>
              <a:rPr lang="ko-KR" altLang="en-US" dirty="0"/>
              <a:t> </a:t>
            </a:r>
            <a:r>
              <a:rPr lang="en-US" altLang="ko-KR" dirty="0"/>
              <a:t>propagation</a:t>
            </a:r>
          </a:p>
          <a:p>
            <a:pPr lvl="2"/>
            <a:r>
              <a:rPr lang="en-US" altLang="ko-KR" dirty="0"/>
              <a:t>approximation to the true gradient</a:t>
            </a:r>
          </a:p>
          <a:p>
            <a:pPr lvl="2"/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AlphaPose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79DA74-B9EC-4FA9-8C44-DED7D46C6835}"/>
                  </a:ext>
                </a:extLst>
              </p:cNvPr>
              <p:cNvSpPr txBox="1"/>
              <p:nvPr/>
            </p:nvSpPr>
            <p:spPr>
              <a:xfrm>
                <a:off x="1110761" y="4315754"/>
                <a:ext cx="6963508" cy="32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𝑔𝑟𝑎𝑑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𝑎𝑚𝑝𝑙𝑖𝑡𝑢𝑑𝑒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𝑔𝑟𝑎𝑑𝑖𝑒𝑛𝑡𝑠</m:t>
                      </m:r>
                    </m:oMath>
                  </m:oMathPara>
                </a14:m>
                <a:endParaRPr lang="en-US" altLang="ko-KR" sz="1400" b="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79DA74-B9EC-4FA9-8C44-DED7D46C6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61" y="4315754"/>
                <a:ext cx="6963508" cy="325282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9B4D5AE9-5CA5-9E52-39B5-B0AD84B4A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960" y="4009696"/>
            <a:ext cx="4286848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SIKR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4EDF1B4-C48F-D7E4-71AF-8FE5FBA1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/>
              <a:t>Symmetric Integral </a:t>
            </a:r>
            <a:r>
              <a:rPr lang="en-US" altLang="ko-KR" sz="2800" dirty="0" err="1"/>
              <a:t>Keypoints</a:t>
            </a:r>
            <a:r>
              <a:rPr lang="en-US" altLang="ko-KR" sz="2800" dirty="0"/>
              <a:t> Regression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dirty="0"/>
              <a:t>Stable gradients for ASG</a:t>
            </a:r>
          </a:p>
          <a:p>
            <a:pPr lvl="2"/>
            <a:r>
              <a:rPr lang="en-US" altLang="ko-KR" dirty="0"/>
              <a:t>Lipschitz analysis -&gt; make stable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AlphaPose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79DA74-B9EC-4FA9-8C44-DED7D46C6835}"/>
                  </a:ext>
                </a:extLst>
              </p:cNvPr>
              <p:cNvSpPr txBox="1"/>
              <p:nvPr/>
            </p:nvSpPr>
            <p:spPr>
              <a:xfrm>
                <a:off x="90853" y="4315754"/>
                <a:ext cx="69635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𝑛𝑒𝑡𝑤𝑜𝑟𝑘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𝑝𝑎𝑟𝑎𝑚</m:t>
                      </m:r>
                    </m:oMath>
                  </m:oMathPara>
                </a14:m>
                <a:endParaRPr lang="en-US" altLang="ko-KR" sz="1400" b="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𝑜𝑏𝑗𝑒𝑐𝑡𝑖𝑣𝑒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𝑠𝑚𝑜𝑜𝑡h</m:t>
                      </m:r>
                    </m:oMath>
                  </m:oMathPara>
                </a14:m>
                <a:endParaRPr lang="en-US" altLang="ko-KR" sz="140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79DA74-B9EC-4FA9-8C44-DED7D46C6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3" y="4315754"/>
                <a:ext cx="6963508" cy="52322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8EB6BF20-CE8B-1E9F-D7ED-720DBCC27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052" y="4001294"/>
            <a:ext cx="3801005" cy="3429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55FB35-6EE2-C605-6D3F-A38A288D9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052" y="4973911"/>
            <a:ext cx="4525006" cy="390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72659B-D304-3C40-9990-22367FEFBCD9}"/>
                  </a:ext>
                </a:extLst>
              </p:cNvPr>
              <p:cNvSpPr txBox="1"/>
              <p:nvPr/>
            </p:nvSpPr>
            <p:spPr>
              <a:xfrm>
                <a:off x="90853" y="5349623"/>
                <a:ext cx="69635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𝑙𝑜𝑔𝑖𝑡𝑠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𝑛𝑒𝑡𝑤𝑜𝑟𝑘</m:t>
                      </m:r>
                    </m:oMath>
                  </m:oMathPara>
                </a14:m>
                <a:endParaRPr lang="en-US" altLang="ko-KR" sz="1400" b="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400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b="0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𝑐𝑜𝑚𝑝𝑜𝑠𝑖𝑡𝑖𝑜𝑛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𝑛𝑜𝑟𝑚𝑎𝑙𝑖𝑧𝑎𝑡𝑖𝑜𝑛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𝑠𝑜𝑓𝑡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𝑎𝑟𝑔𝑚𝑎𝑥</m:t>
                    </m:r>
                  </m:oMath>
                </a14:m>
                <a:r>
                  <a:rPr lang="en-US" altLang="ko-KR" sz="1400" b="0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72659B-D304-3C40-9990-22367FEFB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3" y="5349623"/>
                <a:ext cx="6963508" cy="523220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0AB2D6CA-3322-525F-AEBB-9A0A21A16D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963" y="3987004"/>
            <a:ext cx="4077269" cy="3715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4192C94-2C25-E2C0-7660-9C99995B2A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1733" y="4977197"/>
            <a:ext cx="3067478" cy="38105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2C844ED-ACF6-6D28-3B4C-EA7EF8861B1A}"/>
              </a:ext>
            </a:extLst>
          </p:cNvPr>
          <p:cNvCxnSpPr>
            <a:cxnSpLocks/>
          </p:cNvCxnSpPr>
          <p:nvPr/>
        </p:nvCxnSpPr>
        <p:spPr>
          <a:xfrm>
            <a:off x="3006970" y="4838974"/>
            <a:ext cx="0" cy="167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B833FB1-5250-246E-8787-36A579B1864C}"/>
              </a:ext>
            </a:extLst>
          </p:cNvPr>
          <p:cNvCxnSpPr>
            <a:cxnSpLocks/>
          </p:cNvCxnSpPr>
          <p:nvPr/>
        </p:nvCxnSpPr>
        <p:spPr>
          <a:xfrm rot="13500000">
            <a:off x="5952393" y="4838974"/>
            <a:ext cx="0" cy="167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96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494</Words>
  <Application>Microsoft Office PowerPoint</Application>
  <PresentationFormat>와이드스크린</PresentationFormat>
  <Paragraphs>171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Spoqa Han Sans</vt:lpstr>
      <vt:lpstr>맑은 고딕</vt:lpstr>
      <vt:lpstr>Arial</vt:lpstr>
      <vt:lpstr>Cambria Math</vt:lpstr>
      <vt:lpstr>Office 테마</vt:lpstr>
      <vt:lpstr>AlphaPose Pose Estimation</vt:lpstr>
      <vt:lpstr>AlphaPose</vt:lpstr>
      <vt:lpstr>Abstract</vt:lpstr>
      <vt:lpstr>Abstract</vt:lpstr>
      <vt:lpstr>Network</vt:lpstr>
      <vt:lpstr>Network</vt:lpstr>
      <vt:lpstr>SIKR</vt:lpstr>
      <vt:lpstr>SIKR</vt:lpstr>
      <vt:lpstr>SIKR</vt:lpstr>
      <vt:lpstr>SIKR</vt:lpstr>
      <vt:lpstr>SIKR</vt:lpstr>
      <vt:lpstr>SIKR</vt:lpstr>
      <vt:lpstr>SIKR</vt:lpstr>
      <vt:lpstr>SIKR</vt:lpstr>
      <vt:lpstr>Multi-Domain Knowledge Distillation</vt:lpstr>
      <vt:lpstr>Conclusion</vt:lpstr>
      <vt:lpstr>Conclusion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U-Net: Convolutional Networks for Biomedical Image Segmentation</dc:title>
  <dc:creator>Choi Hyoung Gi</dc:creator>
  <cp:lastModifiedBy>최 형기</cp:lastModifiedBy>
  <cp:revision>6</cp:revision>
  <dcterms:created xsi:type="dcterms:W3CDTF">2022-09-12T19:21:12Z</dcterms:created>
  <dcterms:modified xsi:type="dcterms:W3CDTF">2023-04-12T13:11:52Z</dcterms:modified>
</cp:coreProperties>
</file>