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3" r:id="rId5"/>
    <p:sldId id="260" r:id="rId6"/>
    <p:sldId id="269" r:id="rId7"/>
    <p:sldId id="266" r:id="rId8"/>
    <p:sldId id="265" r:id="rId9"/>
    <p:sldId id="262" r:id="rId10"/>
    <p:sldId id="270" r:id="rId11"/>
    <p:sldId id="261" r:id="rId12"/>
    <p:sldId id="267" r:id="rId13"/>
    <p:sldId id="272" r:id="rId14"/>
    <p:sldId id="264" r:id="rId15"/>
    <p:sldId id="268" r:id="rId16"/>
    <p:sldId id="274" r:id="rId17"/>
    <p:sldId id="271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D85883-6A5C-46BF-BBEB-7F227C8954A5}" v="882" dt="2022-10-03T22:37:38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894" autoAdjust="0"/>
  </p:normalViewPr>
  <p:slideViewPr>
    <p:cSldViewPr snapToGrid="0">
      <p:cViewPr varScale="1">
        <p:scale>
          <a:sx n="80" d="100"/>
          <a:sy n="80" d="100"/>
        </p:scale>
        <p:origin x="132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Hyoung Gi" userId="4eac43b882f8dfe7" providerId="LiveId" clId="{29C391B8-E810-4F0E-8D40-7BCB2F8F2963}"/>
    <pc:docChg chg="undo redo custSel addSld delSld modSld sldOrd">
      <pc:chgData name="Choi Hyoung Gi" userId="4eac43b882f8dfe7" providerId="LiveId" clId="{29C391B8-E810-4F0E-8D40-7BCB2F8F2963}" dt="2022-09-26T23:05:58.948" v="3076"/>
      <pc:docMkLst>
        <pc:docMk/>
      </pc:docMkLst>
      <pc:sldChg chg="modNotesTx">
        <pc:chgData name="Choi Hyoung Gi" userId="4eac43b882f8dfe7" providerId="LiveId" clId="{29C391B8-E810-4F0E-8D40-7BCB2F8F2963}" dt="2022-09-23T07:28:06.991" v="2294" actId="20577"/>
        <pc:sldMkLst>
          <pc:docMk/>
          <pc:sldMk cId="440040637" sldId="256"/>
        </pc:sldMkLst>
      </pc:sldChg>
      <pc:sldChg chg="modSp mod">
        <pc:chgData name="Choi Hyoung Gi" userId="4eac43b882f8dfe7" providerId="LiveId" clId="{29C391B8-E810-4F0E-8D40-7BCB2F8F2963}" dt="2022-09-23T07:25:52.023" v="2261" actId="20577"/>
        <pc:sldMkLst>
          <pc:docMk/>
          <pc:sldMk cId="3201139933" sldId="258"/>
        </pc:sldMkLst>
        <pc:spChg chg="mod">
          <ac:chgData name="Choi Hyoung Gi" userId="4eac43b882f8dfe7" providerId="LiveId" clId="{29C391B8-E810-4F0E-8D40-7BCB2F8F2963}" dt="2022-09-23T07:25:52.023" v="2261" actId="20577"/>
          <ac:spMkLst>
            <pc:docMk/>
            <pc:sldMk cId="3201139933" sldId="258"/>
            <ac:spMk id="3" creationId="{FF53CFCE-76D5-855C-D38E-ED0F07424A9A}"/>
          </ac:spMkLst>
        </pc:spChg>
      </pc:sldChg>
      <pc:sldChg chg="addSp modSp mod modNotesTx">
        <pc:chgData name="Choi Hyoung Gi" userId="4eac43b882f8dfe7" providerId="LiveId" clId="{29C391B8-E810-4F0E-8D40-7BCB2F8F2963}" dt="2022-09-23T06:15:53.166" v="1054" actId="20577"/>
        <pc:sldMkLst>
          <pc:docMk/>
          <pc:sldMk cId="2175999019" sldId="265"/>
        </pc:sldMkLst>
        <pc:spChg chg="mod">
          <ac:chgData name="Choi Hyoung Gi" userId="4eac43b882f8dfe7" providerId="LiveId" clId="{29C391B8-E810-4F0E-8D40-7BCB2F8F2963}" dt="2022-09-23T05:55:58.339" v="682" actId="20577"/>
          <ac:spMkLst>
            <pc:docMk/>
            <pc:sldMk cId="2175999019" sldId="265"/>
            <ac:spMk id="3" creationId="{FF53CFCE-76D5-855C-D38E-ED0F07424A9A}"/>
          </ac:spMkLst>
        </pc:spChg>
        <pc:picChg chg="add mod">
          <ac:chgData name="Choi Hyoung Gi" userId="4eac43b882f8dfe7" providerId="LiveId" clId="{29C391B8-E810-4F0E-8D40-7BCB2F8F2963}" dt="2022-09-23T06:15:29.047" v="1025" actId="1076"/>
          <ac:picMkLst>
            <pc:docMk/>
            <pc:sldMk cId="2175999019" sldId="265"/>
            <ac:picMk id="5" creationId="{A2C0A99C-1751-7FED-A764-935E6FEAC204}"/>
          </ac:picMkLst>
        </pc:picChg>
      </pc:sldChg>
      <pc:sldChg chg="modSp mod modNotesTx">
        <pc:chgData name="Choi Hyoung Gi" userId="4eac43b882f8dfe7" providerId="LiveId" clId="{29C391B8-E810-4F0E-8D40-7BCB2F8F2963}" dt="2022-09-23T05:52:45.491" v="671" actId="20577"/>
        <pc:sldMkLst>
          <pc:docMk/>
          <pc:sldMk cId="3228954742" sldId="266"/>
        </pc:sldMkLst>
        <pc:spChg chg="mod">
          <ac:chgData name="Choi Hyoung Gi" userId="4eac43b882f8dfe7" providerId="LiveId" clId="{29C391B8-E810-4F0E-8D40-7BCB2F8F2963}" dt="2022-09-23T05:52:45.491" v="671" actId="20577"/>
          <ac:spMkLst>
            <pc:docMk/>
            <pc:sldMk cId="3228954742" sldId="266"/>
            <ac:spMk id="3" creationId="{FF53CFCE-76D5-855C-D38E-ED0F07424A9A}"/>
          </ac:spMkLst>
        </pc:spChg>
      </pc:sldChg>
      <pc:sldChg chg="modSp mod modNotesTx">
        <pc:chgData name="Choi Hyoung Gi" userId="4eac43b882f8dfe7" providerId="LiveId" clId="{29C391B8-E810-4F0E-8D40-7BCB2F8F2963}" dt="2022-09-23T05:57:23.930" v="728" actId="20577"/>
        <pc:sldMkLst>
          <pc:docMk/>
          <pc:sldMk cId="2003537803" sldId="267"/>
        </pc:sldMkLst>
        <pc:spChg chg="mod">
          <ac:chgData name="Choi Hyoung Gi" userId="4eac43b882f8dfe7" providerId="LiveId" clId="{29C391B8-E810-4F0E-8D40-7BCB2F8F2963}" dt="2022-09-23T05:56:48.185" v="723" actId="20577"/>
          <ac:spMkLst>
            <pc:docMk/>
            <pc:sldMk cId="2003537803" sldId="267"/>
            <ac:spMk id="3" creationId="{FF53CFCE-76D5-855C-D38E-ED0F07424A9A}"/>
          </ac:spMkLst>
        </pc:spChg>
        <pc:picChg chg="mod">
          <ac:chgData name="Choi Hyoung Gi" userId="4eac43b882f8dfe7" providerId="LiveId" clId="{29C391B8-E810-4F0E-8D40-7BCB2F8F2963}" dt="2022-09-23T05:57:19.138" v="727" actId="1076"/>
          <ac:picMkLst>
            <pc:docMk/>
            <pc:sldMk cId="2003537803" sldId="267"/>
            <ac:picMk id="5" creationId="{A684724A-3D32-8BA1-1D47-391A87E6DC5D}"/>
          </ac:picMkLst>
        </pc:picChg>
      </pc:sldChg>
      <pc:sldChg chg="addSp delSp modSp mod">
        <pc:chgData name="Choi Hyoung Gi" userId="4eac43b882f8dfe7" providerId="LiveId" clId="{29C391B8-E810-4F0E-8D40-7BCB2F8F2963}" dt="2022-09-23T06:47:01.598" v="1721" actId="20577"/>
        <pc:sldMkLst>
          <pc:docMk/>
          <pc:sldMk cId="3896219429" sldId="268"/>
        </pc:sldMkLst>
        <pc:spChg chg="mod">
          <ac:chgData name="Choi Hyoung Gi" userId="4eac43b882f8dfe7" providerId="LiveId" clId="{29C391B8-E810-4F0E-8D40-7BCB2F8F2963}" dt="2022-09-23T06:40:34.238" v="1690" actId="1076"/>
          <ac:spMkLst>
            <pc:docMk/>
            <pc:sldMk cId="3896219429" sldId="268"/>
            <ac:spMk id="2" creationId="{38FD79E9-C783-7216-4122-00F21DB11E61}"/>
          </ac:spMkLst>
        </pc:spChg>
        <pc:spChg chg="mod">
          <ac:chgData name="Choi Hyoung Gi" userId="4eac43b882f8dfe7" providerId="LiveId" clId="{29C391B8-E810-4F0E-8D40-7BCB2F8F2963}" dt="2022-09-23T06:47:01.598" v="1721" actId="20577"/>
          <ac:spMkLst>
            <pc:docMk/>
            <pc:sldMk cId="3896219429" sldId="268"/>
            <ac:spMk id="3" creationId="{FF53CFCE-76D5-855C-D38E-ED0F07424A9A}"/>
          </ac:spMkLst>
        </pc:spChg>
        <pc:picChg chg="add del">
          <ac:chgData name="Choi Hyoung Gi" userId="4eac43b882f8dfe7" providerId="LiveId" clId="{29C391B8-E810-4F0E-8D40-7BCB2F8F2963}" dt="2022-09-23T06:40:14.395" v="1686" actId="478"/>
          <ac:picMkLst>
            <pc:docMk/>
            <pc:sldMk cId="3896219429" sldId="268"/>
            <ac:picMk id="5" creationId="{FCA3A82D-6AA1-716B-B470-E0BCCF555CA2}"/>
          </ac:picMkLst>
        </pc:picChg>
        <pc:picChg chg="add mod">
          <ac:chgData name="Choi Hyoung Gi" userId="4eac43b882f8dfe7" providerId="LiveId" clId="{29C391B8-E810-4F0E-8D40-7BCB2F8F2963}" dt="2022-09-23T06:40:22.788" v="1688" actId="1076"/>
          <ac:picMkLst>
            <pc:docMk/>
            <pc:sldMk cId="3896219429" sldId="268"/>
            <ac:picMk id="7" creationId="{0EBA796F-AA69-580A-B155-81E2CC16F651}"/>
          </ac:picMkLst>
        </pc:picChg>
      </pc:sldChg>
      <pc:sldChg chg="addSp modSp mod">
        <pc:chgData name="Choi Hyoung Gi" userId="4eac43b882f8dfe7" providerId="LiveId" clId="{29C391B8-E810-4F0E-8D40-7BCB2F8F2963}" dt="2022-09-23T07:23:43.949" v="2214" actId="20577"/>
        <pc:sldMkLst>
          <pc:docMk/>
          <pc:sldMk cId="333087701" sldId="269"/>
        </pc:sldMkLst>
        <pc:spChg chg="mod">
          <ac:chgData name="Choi Hyoung Gi" userId="4eac43b882f8dfe7" providerId="LiveId" clId="{29C391B8-E810-4F0E-8D40-7BCB2F8F2963}" dt="2022-09-23T07:23:43.949" v="2214" actId="20577"/>
          <ac:spMkLst>
            <pc:docMk/>
            <pc:sldMk cId="333087701" sldId="269"/>
            <ac:spMk id="3" creationId="{FF53CFCE-76D5-855C-D38E-ED0F07424A9A}"/>
          </ac:spMkLst>
        </pc:spChg>
        <pc:picChg chg="add mod">
          <ac:chgData name="Choi Hyoung Gi" userId="4eac43b882f8dfe7" providerId="LiveId" clId="{29C391B8-E810-4F0E-8D40-7BCB2F8F2963}" dt="2022-09-23T06:53:59.446" v="1732" actId="1076"/>
          <ac:picMkLst>
            <pc:docMk/>
            <pc:sldMk cId="333087701" sldId="269"/>
            <ac:picMk id="6" creationId="{9B5E9B30-F646-07E4-2EC8-6A8A5ED41FAA}"/>
          </ac:picMkLst>
        </pc:picChg>
      </pc:sldChg>
      <pc:sldChg chg="addSp delSp modSp mod ord">
        <pc:chgData name="Choi Hyoung Gi" userId="4eac43b882f8dfe7" providerId="LiveId" clId="{29C391B8-E810-4F0E-8D40-7BCB2F8F2963}" dt="2022-09-23T07:17:44.130" v="2051" actId="20577"/>
        <pc:sldMkLst>
          <pc:docMk/>
          <pc:sldMk cId="400286658" sldId="270"/>
        </pc:sldMkLst>
        <pc:spChg chg="mod">
          <ac:chgData name="Choi Hyoung Gi" userId="4eac43b882f8dfe7" providerId="LiveId" clId="{29C391B8-E810-4F0E-8D40-7BCB2F8F2963}" dt="2022-09-23T07:17:44.130" v="2051" actId="20577"/>
          <ac:spMkLst>
            <pc:docMk/>
            <pc:sldMk cId="400286658" sldId="270"/>
            <ac:spMk id="3" creationId="{FF53CFCE-76D5-855C-D38E-ED0F07424A9A}"/>
          </ac:spMkLst>
        </pc:spChg>
        <pc:spChg chg="add mod">
          <ac:chgData name="Choi Hyoung Gi" userId="4eac43b882f8dfe7" providerId="LiveId" clId="{29C391B8-E810-4F0E-8D40-7BCB2F8F2963}" dt="2022-09-23T07:13:29.910" v="1980" actId="121"/>
          <ac:spMkLst>
            <pc:docMk/>
            <pc:sldMk cId="400286658" sldId="270"/>
            <ac:spMk id="7" creationId="{A7C70D31-D094-793B-981F-F4699C56D131}"/>
          </ac:spMkLst>
        </pc:spChg>
        <pc:spChg chg="add del">
          <ac:chgData name="Choi Hyoung Gi" userId="4eac43b882f8dfe7" providerId="LiveId" clId="{29C391B8-E810-4F0E-8D40-7BCB2F8F2963}" dt="2022-09-23T07:10:48.080" v="1869"/>
          <ac:spMkLst>
            <pc:docMk/>
            <pc:sldMk cId="400286658" sldId="270"/>
            <ac:spMk id="8" creationId="{9DC70FCB-87BD-C8C4-8AB4-E25ED7205C26}"/>
          </ac:spMkLst>
        </pc:spChg>
        <pc:spChg chg="add del">
          <ac:chgData name="Choi Hyoung Gi" userId="4eac43b882f8dfe7" providerId="LiveId" clId="{29C391B8-E810-4F0E-8D40-7BCB2F8F2963}" dt="2022-09-23T07:10:53.354" v="1871"/>
          <ac:spMkLst>
            <pc:docMk/>
            <pc:sldMk cId="400286658" sldId="270"/>
            <ac:spMk id="9" creationId="{3594AE16-DC16-66EB-16D8-64E9352A4C4E}"/>
          </ac:spMkLst>
        </pc:spChg>
        <pc:picChg chg="add mod">
          <ac:chgData name="Choi Hyoung Gi" userId="4eac43b882f8dfe7" providerId="LiveId" clId="{29C391B8-E810-4F0E-8D40-7BCB2F8F2963}" dt="2022-09-23T06:54:04.871" v="1735" actId="1076"/>
          <ac:picMkLst>
            <pc:docMk/>
            <pc:sldMk cId="400286658" sldId="270"/>
            <ac:picMk id="6" creationId="{22A40606-E0FD-4240-0BA5-3D35EC113752}"/>
          </ac:picMkLst>
        </pc:picChg>
      </pc:sldChg>
      <pc:sldChg chg="modSp mod modNotesTx">
        <pc:chgData name="Choi Hyoung Gi" userId="4eac43b882f8dfe7" providerId="LiveId" clId="{29C391B8-E810-4F0E-8D40-7BCB2F8F2963}" dt="2022-09-23T06:46:52.168" v="1717" actId="20577"/>
        <pc:sldMkLst>
          <pc:docMk/>
          <pc:sldMk cId="2276930639" sldId="271"/>
        </pc:sldMkLst>
        <pc:spChg chg="mod">
          <ac:chgData name="Choi Hyoung Gi" userId="4eac43b882f8dfe7" providerId="LiveId" clId="{29C391B8-E810-4F0E-8D40-7BCB2F8F2963}" dt="2022-09-23T06:07:28.735" v="969" actId="20577"/>
          <ac:spMkLst>
            <pc:docMk/>
            <pc:sldMk cId="2276930639" sldId="271"/>
            <ac:spMk id="2" creationId="{38FD79E9-C783-7216-4122-00F21DB11E61}"/>
          </ac:spMkLst>
        </pc:spChg>
        <pc:spChg chg="mod">
          <ac:chgData name="Choi Hyoung Gi" userId="4eac43b882f8dfe7" providerId="LiveId" clId="{29C391B8-E810-4F0E-8D40-7BCB2F8F2963}" dt="2022-09-23T06:46:52.168" v="1717" actId="20577"/>
          <ac:spMkLst>
            <pc:docMk/>
            <pc:sldMk cId="2276930639" sldId="271"/>
            <ac:spMk id="3" creationId="{FF53CFCE-76D5-855C-D38E-ED0F07424A9A}"/>
          </ac:spMkLst>
        </pc:spChg>
      </pc:sldChg>
      <pc:sldChg chg="modNotesTx">
        <pc:chgData name="Choi Hyoung Gi" userId="4eac43b882f8dfe7" providerId="LiveId" clId="{29C391B8-E810-4F0E-8D40-7BCB2F8F2963}" dt="2022-09-23T06:35:56.575" v="1586" actId="20577"/>
        <pc:sldMkLst>
          <pc:docMk/>
          <pc:sldMk cId="141997472" sldId="272"/>
        </pc:sldMkLst>
      </pc:sldChg>
      <pc:sldChg chg="addSp delSp modSp mod modNotesTx">
        <pc:chgData name="Choi Hyoung Gi" userId="4eac43b882f8dfe7" providerId="LiveId" clId="{29C391B8-E810-4F0E-8D40-7BCB2F8F2963}" dt="2022-09-23T06:34:44.544" v="1561" actId="20577"/>
        <pc:sldMkLst>
          <pc:docMk/>
          <pc:sldMk cId="1312607047" sldId="273"/>
        </pc:sldMkLst>
        <pc:spChg chg="mod">
          <ac:chgData name="Choi Hyoung Gi" userId="4eac43b882f8dfe7" providerId="LiveId" clId="{29C391B8-E810-4F0E-8D40-7BCB2F8F2963}" dt="2022-09-23T06:34:27.944" v="1556" actId="20577"/>
          <ac:spMkLst>
            <pc:docMk/>
            <pc:sldMk cId="1312607047" sldId="273"/>
            <ac:spMk id="3" creationId="{FF53CFCE-76D5-855C-D38E-ED0F07424A9A}"/>
          </ac:spMkLst>
        </pc:spChg>
        <pc:picChg chg="add mod modCrop">
          <ac:chgData name="Choi Hyoung Gi" userId="4eac43b882f8dfe7" providerId="LiveId" clId="{29C391B8-E810-4F0E-8D40-7BCB2F8F2963}" dt="2022-09-23T06:04:07.739" v="898" actId="732"/>
          <ac:picMkLst>
            <pc:docMk/>
            <pc:sldMk cId="1312607047" sldId="273"/>
            <ac:picMk id="4" creationId="{B8D5AE0F-91CA-D613-BC7C-1AA531F232C7}"/>
          </ac:picMkLst>
        </pc:picChg>
        <pc:picChg chg="add del mod">
          <ac:chgData name="Choi Hyoung Gi" userId="4eac43b882f8dfe7" providerId="LiveId" clId="{29C391B8-E810-4F0E-8D40-7BCB2F8F2963}" dt="2022-09-23T06:20:02.866" v="1110" actId="478"/>
          <ac:picMkLst>
            <pc:docMk/>
            <pc:sldMk cId="1312607047" sldId="273"/>
            <ac:picMk id="6" creationId="{BCCC6693-D3C4-2F70-E9EA-3E9452684661}"/>
          </ac:picMkLst>
        </pc:picChg>
        <pc:picChg chg="add del mod">
          <ac:chgData name="Choi Hyoung Gi" userId="4eac43b882f8dfe7" providerId="LiveId" clId="{29C391B8-E810-4F0E-8D40-7BCB2F8F2963}" dt="2022-09-23T06:23:16.727" v="1181" actId="478"/>
          <ac:picMkLst>
            <pc:docMk/>
            <pc:sldMk cId="1312607047" sldId="273"/>
            <ac:picMk id="8" creationId="{DDD3D0FE-9663-F8DB-65E5-2E79017D9D4F}"/>
          </ac:picMkLst>
        </pc:picChg>
      </pc:sldChg>
      <pc:sldChg chg="addSp delSp modSp mod modNotesTx">
        <pc:chgData name="Choi Hyoung Gi" userId="4eac43b882f8dfe7" providerId="LiveId" clId="{29C391B8-E810-4F0E-8D40-7BCB2F8F2963}" dt="2022-09-23T06:38:55.567" v="1684" actId="20577"/>
        <pc:sldMkLst>
          <pc:docMk/>
          <pc:sldMk cId="2270639275" sldId="274"/>
        </pc:sldMkLst>
        <pc:spChg chg="del mod">
          <ac:chgData name="Choi Hyoung Gi" userId="4eac43b882f8dfe7" providerId="LiveId" clId="{29C391B8-E810-4F0E-8D40-7BCB2F8F2963}" dt="2022-09-23T06:04:26.359" v="903" actId="478"/>
          <ac:spMkLst>
            <pc:docMk/>
            <pc:sldMk cId="2270639275" sldId="274"/>
            <ac:spMk id="3" creationId="{FF53CFCE-76D5-855C-D38E-ED0F07424A9A}"/>
          </ac:spMkLst>
        </pc:spChg>
        <pc:spChg chg="add del mod">
          <ac:chgData name="Choi Hyoung Gi" userId="4eac43b882f8dfe7" providerId="LiveId" clId="{29C391B8-E810-4F0E-8D40-7BCB2F8F2963}" dt="2022-09-23T06:04:36.037" v="905" actId="478"/>
          <ac:spMkLst>
            <pc:docMk/>
            <pc:sldMk cId="2270639275" sldId="274"/>
            <ac:spMk id="6" creationId="{3EBC1D5C-F85A-5AB4-20E5-13A5A4420C6D}"/>
          </ac:spMkLst>
        </pc:spChg>
        <pc:spChg chg="add mod">
          <ac:chgData name="Choi Hyoung Gi" userId="4eac43b882f8dfe7" providerId="LiveId" clId="{29C391B8-E810-4F0E-8D40-7BCB2F8F2963}" dt="2022-09-23T06:37:40.359" v="1613" actId="20577"/>
          <ac:spMkLst>
            <pc:docMk/>
            <pc:sldMk cId="2270639275" sldId="274"/>
            <ac:spMk id="7" creationId="{29815EC9-6FB3-A5DF-E2A5-8C24BC319831}"/>
          </ac:spMkLst>
        </pc:spChg>
        <pc:picChg chg="add mod modCrop">
          <ac:chgData name="Choi Hyoung Gi" userId="4eac43b882f8dfe7" providerId="LiveId" clId="{29C391B8-E810-4F0E-8D40-7BCB2F8F2963}" dt="2022-09-23T06:04:38.426" v="906" actId="1076"/>
          <ac:picMkLst>
            <pc:docMk/>
            <pc:sldMk cId="2270639275" sldId="274"/>
            <ac:picMk id="4" creationId="{427B60B3-0C2B-9656-3681-F218F265A864}"/>
          </ac:picMkLst>
        </pc:picChg>
        <pc:picChg chg="add del mod">
          <ac:chgData name="Choi Hyoung Gi" userId="4eac43b882f8dfe7" providerId="LiveId" clId="{29C391B8-E810-4F0E-8D40-7BCB2F8F2963}" dt="2022-09-23T06:23:17.396" v="1182" actId="478"/>
          <ac:picMkLst>
            <pc:docMk/>
            <pc:sldMk cId="2270639275" sldId="274"/>
            <ac:picMk id="9" creationId="{D2FBEFFC-035D-FAA0-6984-E81DF691F099}"/>
          </ac:picMkLst>
        </pc:picChg>
      </pc:sldChg>
      <pc:sldChg chg="addSp delSp modSp add del mod modNotesTx">
        <pc:chgData name="Choi Hyoung Gi" userId="4eac43b882f8dfe7" providerId="LiveId" clId="{29C391B8-E810-4F0E-8D40-7BCB2F8F2963}" dt="2022-09-26T23:05:58.948" v="3076"/>
        <pc:sldMkLst>
          <pc:docMk/>
          <pc:sldMk cId="1810210567" sldId="276"/>
        </pc:sldMkLst>
        <pc:spChg chg="mod">
          <ac:chgData name="Choi Hyoung Gi" userId="4eac43b882f8dfe7" providerId="LiveId" clId="{29C391B8-E810-4F0E-8D40-7BCB2F8F2963}" dt="2022-09-26T22:19:24.086" v="2355" actId="20577"/>
          <ac:spMkLst>
            <pc:docMk/>
            <pc:sldMk cId="1810210567" sldId="276"/>
            <ac:spMk id="2" creationId="{38FD79E9-C783-7216-4122-00F21DB11E61}"/>
          </ac:spMkLst>
        </pc:spChg>
        <pc:spChg chg="del mod">
          <ac:chgData name="Choi Hyoung Gi" userId="4eac43b882f8dfe7" providerId="LiveId" clId="{29C391B8-E810-4F0E-8D40-7BCB2F8F2963}" dt="2022-09-26T22:19:15.568" v="2343" actId="478"/>
          <ac:spMkLst>
            <pc:docMk/>
            <pc:sldMk cId="1810210567" sldId="276"/>
            <ac:spMk id="7" creationId="{29815EC9-6FB3-A5DF-E2A5-8C24BC319831}"/>
          </ac:spMkLst>
        </pc:spChg>
        <pc:spChg chg="add mod">
          <ac:chgData name="Choi Hyoung Gi" userId="4eac43b882f8dfe7" providerId="LiveId" clId="{29C391B8-E810-4F0E-8D40-7BCB2F8F2963}" dt="2022-09-26T22:39:08.092" v="2855" actId="20577"/>
          <ac:spMkLst>
            <pc:docMk/>
            <pc:sldMk cId="1810210567" sldId="276"/>
            <ac:spMk id="8" creationId="{6ABFAC73-C6C4-448B-91D2-AD0CC325D44B}"/>
          </ac:spMkLst>
        </pc:spChg>
        <pc:picChg chg="add del mod">
          <ac:chgData name="Choi Hyoung Gi" userId="4eac43b882f8dfe7" providerId="LiveId" clId="{29C391B8-E810-4F0E-8D40-7BCB2F8F2963}" dt="2022-09-26T22:19:14.339" v="2342" actId="478"/>
          <ac:picMkLst>
            <pc:docMk/>
            <pc:sldMk cId="1810210567" sldId="276"/>
            <ac:picMk id="3" creationId="{A84D8296-7F97-E66C-1FC7-B94F913F650E}"/>
          </ac:picMkLst>
        </pc:picChg>
        <pc:picChg chg="del mod">
          <ac:chgData name="Choi Hyoung Gi" userId="4eac43b882f8dfe7" providerId="LiveId" clId="{29C391B8-E810-4F0E-8D40-7BCB2F8F2963}" dt="2022-09-23T06:21:58.585" v="1135" actId="478"/>
          <ac:picMkLst>
            <pc:docMk/>
            <pc:sldMk cId="1810210567" sldId="276"/>
            <ac:picMk id="4" creationId="{427B60B3-0C2B-9656-3681-F218F265A864}"/>
          </ac:picMkLst>
        </pc:picChg>
        <pc:picChg chg="add mod">
          <ac:chgData name="Choi Hyoung Gi" userId="4eac43b882f8dfe7" providerId="LiveId" clId="{29C391B8-E810-4F0E-8D40-7BCB2F8F2963}" dt="2022-09-26T22:35:27.761" v="2786" actId="14100"/>
          <ac:picMkLst>
            <pc:docMk/>
            <pc:sldMk cId="1810210567" sldId="276"/>
            <ac:picMk id="6" creationId="{F892FB08-37C7-9D0E-BE97-6506D1E007BB}"/>
          </ac:picMkLst>
        </pc:picChg>
        <pc:picChg chg="del mod">
          <ac:chgData name="Choi Hyoung Gi" userId="4eac43b882f8dfe7" providerId="LiveId" clId="{29C391B8-E810-4F0E-8D40-7BCB2F8F2963}" dt="2022-09-23T06:22:58.308" v="1163" actId="478"/>
          <ac:picMkLst>
            <pc:docMk/>
            <pc:sldMk cId="1810210567" sldId="276"/>
            <ac:picMk id="9" creationId="{D2FBEFFC-035D-FAA0-6984-E81DF691F099}"/>
          </ac:picMkLst>
        </pc:picChg>
      </pc:sldChg>
      <pc:sldChg chg="addSp delSp modSp add mod">
        <pc:chgData name="Choi Hyoung Gi" userId="4eac43b882f8dfe7" providerId="LiveId" clId="{29C391B8-E810-4F0E-8D40-7BCB2F8F2963}" dt="2022-09-26T22:25:20.732" v="2524" actId="20577"/>
        <pc:sldMkLst>
          <pc:docMk/>
          <pc:sldMk cId="2697726739" sldId="277"/>
        </pc:sldMkLst>
        <pc:spChg chg="mod">
          <ac:chgData name="Choi Hyoung Gi" userId="4eac43b882f8dfe7" providerId="LiveId" clId="{29C391B8-E810-4F0E-8D40-7BCB2F8F2963}" dt="2022-09-26T22:19:30.616" v="2365" actId="20577"/>
          <ac:spMkLst>
            <pc:docMk/>
            <pc:sldMk cId="2697726739" sldId="277"/>
            <ac:spMk id="2" creationId="{38FD79E9-C783-7216-4122-00F21DB11E61}"/>
          </ac:spMkLst>
        </pc:spChg>
        <pc:spChg chg="add del mod">
          <ac:chgData name="Choi Hyoung Gi" userId="4eac43b882f8dfe7" providerId="LiveId" clId="{29C391B8-E810-4F0E-8D40-7BCB2F8F2963}" dt="2022-09-26T22:24:10.895" v="2445" actId="478"/>
          <ac:spMkLst>
            <pc:docMk/>
            <pc:sldMk cId="2697726739" sldId="277"/>
            <ac:spMk id="5" creationId="{DE24CD1C-D3FD-2246-C55C-3249EB4379E6}"/>
          </ac:spMkLst>
        </pc:spChg>
        <pc:spChg chg="del mod">
          <ac:chgData name="Choi Hyoung Gi" userId="4eac43b882f8dfe7" providerId="LiveId" clId="{29C391B8-E810-4F0E-8D40-7BCB2F8F2963}" dt="2022-09-26T22:19:19.255" v="2345" actId="478"/>
          <ac:spMkLst>
            <pc:docMk/>
            <pc:sldMk cId="2697726739" sldId="277"/>
            <ac:spMk id="7" creationId="{29815EC9-6FB3-A5DF-E2A5-8C24BC319831}"/>
          </ac:spMkLst>
        </pc:spChg>
        <pc:spChg chg="add del mod">
          <ac:chgData name="Choi Hyoung Gi" userId="4eac43b882f8dfe7" providerId="LiveId" clId="{29C391B8-E810-4F0E-8D40-7BCB2F8F2963}" dt="2022-09-26T22:24:14.835" v="2447" actId="478"/>
          <ac:spMkLst>
            <pc:docMk/>
            <pc:sldMk cId="2697726739" sldId="277"/>
            <ac:spMk id="8" creationId="{AC13204F-9EEA-BDAA-06D1-C9EF8BC9CE7D}"/>
          </ac:spMkLst>
        </pc:spChg>
        <pc:spChg chg="add mod">
          <ac:chgData name="Choi Hyoung Gi" userId="4eac43b882f8dfe7" providerId="LiveId" clId="{29C391B8-E810-4F0E-8D40-7BCB2F8F2963}" dt="2022-09-26T22:25:20.732" v="2524" actId="20577"/>
          <ac:spMkLst>
            <pc:docMk/>
            <pc:sldMk cId="2697726739" sldId="277"/>
            <ac:spMk id="10" creationId="{7EF0A93E-4B18-073B-D833-C7203C667671}"/>
          </ac:spMkLst>
        </pc:spChg>
        <pc:picChg chg="add mod">
          <ac:chgData name="Choi Hyoung Gi" userId="4eac43b882f8dfe7" providerId="LiveId" clId="{29C391B8-E810-4F0E-8D40-7BCB2F8F2963}" dt="2022-09-26T22:20:22.362" v="2370"/>
          <ac:picMkLst>
            <pc:docMk/>
            <pc:sldMk cId="2697726739" sldId="277"/>
            <ac:picMk id="3" creationId="{72AE66EE-1B8D-5C3D-1D40-E574267362E9}"/>
          </ac:picMkLst>
        </pc:picChg>
        <pc:picChg chg="del">
          <ac:chgData name="Choi Hyoung Gi" userId="4eac43b882f8dfe7" providerId="LiveId" clId="{29C391B8-E810-4F0E-8D40-7BCB2F8F2963}" dt="2022-09-23T06:22:57.060" v="1162" actId="478"/>
          <ac:picMkLst>
            <pc:docMk/>
            <pc:sldMk cId="2697726739" sldId="277"/>
            <ac:picMk id="3" creationId="{A84D8296-7F97-E66C-1FC7-B94F913F650E}"/>
          </ac:picMkLst>
        </pc:picChg>
        <pc:picChg chg="del">
          <ac:chgData name="Choi Hyoung Gi" userId="4eac43b882f8dfe7" providerId="LiveId" clId="{29C391B8-E810-4F0E-8D40-7BCB2F8F2963}" dt="2022-09-26T22:19:18.160" v="2344" actId="478"/>
          <ac:picMkLst>
            <pc:docMk/>
            <pc:sldMk cId="2697726739" sldId="277"/>
            <ac:picMk id="9" creationId="{D2FBEFFC-035D-FAA0-6984-E81DF691F099}"/>
          </ac:picMkLst>
        </pc:picChg>
      </pc:sldChg>
      <pc:sldChg chg="addSp delSp modSp add mod">
        <pc:chgData name="Choi Hyoung Gi" userId="4eac43b882f8dfe7" providerId="LiveId" clId="{29C391B8-E810-4F0E-8D40-7BCB2F8F2963}" dt="2022-09-23T07:24:57.551" v="2227" actId="22"/>
        <pc:sldMkLst>
          <pc:docMk/>
          <pc:sldMk cId="2826582481" sldId="278"/>
        </pc:sldMkLst>
        <pc:spChg chg="mod">
          <ac:chgData name="Choi Hyoung Gi" userId="4eac43b882f8dfe7" providerId="LiveId" clId="{29C391B8-E810-4F0E-8D40-7BCB2F8F2963}" dt="2022-09-23T07:24:30.737" v="2223" actId="20577"/>
          <ac:spMkLst>
            <pc:docMk/>
            <pc:sldMk cId="2826582481" sldId="278"/>
            <ac:spMk id="2" creationId="{38FD79E9-C783-7216-4122-00F21DB11E61}"/>
          </ac:spMkLst>
        </pc:spChg>
        <pc:spChg chg="add del mod">
          <ac:chgData name="Choi Hyoung Gi" userId="4eac43b882f8dfe7" providerId="LiveId" clId="{29C391B8-E810-4F0E-8D40-7BCB2F8F2963}" dt="2022-09-23T07:24:24.580" v="2217" actId="478"/>
          <ac:spMkLst>
            <pc:docMk/>
            <pc:sldMk cId="2826582481" sldId="278"/>
            <ac:spMk id="6" creationId="{762741B8-B840-DE75-08B0-06D2DD9397CF}"/>
          </ac:spMkLst>
        </pc:spChg>
        <pc:picChg chg="del">
          <ac:chgData name="Choi Hyoung Gi" userId="4eac43b882f8dfe7" providerId="LiveId" clId="{29C391B8-E810-4F0E-8D40-7BCB2F8F2963}" dt="2022-09-23T07:24:17.974" v="2216" actId="478"/>
          <ac:picMkLst>
            <pc:docMk/>
            <pc:sldMk cId="2826582481" sldId="278"/>
            <ac:picMk id="5" creationId="{BCFB2D59-2E2A-85C0-9692-41486C678C20}"/>
          </ac:picMkLst>
        </pc:picChg>
        <pc:picChg chg="add mod">
          <ac:chgData name="Choi Hyoung Gi" userId="4eac43b882f8dfe7" providerId="LiveId" clId="{29C391B8-E810-4F0E-8D40-7BCB2F8F2963}" dt="2022-09-23T07:24:41.637" v="2225" actId="1076"/>
          <ac:picMkLst>
            <pc:docMk/>
            <pc:sldMk cId="2826582481" sldId="278"/>
            <ac:picMk id="8" creationId="{3A19D034-A8FD-23A5-E368-928E9E614917}"/>
          </ac:picMkLst>
        </pc:picChg>
        <pc:picChg chg="add del">
          <ac:chgData name="Choi Hyoung Gi" userId="4eac43b882f8dfe7" providerId="LiveId" clId="{29C391B8-E810-4F0E-8D40-7BCB2F8F2963}" dt="2022-09-23T07:24:57.551" v="2227" actId="22"/>
          <ac:picMkLst>
            <pc:docMk/>
            <pc:sldMk cId="2826582481" sldId="278"/>
            <ac:picMk id="10" creationId="{1D903630-90B6-4395-6861-47B455FDEE15}"/>
          </ac:picMkLst>
        </pc:picChg>
      </pc:sldChg>
      <pc:sldChg chg="addSp delSp modSp add mod">
        <pc:chgData name="Choi Hyoung Gi" userId="4eac43b882f8dfe7" providerId="LiveId" clId="{29C391B8-E810-4F0E-8D40-7BCB2F8F2963}" dt="2022-09-23T07:25:15.880" v="2237" actId="1076"/>
        <pc:sldMkLst>
          <pc:docMk/>
          <pc:sldMk cId="3746344625" sldId="279"/>
        </pc:sldMkLst>
        <pc:picChg chg="add mod">
          <ac:chgData name="Choi Hyoung Gi" userId="4eac43b882f8dfe7" providerId="LiveId" clId="{29C391B8-E810-4F0E-8D40-7BCB2F8F2963}" dt="2022-09-23T07:25:15.880" v="2237" actId="1076"/>
          <ac:picMkLst>
            <pc:docMk/>
            <pc:sldMk cId="3746344625" sldId="279"/>
            <ac:picMk id="5" creationId="{DF71EAC2-5E8D-A73A-4CF5-89FC8D768A92}"/>
          </ac:picMkLst>
        </pc:picChg>
        <pc:picChg chg="del mod">
          <ac:chgData name="Choi Hyoung Gi" userId="4eac43b882f8dfe7" providerId="LiveId" clId="{29C391B8-E810-4F0E-8D40-7BCB2F8F2963}" dt="2022-09-23T07:25:03.900" v="2230" actId="478"/>
          <ac:picMkLst>
            <pc:docMk/>
            <pc:sldMk cId="3746344625" sldId="279"/>
            <ac:picMk id="8" creationId="{3A19D034-A8FD-23A5-E368-928E9E614917}"/>
          </ac:picMkLst>
        </pc:picChg>
      </pc:sldChg>
      <pc:sldChg chg="addSp delSp modSp add mod">
        <pc:chgData name="Choi Hyoung Gi" userId="4eac43b882f8dfe7" providerId="LiveId" clId="{29C391B8-E810-4F0E-8D40-7BCB2F8F2963}" dt="2022-09-26T22:47:59.130" v="3067" actId="20577"/>
        <pc:sldMkLst>
          <pc:docMk/>
          <pc:sldMk cId="375718744" sldId="280"/>
        </pc:sldMkLst>
        <pc:spChg chg="mod">
          <ac:chgData name="Choi Hyoung Gi" userId="4eac43b882f8dfe7" providerId="LiveId" clId="{29C391B8-E810-4F0E-8D40-7BCB2F8F2963}" dt="2022-09-26T22:32:34.445" v="2772" actId="1076"/>
          <ac:spMkLst>
            <pc:docMk/>
            <pc:sldMk cId="375718744" sldId="280"/>
            <ac:spMk id="2" creationId="{38FD79E9-C783-7216-4122-00F21DB11E61}"/>
          </ac:spMkLst>
        </pc:spChg>
        <pc:spChg chg="add mod">
          <ac:chgData name="Choi Hyoung Gi" userId="4eac43b882f8dfe7" providerId="LiveId" clId="{29C391B8-E810-4F0E-8D40-7BCB2F8F2963}" dt="2022-09-26T22:47:59.130" v="3067" actId="20577"/>
          <ac:spMkLst>
            <pc:docMk/>
            <pc:sldMk cId="375718744" sldId="280"/>
            <ac:spMk id="4" creationId="{525B5F1A-FAD6-4D58-BFB6-D8C1A9FD0438}"/>
          </ac:spMkLst>
        </pc:spChg>
        <pc:spChg chg="del mod">
          <ac:chgData name="Choi Hyoung Gi" userId="4eac43b882f8dfe7" providerId="LiveId" clId="{29C391B8-E810-4F0E-8D40-7BCB2F8F2963}" dt="2022-09-26T22:19:08.878" v="2339" actId="478"/>
          <ac:spMkLst>
            <pc:docMk/>
            <pc:sldMk cId="375718744" sldId="280"/>
            <ac:spMk id="7" creationId="{29815EC9-6FB3-A5DF-E2A5-8C24BC319831}"/>
          </ac:spMkLst>
        </pc:spChg>
        <pc:picChg chg="del">
          <ac:chgData name="Choi Hyoung Gi" userId="4eac43b882f8dfe7" providerId="LiveId" clId="{29C391B8-E810-4F0E-8D40-7BCB2F8F2963}" dt="2022-09-26T22:19:07.598" v="2337" actId="478"/>
          <ac:picMkLst>
            <pc:docMk/>
            <pc:sldMk cId="375718744" sldId="280"/>
            <ac:picMk id="3" creationId="{A84D8296-7F97-E66C-1FC7-B94F913F650E}"/>
          </ac:picMkLst>
        </pc:picChg>
        <pc:picChg chg="add mod">
          <ac:chgData name="Choi Hyoung Gi" userId="4eac43b882f8dfe7" providerId="LiveId" clId="{29C391B8-E810-4F0E-8D40-7BCB2F8F2963}" dt="2022-09-26T22:32:41.089" v="2776" actId="1076"/>
          <ac:picMkLst>
            <pc:docMk/>
            <pc:sldMk cId="375718744" sldId="280"/>
            <ac:picMk id="8" creationId="{4122A49A-B9B7-D7D3-4FBB-64BF5834BD78}"/>
          </ac:picMkLst>
        </pc:picChg>
      </pc:sldChg>
      <pc:sldChg chg="add del">
        <pc:chgData name="Choi Hyoung Gi" userId="4eac43b882f8dfe7" providerId="LiveId" clId="{29C391B8-E810-4F0E-8D40-7BCB2F8F2963}" dt="2022-09-26T22:18:34.201" v="2297" actId="47"/>
        <pc:sldMkLst>
          <pc:docMk/>
          <pc:sldMk cId="599964891" sldId="280"/>
        </pc:sldMkLst>
      </pc:sldChg>
      <pc:sldChg chg="addSp delSp modSp add mod">
        <pc:chgData name="Choi Hyoung Gi" userId="4eac43b882f8dfe7" providerId="LiveId" clId="{29C391B8-E810-4F0E-8D40-7BCB2F8F2963}" dt="2022-09-26T22:24:41.490" v="2457"/>
        <pc:sldMkLst>
          <pc:docMk/>
          <pc:sldMk cId="3269594821" sldId="281"/>
        </pc:sldMkLst>
        <pc:spChg chg="mod">
          <ac:chgData name="Choi Hyoung Gi" userId="4eac43b882f8dfe7" providerId="LiveId" clId="{29C391B8-E810-4F0E-8D40-7BCB2F8F2963}" dt="2022-09-26T22:19:03.309" v="2336" actId="20577"/>
          <ac:spMkLst>
            <pc:docMk/>
            <pc:sldMk cId="3269594821" sldId="281"/>
            <ac:spMk id="2" creationId="{38FD79E9-C783-7216-4122-00F21DB11E61}"/>
          </ac:spMkLst>
        </pc:spChg>
        <pc:spChg chg="del">
          <ac:chgData name="Choi Hyoung Gi" userId="4eac43b882f8dfe7" providerId="LiveId" clId="{29C391B8-E810-4F0E-8D40-7BCB2F8F2963}" dt="2022-09-26T22:19:12.470" v="2341" actId="478"/>
          <ac:spMkLst>
            <pc:docMk/>
            <pc:sldMk cId="3269594821" sldId="281"/>
            <ac:spMk id="7" creationId="{29815EC9-6FB3-A5DF-E2A5-8C24BC319831}"/>
          </ac:spMkLst>
        </pc:spChg>
        <pc:spChg chg="add mod">
          <ac:chgData name="Choi Hyoung Gi" userId="4eac43b882f8dfe7" providerId="LiveId" clId="{29C391B8-E810-4F0E-8D40-7BCB2F8F2963}" dt="2022-09-26T22:24:41.490" v="2457"/>
          <ac:spMkLst>
            <pc:docMk/>
            <pc:sldMk cId="3269594821" sldId="281"/>
            <ac:spMk id="8" creationId="{89BCA05E-C3D2-5BAD-F4EE-CFC139314EBF}"/>
          </ac:spMkLst>
        </pc:spChg>
        <pc:picChg chg="del">
          <ac:chgData name="Choi Hyoung Gi" userId="4eac43b882f8dfe7" providerId="LiveId" clId="{29C391B8-E810-4F0E-8D40-7BCB2F8F2963}" dt="2022-09-26T22:19:10.840" v="2340" actId="478"/>
          <ac:picMkLst>
            <pc:docMk/>
            <pc:sldMk cId="3269594821" sldId="281"/>
            <ac:picMk id="3" creationId="{A84D8296-7F97-E66C-1FC7-B94F913F650E}"/>
          </ac:picMkLst>
        </pc:picChg>
        <pc:picChg chg="add mod modCrop">
          <ac:chgData name="Choi Hyoung Gi" userId="4eac43b882f8dfe7" providerId="LiveId" clId="{29C391B8-E810-4F0E-8D40-7BCB2F8F2963}" dt="2022-09-26T22:21:12.997" v="2377" actId="1076"/>
          <ac:picMkLst>
            <pc:docMk/>
            <pc:sldMk cId="3269594821" sldId="281"/>
            <ac:picMk id="6" creationId="{9BEB1359-5581-E88E-13EC-88E746A8E31D}"/>
          </ac:picMkLst>
        </pc:picChg>
      </pc:sldChg>
      <pc:sldChg chg="add del">
        <pc:chgData name="Choi Hyoung Gi" userId="4eac43b882f8dfe7" providerId="LiveId" clId="{29C391B8-E810-4F0E-8D40-7BCB2F8F2963}" dt="2022-09-26T22:18:36.219" v="2298" actId="47"/>
        <pc:sldMkLst>
          <pc:docMk/>
          <pc:sldMk cId="3829274417" sldId="281"/>
        </pc:sldMkLst>
      </pc:sldChg>
      <pc:sldChg chg="addSp delSp modSp add mod">
        <pc:chgData name="Choi Hyoung Gi" userId="4eac43b882f8dfe7" providerId="LiveId" clId="{29C391B8-E810-4F0E-8D40-7BCB2F8F2963}" dt="2022-09-26T22:54:04.667" v="3074"/>
        <pc:sldMkLst>
          <pc:docMk/>
          <pc:sldMk cId="1531842360" sldId="282"/>
        </pc:sldMkLst>
        <pc:spChg chg="mod">
          <ac:chgData name="Choi Hyoung Gi" userId="4eac43b882f8dfe7" providerId="LiveId" clId="{29C391B8-E810-4F0E-8D40-7BCB2F8F2963}" dt="2022-09-26T22:42:35.401" v="2946"/>
          <ac:spMkLst>
            <pc:docMk/>
            <pc:sldMk cId="1531842360" sldId="282"/>
            <ac:spMk id="2" creationId="{38FD79E9-C783-7216-4122-00F21DB11E61}"/>
          </ac:spMkLst>
        </pc:spChg>
        <pc:spChg chg="add mod">
          <ac:chgData name="Choi Hyoung Gi" userId="4eac43b882f8dfe7" providerId="LiveId" clId="{29C391B8-E810-4F0E-8D40-7BCB2F8F2963}" dt="2022-09-26T22:54:04.667" v="3074"/>
          <ac:spMkLst>
            <pc:docMk/>
            <pc:sldMk cId="1531842360" sldId="282"/>
            <ac:spMk id="3" creationId="{4B758B8B-7F94-3C27-5179-7119A2849764}"/>
          </ac:spMkLst>
        </pc:spChg>
        <pc:spChg chg="add del mod">
          <ac:chgData name="Choi Hyoung Gi" userId="4eac43b882f8dfe7" providerId="LiveId" clId="{29C391B8-E810-4F0E-8D40-7BCB2F8F2963}" dt="2022-09-26T22:53:59.025" v="3071" actId="478"/>
          <ac:spMkLst>
            <pc:docMk/>
            <pc:sldMk cId="1531842360" sldId="282"/>
            <ac:spMk id="7" creationId="{A0F6917E-DB7B-D629-5771-950D275AA585}"/>
          </ac:spMkLst>
        </pc:spChg>
        <pc:spChg chg="del mod">
          <ac:chgData name="Choi Hyoung Gi" userId="4eac43b882f8dfe7" providerId="LiveId" clId="{29C391B8-E810-4F0E-8D40-7BCB2F8F2963}" dt="2022-09-26T22:53:55.874" v="3070" actId="478"/>
          <ac:spMkLst>
            <pc:docMk/>
            <pc:sldMk cId="1531842360" sldId="282"/>
            <ac:spMk id="8" creationId="{89BCA05E-C3D2-5BAD-F4EE-CFC139314EBF}"/>
          </ac:spMkLst>
        </pc:spChg>
        <pc:picChg chg="del">
          <ac:chgData name="Choi Hyoung Gi" userId="4eac43b882f8dfe7" providerId="LiveId" clId="{29C391B8-E810-4F0E-8D40-7BCB2F8F2963}" dt="2022-09-26T22:42:37.919" v="2947" actId="478"/>
          <ac:picMkLst>
            <pc:docMk/>
            <pc:sldMk cId="1531842360" sldId="282"/>
            <ac:picMk id="6" creationId="{9BEB1359-5581-E88E-13EC-88E746A8E31D}"/>
          </ac:picMkLst>
        </pc:picChg>
      </pc:sldChg>
      <pc:sldChg chg="add">
        <pc:chgData name="Choi Hyoung Gi" userId="4eac43b882f8dfe7" providerId="LiveId" clId="{29C391B8-E810-4F0E-8D40-7BCB2F8F2963}" dt="2022-09-26T23:05:58.948" v="3076"/>
        <pc:sldMkLst>
          <pc:docMk/>
          <pc:sldMk cId="306649912" sldId="283"/>
        </pc:sldMkLst>
      </pc:sldChg>
    </pc:docChg>
  </pc:docChgLst>
  <pc:docChgLst>
    <pc:chgData name="Choi Hyoung Gi" userId="4eac43b882f8dfe7" providerId="LiveId" clId="{DED85883-6A5C-46BF-BBEB-7F227C8954A5}"/>
    <pc:docChg chg="undo redo custSel addSld delSld modSld sldOrd">
      <pc:chgData name="Choi Hyoung Gi" userId="4eac43b882f8dfe7" providerId="LiveId" clId="{DED85883-6A5C-46BF-BBEB-7F227C8954A5}" dt="2022-10-03T22:37:38.877" v="11261" actId="20577"/>
      <pc:docMkLst>
        <pc:docMk/>
      </pc:docMkLst>
      <pc:sldChg chg="addSp delSp modSp mod setBg">
        <pc:chgData name="Choi Hyoung Gi" userId="4eac43b882f8dfe7" providerId="LiveId" clId="{DED85883-6A5C-46BF-BBEB-7F227C8954A5}" dt="2022-10-03T17:32:18.056" v="2234" actId="113"/>
        <pc:sldMkLst>
          <pc:docMk/>
          <pc:sldMk cId="440040637" sldId="256"/>
        </pc:sldMkLst>
        <pc:spChg chg="mod">
          <ac:chgData name="Choi Hyoung Gi" userId="4eac43b882f8dfe7" providerId="LiveId" clId="{DED85883-6A5C-46BF-BBEB-7F227C8954A5}" dt="2022-10-03T17:32:18.056" v="2234" actId="113"/>
          <ac:spMkLst>
            <pc:docMk/>
            <pc:sldMk cId="440040637" sldId="256"/>
            <ac:spMk id="2" creationId="{7CB153F2-DCA4-D919-7122-9671BCB9525B}"/>
          </ac:spMkLst>
        </pc:spChg>
        <pc:spChg chg="mod">
          <ac:chgData name="Choi Hyoung Gi" userId="4eac43b882f8dfe7" providerId="LiveId" clId="{DED85883-6A5C-46BF-BBEB-7F227C8954A5}" dt="2022-10-03T10:38:20.799" v="391" actId="1076"/>
          <ac:spMkLst>
            <pc:docMk/>
            <pc:sldMk cId="440040637" sldId="256"/>
            <ac:spMk id="3" creationId="{28712F63-83DB-97AC-EE40-AC252EEFD142}"/>
          </ac:spMkLst>
        </pc:spChg>
        <pc:spChg chg="mod">
          <ac:chgData name="Choi Hyoung Gi" userId="4eac43b882f8dfe7" providerId="LiveId" clId="{DED85883-6A5C-46BF-BBEB-7F227C8954A5}" dt="2022-10-03T10:38:20.799" v="391" actId="1076"/>
          <ac:spMkLst>
            <pc:docMk/>
            <pc:sldMk cId="440040637" sldId="256"/>
            <ac:spMk id="4" creationId="{4021109E-5512-F284-F4F2-BD9E19BD89D3}"/>
          </ac:spMkLst>
        </pc:spChg>
        <pc:spChg chg="add del mod">
          <ac:chgData name="Choi Hyoung Gi" userId="4eac43b882f8dfe7" providerId="LiveId" clId="{DED85883-6A5C-46BF-BBEB-7F227C8954A5}" dt="2022-10-03T10:38:14.167" v="374" actId="11529"/>
          <ac:spMkLst>
            <pc:docMk/>
            <pc:sldMk cId="440040637" sldId="256"/>
            <ac:spMk id="5" creationId="{25E0E1C7-4A82-1124-9E40-C54A94571C40}"/>
          </ac:spMkLst>
        </pc:spChg>
        <pc:spChg chg="add del mod">
          <ac:chgData name="Choi Hyoung Gi" userId="4eac43b882f8dfe7" providerId="LiveId" clId="{DED85883-6A5C-46BF-BBEB-7F227C8954A5}" dt="2022-10-03T10:40:30.456" v="491" actId="478"/>
          <ac:spMkLst>
            <pc:docMk/>
            <pc:sldMk cId="440040637" sldId="256"/>
            <ac:spMk id="6" creationId="{63FA7C07-C430-BDE7-4D21-2E9B2DB8A55F}"/>
          </ac:spMkLst>
        </pc:spChg>
        <pc:spChg chg="add del mod ord">
          <ac:chgData name="Choi Hyoung Gi" userId="4eac43b882f8dfe7" providerId="LiveId" clId="{DED85883-6A5C-46BF-BBEB-7F227C8954A5}" dt="2022-10-03T10:45:02.460" v="787" actId="478"/>
          <ac:spMkLst>
            <pc:docMk/>
            <pc:sldMk cId="440040637" sldId="256"/>
            <ac:spMk id="7" creationId="{E463050A-6489-CF28-5A24-F34F351192F3}"/>
          </ac:spMkLst>
        </pc:spChg>
        <pc:spChg chg="add del mod">
          <ac:chgData name="Choi Hyoung Gi" userId="4eac43b882f8dfe7" providerId="LiveId" clId="{DED85883-6A5C-46BF-BBEB-7F227C8954A5}" dt="2022-10-03T10:45:01.851" v="786" actId="478"/>
          <ac:spMkLst>
            <pc:docMk/>
            <pc:sldMk cId="440040637" sldId="256"/>
            <ac:spMk id="8" creationId="{F2DF2E5A-5395-EAA0-41B7-B8FC2EC03CC7}"/>
          </ac:spMkLst>
        </pc:spChg>
      </pc:sldChg>
      <pc:sldChg chg="addSp delSp modSp mod">
        <pc:chgData name="Choi Hyoung Gi" userId="4eac43b882f8dfe7" providerId="LiveId" clId="{DED85883-6A5C-46BF-BBEB-7F227C8954A5}" dt="2022-10-03T17:33:52.147" v="2242" actId="27636"/>
        <pc:sldMkLst>
          <pc:docMk/>
          <pc:sldMk cId="3201139933" sldId="258"/>
        </pc:sldMkLst>
        <pc:spChg chg="mod">
          <ac:chgData name="Choi Hyoung Gi" userId="4eac43b882f8dfe7" providerId="LiveId" clId="{DED85883-6A5C-46BF-BBEB-7F227C8954A5}" dt="2022-10-03T17:31:58.758" v="2225" actId="113"/>
          <ac:spMkLst>
            <pc:docMk/>
            <pc:sldMk cId="3201139933" sldId="258"/>
            <ac:spMk id="2" creationId="{38FD79E9-C783-7216-4122-00F21DB11E61}"/>
          </ac:spMkLst>
        </pc:spChg>
        <pc:spChg chg="mod">
          <ac:chgData name="Choi Hyoung Gi" userId="4eac43b882f8dfe7" providerId="LiveId" clId="{DED85883-6A5C-46BF-BBEB-7F227C8954A5}" dt="2022-10-03T17:33:52.147" v="2242" actId="27636"/>
          <ac:spMkLst>
            <pc:docMk/>
            <pc:sldMk cId="3201139933" sldId="258"/>
            <ac:spMk id="3" creationId="{FF53CFCE-76D5-855C-D38E-ED0F07424A9A}"/>
          </ac:spMkLst>
        </pc:spChg>
        <pc:spChg chg="add del mod ord">
          <ac:chgData name="Choi Hyoung Gi" userId="4eac43b882f8dfe7" providerId="LiveId" clId="{DED85883-6A5C-46BF-BBEB-7F227C8954A5}" dt="2022-10-03T10:45:00.729" v="785" actId="478"/>
          <ac:spMkLst>
            <pc:docMk/>
            <pc:sldMk cId="3201139933" sldId="258"/>
            <ac:spMk id="5" creationId="{6560F28E-E2C7-0A51-30CF-6715F3E4BE87}"/>
          </ac:spMkLst>
        </pc:spChg>
        <pc:spChg chg="add del mod ord">
          <ac:chgData name="Choi Hyoung Gi" userId="4eac43b882f8dfe7" providerId="LiveId" clId="{DED85883-6A5C-46BF-BBEB-7F227C8954A5}" dt="2022-10-03T10:44:59.946" v="784" actId="478"/>
          <ac:spMkLst>
            <pc:docMk/>
            <pc:sldMk cId="3201139933" sldId="258"/>
            <ac:spMk id="6" creationId="{F80F3F59-D624-98A1-BB63-B49ACE0ED42A}"/>
          </ac:spMkLst>
        </pc:spChg>
      </pc:sldChg>
      <pc:sldChg chg="addSp delSp modSp add mod modNotesTx">
        <pc:chgData name="Choi Hyoung Gi" userId="4eac43b882f8dfe7" providerId="LiveId" clId="{DED85883-6A5C-46BF-BBEB-7F227C8954A5}" dt="2022-10-03T17:43:16.957" v="3180" actId="27636"/>
        <pc:sldMkLst>
          <pc:docMk/>
          <pc:sldMk cId="540059210" sldId="259"/>
        </pc:sldMkLst>
        <pc:spChg chg="mod">
          <ac:chgData name="Choi Hyoung Gi" userId="4eac43b882f8dfe7" providerId="LiveId" clId="{DED85883-6A5C-46BF-BBEB-7F227C8954A5}" dt="2022-10-03T17:34:13.144" v="2293" actId="20577"/>
          <ac:spMkLst>
            <pc:docMk/>
            <pc:sldMk cId="540059210" sldId="259"/>
            <ac:spMk id="2" creationId="{38FD79E9-C783-7216-4122-00F21DB11E61}"/>
          </ac:spMkLst>
        </pc:spChg>
        <pc:spChg chg="mod">
          <ac:chgData name="Choi Hyoung Gi" userId="4eac43b882f8dfe7" providerId="LiveId" clId="{DED85883-6A5C-46BF-BBEB-7F227C8954A5}" dt="2022-10-03T17:43:16.957" v="3180" actId="27636"/>
          <ac:spMkLst>
            <pc:docMk/>
            <pc:sldMk cId="540059210" sldId="259"/>
            <ac:spMk id="3" creationId="{FF53CFCE-76D5-855C-D38E-ED0F07424A9A}"/>
          </ac:spMkLst>
        </pc:spChg>
        <pc:spChg chg="add del mod ord">
          <ac:chgData name="Choi Hyoung Gi" userId="4eac43b882f8dfe7" providerId="LiveId" clId="{DED85883-6A5C-46BF-BBEB-7F227C8954A5}" dt="2022-10-03T17:31:53.854" v="2224" actId="478"/>
          <ac:spMkLst>
            <pc:docMk/>
            <pc:sldMk cId="540059210" sldId="259"/>
            <ac:spMk id="5" creationId="{2A1A5B13-65A8-0211-8769-D7D7BA60C271}"/>
          </ac:spMkLst>
        </pc:spChg>
      </pc:sldChg>
      <pc:sldChg chg="addSp modSp new del mod">
        <pc:chgData name="Choi Hyoung Gi" userId="4eac43b882f8dfe7" providerId="LiveId" clId="{DED85883-6A5C-46BF-BBEB-7F227C8954A5}" dt="2022-10-03T10:44:02.010" v="770" actId="47"/>
        <pc:sldMkLst>
          <pc:docMk/>
          <pc:sldMk cId="3223564728" sldId="259"/>
        </pc:sldMkLst>
        <pc:spChg chg="add mod ord">
          <ac:chgData name="Choi Hyoung Gi" userId="4eac43b882f8dfe7" providerId="LiveId" clId="{DED85883-6A5C-46BF-BBEB-7F227C8954A5}" dt="2022-10-03T10:43:56.887" v="768" actId="167"/>
          <ac:spMkLst>
            <pc:docMk/>
            <pc:sldMk cId="3223564728" sldId="259"/>
            <ac:spMk id="5" creationId="{AD1B52E9-6572-8F84-2D6D-A311A4044958}"/>
          </ac:spMkLst>
        </pc:spChg>
        <pc:spChg chg="add mod ord">
          <ac:chgData name="Choi Hyoung Gi" userId="4eac43b882f8dfe7" providerId="LiveId" clId="{DED85883-6A5C-46BF-BBEB-7F227C8954A5}" dt="2022-10-03T10:43:56.887" v="768" actId="167"/>
          <ac:spMkLst>
            <pc:docMk/>
            <pc:sldMk cId="3223564728" sldId="259"/>
            <ac:spMk id="6" creationId="{4A9F0ECE-B784-C4F7-B8DB-4622C46EDCA8}"/>
          </ac:spMkLst>
        </pc:spChg>
      </pc:sldChg>
      <pc:sldChg chg="modSp add del mod">
        <pc:chgData name="Choi Hyoung Gi" userId="4eac43b882f8dfe7" providerId="LiveId" clId="{DED85883-6A5C-46BF-BBEB-7F227C8954A5}" dt="2022-10-03T12:53:10.173" v="793" actId="47"/>
        <pc:sldMkLst>
          <pc:docMk/>
          <pc:sldMk cId="3837648759" sldId="259"/>
        </pc:sldMkLst>
        <pc:spChg chg="mod">
          <ac:chgData name="Choi Hyoung Gi" userId="4eac43b882f8dfe7" providerId="LiveId" clId="{DED85883-6A5C-46BF-BBEB-7F227C8954A5}" dt="2022-10-03T10:45:21.538" v="792" actId="20577"/>
          <ac:spMkLst>
            <pc:docMk/>
            <pc:sldMk cId="3837648759" sldId="259"/>
            <ac:spMk id="2" creationId="{38FD79E9-C783-7216-4122-00F21DB11E61}"/>
          </ac:spMkLst>
        </pc:spChg>
      </pc:sldChg>
      <pc:sldChg chg="delSp modSp add del mod">
        <pc:chgData name="Choi Hyoung Gi" userId="4eac43b882f8dfe7" providerId="LiveId" clId="{DED85883-6A5C-46BF-BBEB-7F227C8954A5}" dt="2022-10-03T10:45:18.081" v="790" actId="47"/>
        <pc:sldMkLst>
          <pc:docMk/>
          <pc:sldMk cId="495955066" sldId="260"/>
        </pc:sldMkLst>
        <pc:spChg chg="mod">
          <ac:chgData name="Choi Hyoung Gi" userId="4eac43b882f8dfe7" providerId="LiveId" clId="{DED85883-6A5C-46BF-BBEB-7F227C8954A5}" dt="2022-10-03T10:45:14.909" v="789" actId="1076"/>
          <ac:spMkLst>
            <pc:docMk/>
            <pc:sldMk cId="495955066" sldId="260"/>
            <ac:spMk id="2" creationId="{38FD79E9-C783-7216-4122-00F21DB11E61}"/>
          </ac:spMkLst>
        </pc:spChg>
        <pc:spChg chg="mod">
          <ac:chgData name="Choi Hyoung Gi" userId="4eac43b882f8dfe7" providerId="LiveId" clId="{DED85883-6A5C-46BF-BBEB-7F227C8954A5}" dt="2022-10-03T10:44:55.657" v="781" actId="20577"/>
          <ac:spMkLst>
            <pc:docMk/>
            <pc:sldMk cId="495955066" sldId="260"/>
            <ac:spMk id="3" creationId="{FF53CFCE-76D5-855C-D38E-ED0F07424A9A}"/>
          </ac:spMkLst>
        </pc:spChg>
        <pc:spChg chg="del">
          <ac:chgData name="Choi Hyoung Gi" userId="4eac43b882f8dfe7" providerId="LiveId" clId="{DED85883-6A5C-46BF-BBEB-7F227C8954A5}" dt="2022-10-03T10:44:58.585" v="783" actId="478"/>
          <ac:spMkLst>
            <pc:docMk/>
            <pc:sldMk cId="495955066" sldId="260"/>
            <ac:spMk id="5" creationId="{6560F28E-E2C7-0A51-30CF-6715F3E4BE87}"/>
          </ac:spMkLst>
        </pc:spChg>
        <pc:spChg chg="del">
          <ac:chgData name="Choi Hyoung Gi" userId="4eac43b882f8dfe7" providerId="LiveId" clId="{DED85883-6A5C-46BF-BBEB-7F227C8954A5}" dt="2022-10-03T10:44:57.730" v="782" actId="478"/>
          <ac:spMkLst>
            <pc:docMk/>
            <pc:sldMk cId="495955066" sldId="260"/>
            <ac:spMk id="6" creationId="{F80F3F59-D624-98A1-BB63-B49ACE0ED42A}"/>
          </ac:spMkLst>
        </pc:spChg>
      </pc:sldChg>
      <pc:sldChg chg="modSp add mod modNotesTx">
        <pc:chgData name="Choi Hyoung Gi" userId="4eac43b882f8dfe7" providerId="LiveId" clId="{DED85883-6A5C-46BF-BBEB-7F227C8954A5}" dt="2022-10-03T18:57:04.849" v="5748" actId="20577"/>
        <pc:sldMkLst>
          <pc:docMk/>
          <pc:sldMk cId="649997420" sldId="260"/>
        </pc:sldMkLst>
        <pc:spChg chg="mod">
          <ac:chgData name="Choi Hyoung Gi" userId="4eac43b882f8dfe7" providerId="LiveId" clId="{DED85883-6A5C-46BF-BBEB-7F227C8954A5}" dt="2022-10-03T17:32:06.405" v="2230" actId="113"/>
          <ac:spMkLst>
            <pc:docMk/>
            <pc:sldMk cId="649997420" sldId="260"/>
            <ac:spMk id="2" creationId="{38FD79E9-C783-7216-4122-00F21DB11E61}"/>
          </ac:spMkLst>
        </pc:spChg>
        <pc:spChg chg="mod">
          <ac:chgData name="Choi Hyoung Gi" userId="4eac43b882f8dfe7" providerId="LiveId" clId="{DED85883-6A5C-46BF-BBEB-7F227C8954A5}" dt="2022-10-03T18:43:42.763" v="5185" actId="20577"/>
          <ac:spMkLst>
            <pc:docMk/>
            <pc:sldMk cId="649997420" sldId="260"/>
            <ac:spMk id="3" creationId="{FF53CFCE-76D5-855C-D38E-ED0F07424A9A}"/>
          </ac:spMkLst>
        </pc:spChg>
      </pc:sldChg>
      <pc:sldChg chg="modSp add mod modNotesTx">
        <pc:chgData name="Choi Hyoung Gi" userId="4eac43b882f8dfe7" providerId="LiveId" clId="{DED85883-6A5C-46BF-BBEB-7F227C8954A5}" dt="2022-10-03T21:31:28.523" v="8527" actId="20577"/>
        <pc:sldMkLst>
          <pc:docMk/>
          <pc:sldMk cId="396062716" sldId="261"/>
        </pc:sldMkLst>
        <pc:spChg chg="mod">
          <ac:chgData name="Choi Hyoung Gi" userId="4eac43b882f8dfe7" providerId="LiveId" clId="{DED85883-6A5C-46BF-BBEB-7F227C8954A5}" dt="2022-10-03T17:32:11.760" v="2232" actId="113"/>
          <ac:spMkLst>
            <pc:docMk/>
            <pc:sldMk cId="396062716" sldId="261"/>
            <ac:spMk id="2" creationId="{38FD79E9-C783-7216-4122-00F21DB11E61}"/>
          </ac:spMkLst>
        </pc:spChg>
        <pc:spChg chg="mod">
          <ac:chgData name="Choi Hyoung Gi" userId="4eac43b882f8dfe7" providerId="LiveId" clId="{DED85883-6A5C-46BF-BBEB-7F227C8954A5}" dt="2022-10-03T21:26:59.931" v="8116" actId="20577"/>
          <ac:spMkLst>
            <pc:docMk/>
            <pc:sldMk cId="396062716" sldId="261"/>
            <ac:spMk id="3" creationId="{FF53CFCE-76D5-855C-D38E-ED0F07424A9A}"/>
          </ac:spMkLst>
        </pc:spChg>
      </pc:sldChg>
      <pc:sldChg chg="addSp modSp add mod modNotesTx">
        <pc:chgData name="Choi Hyoung Gi" userId="4eac43b882f8dfe7" providerId="LiveId" clId="{DED85883-6A5C-46BF-BBEB-7F227C8954A5}" dt="2022-10-03T21:12:40.617" v="7622" actId="20577"/>
        <pc:sldMkLst>
          <pc:docMk/>
          <pc:sldMk cId="3711481051" sldId="262"/>
        </pc:sldMkLst>
        <pc:spChg chg="mod">
          <ac:chgData name="Choi Hyoung Gi" userId="4eac43b882f8dfe7" providerId="LiveId" clId="{DED85883-6A5C-46BF-BBEB-7F227C8954A5}" dt="2022-10-03T17:32:08.251" v="2231" actId="113"/>
          <ac:spMkLst>
            <pc:docMk/>
            <pc:sldMk cId="3711481051" sldId="262"/>
            <ac:spMk id="2" creationId="{38FD79E9-C783-7216-4122-00F21DB11E61}"/>
          </ac:spMkLst>
        </pc:spChg>
        <pc:spChg chg="mod">
          <ac:chgData name="Choi Hyoung Gi" userId="4eac43b882f8dfe7" providerId="LiveId" clId="{DED85883-6A5C-46BF-BBEB-7F227C8954A5}" dt="2022-10-03T17:23:44.329" v="1905" actId="20577"/>
          <ac:spMkLst>
            <pc:docMk/>
            <pc:sldMk cId="3711481051" sldId="262"/>
            <ac:spMk id="3" creationId="{FF53CFCE-76D5-855C-D38E-ED0F07424A9A}"/>
          </ac:spMkLst>
        </pc:spChg>
        <pc:spChg chg="add mod">
          <ac:chgData name="Choi Hyoung Gi" userId="4eac43b882f8dfe7" providerId="LiveId" clId="{DED85883-6A5C-46BF-BBEB-7F227C8954A5}" dt="2022-10-03T21:05:50.440" v="7223" actId="20577"/>
          <ac:spMkLst>
            <pc:docMk/>
            <pc:sldMk cId="3711481051" sldId="262"/>
            <ac:spMk id="7" creationId="{6A2F3856-F33F-17DF-49B0-C282667B51AE}"/>
          </ac:spMkLst>
        </pc:spChg>
        <pc:picChg chg="add mod">
          <ac:chgData name="Choi Hyoung Gi" userId="4eac43b882f8dfe7" providerId="LiveId" clId="{DED85883-6A5C-46BF-BBEB-7F227C8954A5}" dt="2022-10-03T17:21:06.297" v="1838" actId="1076"/>
          <ac:picMkLst>
            <pc:docMk/>
            <pc:sldMk cId="3711481051" sldId="262"/>
            <ac:picMk id="6" creationId="{7E099AD0-8ECC-0D5E-2229-8C1EB1C8BA41}"/>
          </ac:picMkLst>
        </pc:picChg>
      </pc:sldChg>
      <pc:sldChg chg="modSp add mod modNotesTx">
        <pc:chgData name="Choi Hyoung Gi" userId="4eac43b882f8dfe7" providerId="LiveId" clId="{DED85883-6A5C-46BF-BBEB-7F227C8954A5}" dt="2022-10-03T17:47:58.480" v="3643" actId="20577"/>
        <pc:sldMkLst>
          <pc:docMk/>
          <pc:sldMk cId="2970800175" sldId="263"/>
        </pc:sldMkLst>
        <pc:spChg chg="mod">
          <ac:chgData name="Choi Hyoung Gi" userId="4eac43b882f8dfe7" providerId="LiveId" clId="{DED85883-6A5C-46BF-BBEB-7F227C8954A5}" dt="2022-10-03T17:32:04.729" v="2229" actId="113"/>
          <ac:spMkLst>
            <pc:docMk/>
            <pc:sldMk cId="2970800175" sldId="263"/>
            <ac:spMk id="2" creationId="{38FD79E9-C783-7216-4122-00F21DB11E61}"/>
          </ac:spMkLst>
        </pc:spChg>
        <pc:spChg chg="mod">
          <ac:chgData name="Choi Hyoung Gi" userId="4eac43b882f8dfe7" providerId="LiveId" clId="{DED85883-6A5C-46BF-BBEB-7F227C8954A5}" dt="2022-10-03T17:18:40.521" v="1788" actId="20577"/>
          <ac:spMkLst>
            <pc:docMk/>
            <pc:sldMk cId="2970800175" sldId="263"/>
            <ac:spMk id="3" creationId="{FF53CFCE-76D5-855C-D38E-ED0F07424A9A}"/>
          </ac:spMkLst>
        </pc:spChg>
      </pc:sldChg>
      <pc:sldChg chg="addSp modSp add mod modNotesTx">
        <pc:chgData name="Choi Hyoung Gi" userId="4eac43b882f8dfe7" providerId="LiveId" clId="{DED85883-6A5C-46BF-BBEB-7F227C8954A5}" dt="2022-10-03T22:05:36.622" v="9957" actId="20577"/>
        <pc:sldMkLst>
          <pc:docMk/>
          <pc:sldMk cId="1495721457" sldId="264"/>
        </pc:sldMkLst>
        <pc:spChg chg="mod">
          <ac:chgData name="Choi Hyoung Gi" userId="4eac43b882f8dfe7" providerId="LiveId" clId="{DED85883-6A5C-46BF-BBEB-7F227C8954A5}" dt="2022-10-03T17:32:15.553" v="2233" actId="113"/>
          <ac:spMkLst>
            <pc:docMk/>
            <pc:sldMk cId="1495721457" sldId="264"/>
            <ac:spMk id="2" creationId="{38FD79E9-C783-7216-4122-00F21DB11E61}"/>
          </ac:spMkLst>
        </pc:spChg>
        <pc:spChg chg="mod">
          <ac:chgData name="Choi Hyoung Gi" userId="4eac43b882f8dfe7" providerId="LiveId" clId="{DED85883-6A5C-46BF-BBEB-7F227C8954A5}" dt="2022-10-03T22:05:18.831" v="9903" actId="20577"/>
          <ac:spMkLst>
            <pc:docMk/>
            <pc:sldMk cId="1495721457" sldId="264"/>
            <ac:spMk id="3" creationId="{FF53CFCE-76D5-855C-D38E-ED0F07424A9A}"/>
          </ac:spMkLst>
        </pc:spChg>
        <pc:picChg chg="add mod">
          <ac:chgData name="Choi Hyoung Gi" userId="4eac43b882f8dfe7" providerId="LiveId" clId="{DED85883-6A5C-46BF-BBEB-7F227C8954A5}" dt="2022-10-03T17:29:45.715" v="2164" actId="1076"/>
          <ac:picMkLst>
            <pc:docMk/>
            <pc:sldMk cId="1495721457" sldId="264"/>
            <ac:picMk id="6" creationId="{F5FC676E-5187-CF2D-0E86-8063682A999A}"/>
          </ac:picMkLst>
        </pc:picChg>
        <pc:picChg chg="add mod">
          <ac:chgData name="Choi Hyoung Gi" userId="4eac43b882f8dfe7" providerId="LiveId" clId="{DED85883-6A5C-46BF-BBEB-7F227C8954A5}" dt="2022-10-03T21:43:36.945" v="9207" actId="1037"/>
          <ac:picMkLst>
            <pc:docMk/>
            <pc:sldMk cId="1495721457" sldId="264"/>
            <ac:picMk id="8" creationId="{8619CC2E-EAB7-020A-D91B-29F175142209}"/>
          </ac:picMkLst>
        </pc:picChg>
      </pc:sldChg>
      <pc:sldChg chg="del">
        <pc:chgData name="Choi Hyoung Gi" userId="4eac43b882f8dfe7" providerId="LiveId" clId="{DED85883-6A5C-46BF-BBEB-7F227C8954A5}" dt="2022-10-03T10:35:45.093" v="3" actId="47"/>
        <pc:sldMkLst>
          <pc:docMk/>
          <pc:sldMk cId="2175999019" sldId="265"/>
        </pc:sldMkLst>
      </pc:sldChg>
      <pc:sldChg chg="modSp add mod modNotesTx">
        <pc:chgData name="Choi Hyoung Gi" userId="4eac43b882f8dfe7" providerId="LiveId" clId="{DED85883-6A5C-46BF-BBEB-7F227C8954A5}" dt="2022-10-03T19:02:34.620" v="6456" actId="20577"/>
        <pc:sldMkLst>
          <pc:docMk/>
          <pc:sldMk cId="3625133710" sldId="265"/>
        </pc:sldMkLst>
        <pc:spChg chg="mod">
          <ac:chgData name="Choi Hyoung Gi" userId="4eac43b882f8dfe7" providerId="LiveId" clId="{DED85883-6A5C-46BF-BBEB-7F227C8954A5}" dt="2022-10-03T17:59:30.727" v="4089" actId="20577"/>
          <ac:spMkLst>
            <pc:docMk/>
            <pc:sldMk cId="3625133710" sldId="265"/>
            <ac:spMk id="3" creationId="{FF53CFCE-76D5-855C-D38E-ED0F07424A9A}"/>
          </ac:spMkLst>
        </pc:spChg>
      </pc:sldChg>
      <pc:sldChg chg="addSp delSp modSp add mod modNotesTx">
        <pc:chgData name="Choi Hyoung Gi" userId="4eac43b882f8dfe7" providerId="LiveId" clId="{DED85883-6A5C-46BF-BBEB-7F227C8954A5}" dt="2022-10-03T18:58:04.739" v="5920" actId="20577"/>
        <pc:sldMkLst>
          <pc:docMk/>
          <pc:sldMk cId="148581987" sldId="266"/>
        </pc:sldMkLst>
        <pc:spChg chg="mod">
          <ac:chgData name="Choi Hyoung Gi" userId="4eac43b882f8dfe7" providerId="LiveId" clId="{DED85883-6A5C-46BF-BBEB-7F227C8954A5}" dt="2022-10-03T18:00:31.954" v="4096" actId="20577"/>
          <ac:spMkLst>
            <pc:docMk/>
            <pc:sldMk cId="148581987" sldId="266"/>
            <ac:spMk id="3" creationId="{FF53CFCE-76D5-855C-D38E-ED0F07424A9A}"/>
          </ac:spMkLst>
        </pc:spChg>
        <pc:picChg chg="add del">
          <ac:chgData name="Choi Hyoung Gi" userId="4eac43b882f8dfe7" providerId="LiveId" clId="{DED85883-6A5C-46BF-BBEB-7F227C8954A5}" dt="2022-10-03T18:00:48.286" v="4098" actId="478"/>
          <ac:picMkLst>
            <pc:docMk/>
            <pc:sldMk cId="148581987" sldId="266"/>
            <ac:picMk id="6" creationId="{7008E3F5-29BD-1C3D-8340-C566479CE4B1}"/>
          </ac:picMkLst>
        </pc:picChg>
        <pc:picChg chg="add mod">
          <ac:chgData name="Choi Hyoung Gi" userId="4eac43b882f8dfe7" providerId="LiveId" clId="{DED85883-6A5C-46BF-BBEB-7F227C8954A5}" dt="2022-10-03T18:01:31.138" v="4100" actId="1076"/>
          <ac:picMkLst>
            <pc:docMk/>
            <pc:sldMk cId="148581987" sldId="266"/>
            <ac:picMk id="8" creationId="{FAA5B21B-0C68-1D00-9856-88B0D8190F96}"/>
          </ac:picMkLst>
        </pc:picChg>
        <pc:picChg chg="add">
          <ac:chgData name="Choi Hyoung Gi" userId="4eac43b882f8dfe7" providerId="LiveId" clId="{DED85883-6A5C-46BF-BBEB-7F227C8954A5}" dt="2022-10-03T18:01:37.767" v="4101" actId="22"/>
          <ac:picMkLst>
            <pc:docMk/>
            <pc:sldMk cId="148581987" sldId="266"/>
            <ac:picMk id="10" creationId="{80F66BC4-6C13-28D5-4FE5-90BC3A0A99E3}"/>
          </ac:picMkLst>
        </pc:picChg>
      </pc:sldChg>
      <pc:sldChg chg="del">
        <pc:chgData name="Choi Hyoung Gi" userId="4eac43b882f8dfe7" providerId="LiveId" clId="{DED85883-6A5C-46BF-BBEB-7F227C8954A5}" dt="2022-10-03T10:35:45.363" v="4" actId="47"/>
        <pc:sldMkLst>
          <pc:docMk/>
          <pc:sldMk cId="3228954742" sldId="266"/>
        </pc:sldMkLst>
      </pc:sldChg>
      <pc:sldChg chg="del">
        <pc:chgData name="Choi Hyoung Gi" userId="4eac43b882f8dfe7" providerId="LiveId" clId="{DED85883-6A5C-46BF-BBEB-7F227C8954A5}" dt="2022-10-03T10:35:45.453" v="5" actId="47"/>
        <pc:sldMkLst>
          <pc:docMk/>
          <pc:sldMk cId="2003537803" sldId="267"/>
        </pc:sldMkLst>
      </pc:sldChg>
      <pc:sldChg chg="addSp delSp modSp add mod ord modNotesTx">
        <pc:chgData name="Choi Hyoung Gi" userId="4eac43b882f8dfe7" providerId="LiveId" clId="{DED85883-6A5C-46BF-BBEB-7F227C8954A5}" dt="2022-10-03T21:40:06.328" v="8804" actId="20577"/>
        <pc:sldMkLst>
          <pc:docMk/>
          <pc:sldMk cId="3535472311" sldId="267"/>
        </pc:sldMkLst>
        <pc:spChg chg="del mod">
          <ac:chgData name="Choi Hyoung Gi" userId="4eac43b882f8dfe7" providerId="LiveId" clId="{DED85883-6A5C-46BF-BBEB-7F227C8954A5}" dt="2022-10-03T21:33:12.816" v="8537" actId="478"/>
          <ac:spMkLst>
            <pc:docMk/>
            <pc:sldMk cId="3535472311" sldId="267"/>
            <ac:spMk id="3" creationId="{FF53CFCE-76D5-855C-D38E-ED0F07424A9A}"/>
          </ac:spMkLst>
        </pc:spChg>
        <pc:spChg chg="add del mod">
          <ac:chgData name="Choi Hyoung Gi" userId="4eac43b882f8dfe7" providerId="LiveId" clId="{DED85883-6A5C-46BF-BBEB-7F227C8954A5}" dt="2022-10-03T21:33:15.822" v="8539" actId="478"/>
          <ac:spMkLst>
            <pc:docMk/>
            <pc:sldMk cId="3535472311" sldId="267"/>
            <ac:spMk id="8" creationId="{AF4C0692-3A6B-9B82-C6E2-34A22E65546D}"/>
          </ac:spMkLst>
        </pc:spChg>
        <pc:spChg chg="add del mod">
          <ac:chgData name="Choi Hyoung Gi" userId="4eac43b882f8dfe7" providerId="LiveId" clId="{DED85883-6A5C-46BF-BBEB-7F227C8954A5}" dt="2022-10-03T21:33:16.506" v="8540" actId="478"/>
          <ac:spMkLst>
            <pc:docMk/>
            <pc:sldMk cId="3535472311" sldId="267"/>
            <ac:spMk id="9" creationId="{CE7AD1E3-F470-4A4C-E42B-86FCBB55F47B}"/>
          </ac:spMkLst>
        </pc:spChg>
        <pc:spChg chg="add mod">
          <ac:chgData name="Choi Hyoung Gi" userId="4eac43b882f8dfe7" providerId="LiveId" clId="{DED85883-6A5C-46BF-BBEB-7F227C8954A5}" dt="2022-10-03T21:33:17.403" v="8541"/>
          <ac:spMkLst>
            <pc:docMk/>
            <pc:sldMk cId="3535472311" sldId="267"/>
            <ac:spMk id="10" creationId="{82A78AE6-1832-48BA-1C97-EEFCB2C084F3}"/>
          </ac:spMkLst>
        </pc:spChg>
        <pc:picChg chg="add mod">
          <ac:chgData name="Choi Hyoung Gi" userId="4eac43b882f8dfe7" providerId="LiveId" clId="{DED85883-6A5C-46BF-BBEB-7F227C8954A5}" dt="2022-10-03T21:33:24.041" v="8542" actId="1076"/>
          <ac:picMkLst>
            <pc:docMk/>
            <pc:sldMk cId="3535472311" sldId="267"/>
            <ac:picMk id="6" creationId="{AE96E9A2-497F-3803-7677-2A93AC46D708}"/>
          </ac:picMkLst>
        </pc:picChg>
      </pc:sldChg>
      <pc:sldChg chg="addSp delSp modSp add mod modNotesTx">
        <pc:chgData name="Choi Hyoung Gi" userId="4eac43b882f8dfe7" providerId="LiveId" clId="{DED85883-6A5C-46BF-BBEB-7F227C8954A5}" dt="2022-10-03T22:29:55.092" v="10822" actId="20577"/>
        <pc:sldMkLst>
          <pc:docMk/>
          <pc:sldMk cId="2025802975" sldId="268"/>
        </pc:sldMkLst>
        <pc:spChg chg="mod">
          <ac:chgData name="Choi Hyoung Gi" userId="4eac43b882f8dfe7" providerId="LiveId" clId="{DED85883-6A5C-46BF-BBEB-7F227C8954A5}" dt="2022-10-03T18:28:35.752" v="4142" actId="20577"/>
          <ac:spMkLst>
            <pc:docMk/>
            <pc:sldMk cId="2025802975" sldId="268"/>
            <ac:spMk id="2" creationId="{38FD79E9-C783-7216-4122-00F21DB11E61}"/>
          </ac:spMkLst>
        </pc:spChg>
        <pc:spChg chg="mod">
          <ac:chgData name="Choi Hyoung Gi" userId="4eac43b882f8dfe7" providerId="LiveId" clId="{DED85883-6A5C-46BF-BBEB-7F227C8954A5}" dt="2022-10-03T22:27:10.853" v="10505" actId="20577"/>
          <ac:spMkLst>
            <pc:docMk/>
            <pc:sldMk cId="2025802975" sldId="268"/>
            <ac:spMk id="3" creationId="{FF53CFCE-76D5-855C-D38E-ED0F07424A9A}"/>
          </ac:spMkLst>
        </pc:spChg>
        <pc:spChg chg="add del mod">
          <ac:chgData name="Choi Hyoung Gi" userId="4eac43b882f8dfe7" providerId="LiveId" clId="{DED85883-6A5C-46BF-BBEB-7F227C8954A5}" dt="2022-10-03T21:09:50.607" v="7336"/>
          <ac:spMkLst>
            <pc:docMk/>
            <pc:sldMk cId="2025802975" sldId="268"/>
            <ac:spMk id="8" creationId="{3336BDAB-3FCF-B90F-C42C-7622DFE5A8C4}"/>
          </ac:spMkLst>
        </pc:spChg>
        <pc:picChg chg="del">
          <ac:chgData name="Choi Hyoung Gi" userId="4eac43b882f8dfe7" providerId="LiveId" clId="{DED85883-6A5C-46BF-BBEB-7F227C8954A5}" dt="2022-10-03T18:28:38.060" v="4143" actId="478"/>
          <ac:picMkLst>
            <pc:docMk/>
            <pc:sldMk cId="2025802975" sldId="268"/>
            <ac:picMk id="6" creationId="{F5FC676E-5187-CF2D-0E86-8063682A999A}"/>
          </ac:picMkLst>
        </pc:picChg>
        <pc:picChg chg="add mod">
          <ac:chgData name="Choi Hyoung Gi" userId="4eac43b882f8dfe7" providerId="LiveId" clId="{DED85883-6A5C-46BF-BBEB-7F227C8954A5}" dt="2022-10-03T18:28:50.598" v="4146" actId="14100"/>
          <ac:picMkLst>
            <pc:docMk/>
            <pc:sldMk cId="2025802975" sldId="268"/>
            <ac:picMk id="7" creationId="{86DFEBB4-3E34-07E8-F585-749B6CAFC946}"/>
          </ac:picMkLst>
        </pc:picChg>
      </pc:sldChg>
      <pc:sldChg chg="del">
        <pc:chgData name="Choi Hyoung Gi" userId="4eac43b882f8dfe7" providerId="LiveId" clId="{DED85883-6A5C-46BF-BBEB-7F227C8954A5}" dt="2022-10-03T10:35:47.225" v="16" actId="47"/>
        <pc:sldMkLst>
          <pc:docMk/>
          <pc:sldMk cId="3896219429" sldId="268"/>
        </pc:sldMkLst>
      </pc:sldChg>
      <pc:sldChg chg="del">
        <pc:chgData name="Choi Hyoung Gi" userId="4eac43b882f8dfe7" providerId="LiveId" clId="{DED85883-6A5C-46BF-BBEB-7F227C8954A5}" dt="2022-10-03T10:35:47.598" v="18" actId="47"/>
        <pc:sldMkLst>
          <pc:docMk/>
          <pc:sldMk cId="333087701" sldId="269"/>
        </pc:sldMkLst>
      </pc:sldChg>
      <pc:sldChg chg="addSp delSp modSp add mod modNotesTx">
        <pc:chgData name="Choi Hyoung Gi" userId="4eac43b882f8dfe7" providerId="LiveId" clId="{DED85883-6A5C-46BF-BBEB-7F227C8954A5}" dt="2022-10-03T18:46:13.804" v="5259" actId="20577"/>
        <pc:sldMkLst>
          <pc:docMk/>
          <pc:sldMk cId="4134072460" sldId="269"/>
        </pc:sldMkLst>
        <pc:spChg chg="del">
          <ac:chgData name="Choi Hyoung Gi" userId="4eac43b882f8dfe7" providerId="LiveId" clId="{DED85883-6A5C-46BF-BBEB-7F227C8954A5}" dt="2022-10-03T18:32:24.042" v="4246" actId="478"/>
          <ac:spMkLst>
            <pc:docMk/>
            <pc:sldMk cId="4134072460" sldId="269"/>
            <ac:spMk id="3" creationId="{FF53CFCE-76D5-855C-D38E-ED0F07424A9A}"/>
          </ac:spMkLst>
        </pc:spChg>
        <pc:spChg chg="add del mod">
          <ac:chgData name="Choi Hyoung Gi" userId="4eac43b882f8dfe7" providerId="LiveId" clId="{DED85883-6A5C-46BF-BBEB-7F227C8954A5}" dt="2022-10-03T18:32:25.834" v="4247" actId="478"/>
          <ac:spMkLst>
            <pc:docMk/>
            <pc:sldMk cId="4134072460" sldId="269"/>
            <ac:spMk id="6" creationId="{57F5E677-ABC9-484B-680D-B72A6C51E40E}"/>
          </ac:spMkLst>
        </pc:spChg>
        <pc:spChg chg="add mod">
          <ac:chgData name="Choi Hyoung Gi" userId="4eac43b882f8dfe7" providerId="LiveId" clId="{DED85883-6A5C-46BF-BBEB-7F227C8954A5}" dt="2022-10-03T18:32:40.264" v="4258" actId="20577"/>
          <ac:spMkLst>
            <pc:docMk/>
            <pc:sldMk cId="4134072460" sldId="269"/>
            <ac:spMk id="9" creationId="{9E587B80-BA48-308D-7C78-D58E81A1F2AD}"/>
          </ac:spMkLst>
        </pc:spChg>
        <pc:spChg chg="add del mod">
          <ac:chgData name="Choi Hyoung Gi" userId="4eac43b882f8dfe7" providerId="LiveId" clId="{DED85883-6A5C-46BF-BBEB-7F227C8954A5}" dt="2022-10-03T18:32:55.696" v="4262" actId="478"/>
          <ac:spMkLst>
            <pc:docMk/>
            <pc:sldMk cId="4134072460" sldId="269"/>
            <ac:spMk id="11" creationId="{99B7B9ED-502A-1C83-8E32-F28C6B611360}"/>
          </ac:spMkLst>
        </pc:spChg>
        <pc:picChg chg="add del mod">
          <ac:chgData name="Choi Hyoung Gi" userId="4eac43b882f8dfe7" providerId="LiveId" clId="{DED85883-6A5C-46BF-BBEB-7F227C8954A5}" dt="2022-10-03T18:32:31.831" v="4251"/>
          <ac:picMkLst>
            <pc:docMk/>
            <pc:sldMk cId="4134072460" sldId="269"/>
            <ac:picMk id="7" creationId="{6A247D62-5356-4366-09AE-BDA2ADF20FB5}"/>
          </ac:picMkLst>
        </pc:picChg>
        <pc:picChg chg="add del mod">
          <ac:chgData name="Choi Hyoung Gi" userId="4eac43b882f8dfe7" providerId="LiveId" clId="{DED85883-6A5C-46BF-BBEB-7F227C8954A5}" dt="2022-10-03T18:32:52.051" v="4261" actId="478"/>
          <ac:picMkLst>
            <pc:docMk/>
            <pc:sldMk cId="4134072460" sldId="269"/>
            <ac:picMk id="8" creationId="{22C4811B-9B96-515B-BC43-AFFAF63CC57B}"/>
          </ac:picMkLst>
        </pc:picChg>
        <pc:picChg chg="add mod">
          <ac:chgData name="Choi Hyoung Gi" userId="4eac43b882f8dfe7" providerId="LiveId" clId="{DED85883-6A5C-46BF-BBEB-7F227C8954A5}" dt="2022-10-03T18:32:58.139" v="4264" actId="1076"/>
          <ac:picMkLst>
            <pc:docMk/>
            <pc:sldMk cId="4134072460" sldId="269"/>
            <ac:picMk id="12" creationId="{5F130FB2-9766-A254-0C12-4942FE69EFD4}"/>
          </ac:picMkLst>
        </pc:picChg>
      </pc:sldChg>
      <pc:sldChg chg="del">
        <pc:chgData name="Choi Hyoung Gi" userId="4eac43b882f8dfe7" providerId="LiveId" clId="{DED85883-6A5C-46BF-BBEB-7F227C8954A5}" dt="2022-10-03T10:35:47.416" v="17" actId="47"/>
        <pc:sldMkLst>
          <pc:docMk/>
          <pc:sldMk cId="400286658" sldId="270"/>
        </pc:sldMkLst>
      </pc:sldChg>
      <pc:sldChg chg="addSp delSp modSp add mod modNotesTx">
        <pc:chgData name="Choi Hyoung Gi" userId="4eac43b882f8dfe7" providerId="LiveId" clId="{DED85883-6A5C-46BF-BBEB-7F227C8954A5}" dt="2022-10-03T21:47:14.936" v="9367" actId="20577"/>
        <pc:sldMkLst>
          <pc:docMk/>
          <pc:sldMk cId="3641181994" sldId="270"/>
        </pc:sldMkLst>
        <pc:spChg chg="mod">
          <ac:chgData name="Choi Hyoung Gi" userId="4eac43b882f8dfe7" providerId="LiveId" clId="{DED85883-6A5C-46BF-BBEB-7F227C8954A5}" dt="2022-10-03T21:21:26.930" v="7920" actId="20577"/>
          <ac:spMkLst>
            <pc:docMk/>
            <pc:sldMk cId="3641181994" sldId="270"/>
            <ac:spMk id="3" creationId="{FF53CFCE-76D5-855C-D38E-ED0F07424A9A}"/>
          </ac:spMkLst>
        </pc:spChg>
        <pc:spChg chg="del">
          <ac:chgData name="Choi Hyoung Gi" userId="4eac43b882f8dfe7" providerId="LiveId" clId="{DED85883-6A5C-46BF-BBEB-7F227C8954A5}" dt="2022-10-03T19:13:03.957" v="7127" actId="478"/>
          <ac:spMkLst>
            <pc:docMk/>
            <pc:sldMk cId="3641181994" sldId="270"/>
            <ac:spMk id="7" creationId="{6A2F3856-F33F-17DF-49B0-C282667B51AE}"/>
          </ac:spMkLst>
        </pc:spChg>
        <pc:spChg chg="add mod">
          <ac:chgData name="Choi Hyoung Gi" userId="4eac43b882f8dfe7" providerId="LiveId" clId="{DED85883-6A5C-46BF-BBEB-7F227C8954A5}" dt="2022-10-03T20:59:12.602" v="7162" actId="20577"/>
          <ac:spMkLst>
            <pc:docMk/>
            <pc:sldMk cId="3641181994" sldId="270"/>
            <ac:spMk id="10" creationId="{C2512E8E-4A1F-E14F-8384-74F9B00AA6EF}"/>
          </ac:spMkLst>
        </pc:spChg>
        <pc:picChg chg="del">
          <ac:chgData name="Choi Hyoung Gi" userId="4eac43b882f8dfe7" providerId="LiveId" clId="{DED85883-6A5C-46BF-BBEB-7F227C8954A5}" dt="2022-10-03T19:13:02.361" v="7126" actId="478"/>
          <ac:picMkLst>
            <pc:docMk/>
            <pc:sldMk cId="3641181994" sldId="270"/>
            <ac:picMk id="6" creationId="{7E099AD0-8ECC-0D5E-2229-8C1EB1C8BA41}"/>
          </ac:picMkLst>
        </pc:picChg>
        <pc:picChg chg="add mod modCrop">
          <ac:chgData name="Choi Hyoung Gi" userId="4eac43b882f8dfe7" providerId="LiveId" clId="{DED85883-6A5C-46BF-BBEB-7F227C8954A5}" dt="2022-10-03T20:59:08.525" v="7144" actId="1076"/>
          <ac:picMkLst>
            <pc:docMk/>
            <pc:sldMk cId="3641181994" sldId="270"/>
            <ac:picMk id="8" creationId="{FFA78B89-B299-3D32-61C7-22827A9CCF2E}"/>
          </ac:picMkLst>
        </pc:picChg>
        <pc:picChg chg="add mod modCrop">
          <ac:chgData name="Choi Hyoung Gi" userId="4eac43b882f8dfe7" providerId="LiveId" clId="{DED85883-6A5C-46BF-BBEB-7F227C8954A5}" dt="2022-10-03T20:59:08.525" v="7144" actId="1076"/>
          <ac:picMkLst>
            <pc:docMk/>
            <pc:sldMk cId="3641181994" sldId="270"/>
            <ac:picMk id="9" creationId="{18AF4E6E-46E3-0E43-B344-43EE78C6412B}"/>
          </ac:picMkLst>
        </pc:picChg>
      </pc:sldChg>
      <pc:sldChg chg="addSp delSp modSp add mod modNotesTx">
        <pc:chgData name="Choi Hyoung Gi" userId="4eac43b882f8dfe7" providerId="LiveId" clId="{DED85883-6A5C-46BF-BBEB-7F227C8954A5}" dt="2022-10-03T22:36:18.779" v="11155" actId="20577"/>
        <pc:sldMkLst>
          <pc:docMk/>
          <pc:sldMk cId="765059405" sldId="271"/>
        </pc:sldMkLst>
        <pc:spChg chg="mod">
          <ac:chgData name="Choi Hyoung Gi" userId="4eac43b882f8dfe7" providerId="LiveId" clId="{DED85883-6A5C-46BF-BBEB-7F227C8954A5}" dt="2022-10-03T21:09:56.840" v="7351" actId="20577"/>
          <ac:spMkLst>
            <pc:docMk/>
            <pc:sldMk cId="765059405" sldId="271"/>
            <ac:spMk id="2" creationId="{38FD79E9-C783-7216-4122-00F21DB11E61}"/>
          </ac:spMkLst>
        </pc:spChg>
        <pc:spChg chg="del mod">
          <ac:chgData name="Choi Hyoung Gi" userId="4eac43b882f8dfe7" providerId="LiveId" clId="{DED85883-6A5C-46BF-BBEB-7F227C8954A5}" dt="2022-10-03T21:10:00.370" v="7353" actId="478"/>
          <ac:spMkLst>
            <pc:docMk/>
            <pc:sldMk cId="765059405" sldId="271"/>
            <ac:spMk id="3" creationId="{FF53CFCE-76D5-855C-D38E-ED0F07424A9A}"/>
          </ac:spMkLst>
        </pc:spChg>
        <pc:spChg chg="add del mod">
          <ac:chgData name="Choi Hyoung Gi" userId="4eac43b882f8dfe7" providerId="LiveId" clId="{DED85883-6A5C-46BF-BBEB-7F227C8954A5}" dt="2022-10-03T21:10:01.198" v="7354" actId="478"/>
          <ac:spMkLst>
            <pc:docMk/>
            <pc:sldMk cId="765059405" sldId="271"/>
            <ac:spMk id="6" creationId="{E6108A5C-2107-5D6B-95EF-AEFCD0A33661}"/>
          </ac:spMkLst>
        </pc:spChg>
        <pc:picChg chg="del">
          <ac:chgData name="Choi Hyoung Gi" userId="4eac43b882f8dfe7" providerId="LiveId" clId="{DED85883-6A5C-46BF-BBEB-7F227C8954A5}" dt="2022-10-03T21:10:01.794" v="7355" actId="478"/>
          <ac:picMkLst>
            <pc:docMk/>
            <pc:sldMk cId="765059405" sldId="271"/>
            <ac:picMk id="7" creationId="{86DFEBB4-3E34-07E8-F585-749B6CAFC946}"/>
          </ac:picMkLst>
        </pc:picChg>
        <pc:picChg chg="add mod">
          <ac:chgData name="Choi Hyoung Gi" userId="4eac43b882f8dfe7" providerId="LiveId" clId="{DED85883-6A5C-46BF-BBEB-7F227C8954A5}" dt="2022-10-03T21:55:28.069" v="9539" actId="1076"/>
          <ac:picMkLst>
            <pc:docMk/>
            <pc:sldMk cId="765059405" sldId="271"/>
            <ac:picMk id="9" creationId="{EE2CC177-5909-3E08-935B-FB3D7A121FEE}"/>
          </ac:picMkLst>
        </pc:picChg>
      </pc:sldChg>
      <pc:sldChg chg="del">
        <pc:chgData name="Choi Hyoung Gi" userId="4eac43b882f8dfe7" providerId="LiveId" clId="{DED85883-6A5C-46BF-BBEB-7F227C8954A5}" dt="2022-10-03T10:35:45.624" v="6" actId="47"/>
        <pc:sldMkLst>
          <pc:docMk/>
          <pc:sldMk cId="2276930639" sldId="271"/>
        </pc:sldMkLst>
      </pc:sldChg>
      <pc:sldChg chg="del">
        <pc:chgData name="Choi Hyoung Gi" userId="4eac43b882f8dfe7" providerId="LiveId" clId="{DED85883-6A5C-46BF-BBEB-7F227C8954A5}" dt="2022-10-03T10:35:45.780" v="7" actId="47"/>
        <pc:sldMkLst>
          <pc:docMk/>
          <pc:sldMk cId="141997472" sldId="272"/>
        </pc:sldMkLst>
      </pc:sldChg>
      <pc:sldChg chg="addSp modSp add mod modNotesTx">
        <pc:chgData name="Choi Hyoung Gi" userId="4eac43b882f8dfe7" providerId="LiveId" clId="{DED85883-6A5C-46BF-BBEB-7F227C8954A5}" dt="2022-10-03T21:41:44.239" v="9083" actId="20577"/>
        <pc:sldMkLst>
          <pc:docMk/>
          <pc:sldMk cId="351146663" sldId="272"/>
        </pc:sldMkLst>
        <pc:spChg chg="mod">
          <ac:chgData name="Choi Hyoung Gi" userId="4eac43b882f8dfe7" providerId="LiveId" clId="{DED85883-6A5C-46BF-BBEB-7F227C8954A5}" dt="2022-10-03T21:32:27.158" v="8530" actId="6549"/>
          <ac:spMkLst>
            <pc:docMk/>
            <pc:sldMk cId="351146663" sldId="272"/>
            <ac:spMk id="3" creationId="{FF53CFCE-76D5-855C-D38E-ED0F07424A9A}"/>
          </ac:spMkLst>
        </pc:spChg>
        <pc:picChg chg="add mod">
          <ac:chgData name="Choi Hyoung Gi" userId="4eac43b882f8dfe7" providerId="LiveId" clId="{DED85883-6A5C-46BF-BBEB-7F227C8954A5}" dt="2022-10-03T21:32:37.833" v="8533" actId="14100"/>
          <ac:picMkLst>
            <pc:docMk/>
            <pc:sldMk cId="351146663" sldId="272"/>
            <ac:picMk id="6" creationId="{E558A686-518C-09BC-13E2-1C4AA4358C8A}"/>
          </ac:picMkLst>
        </pc:picChg>
      </pc:sldChg>
      <pc:sldChg chg="del">
        <pc:chgData name="Choi Hyoung Gi" userId="4eac43b882f8dfe7" providerId="LiveId" clId="{DED85883-6A5C-46BF-BBEB-7F227C8954A5}" dt="2022-10-03T10:35:45.938" v="8" actId="47"/>
        <pc:sldMkLst>
          <pc:docMk/>
          <pc:sldMk cId="1312607047" sldId="273"/>
        </pc:sldMkLst>
      </pc:sldChg>
      <pc:sldChg chg="addSp delSp modSp add mod modNotesTx">
        <pc:chgData name="Choi Hyoung Gi" userId="4eac43b882f8dfe7" providerId="LiveId" clId="{DED85883-6A5C-46BF-BBEB-7F227C8954A5}" dt="2022-10-03T22:37:38.877" v="11261" actId="20577"/>
        <pc:sldMkLst>
          <pc:docMk/>
          <pc:sldMk cId="2653132972" sldId="273"/>
        </pc:sldMkLst>
        <pc:spChg chg="add mod">
          <ac:chgData name="Choi Hyoung Gi" userId="4eac43b882f8dfe7" providerId="LiveId" clId="{DED85883-6A5C-46BF-BBEB-7F227C8954A5}" dt="2022-10-03T22:02:59.631" v="9825" actId="20577"/>
          <ac:spMkLst>
            <pc:docMk/>
            <pc:sldMk cId="2653132972" sldId="273"/>
            <ac:spMk id="3" creationId="{F76558AE-B036-F906-D60A-3A0FA6832366}"/>
          </ac:spMkLst>
        </pc:spChg>
        <pc:picChg chg="del">
          <ac:chgData name="Choi Hyoung Gi" userId="4eac43b882f8dfe7" providerId="LiveId" clId="{DED85883-6A5C-46BF-BBEB-7F227C8954A5}" dt="2022-10-03T21:57:59.270" v="9542" actId="478"/>
          <ac:picMkLst>
            <pc:docMk/>
            <pc:sldMk cId="2653132972" sldId="273"/>
            <ac:picMk id="9" creationId="{EE2CC177-5909-3E08-935B-FB3D7A121FEE}"/>
          </ac:picMkLst>
        </pc:picChg>
      </pc:sldChg>
      <pc:sldChg chg="del">
        <pc:chgData name="Choi Hyoung Gi" userId="4eac43b882f8dfe7" providerId="LiveId" clId="{DED85883-6A5C-46BF-BBEB-7F227C8954A5}" dt="2022-10-03T10:35:46.577" v="12" actId="47"/>
        <pc:sldMkLst>
          <pc:docMk/>
          <pc:sldMk cId="2270639275" sldId="274"/>
        </pc:sldMkLst>
      </pc:sldChg>
      <pc:sldChg chg="modSp add mod modNotesTx">
        <pc:chgData name="Choi Hyoung Gi" userId="4eac43b882f8dfe7" providerId="LiveId" clId="{DED85883-6A5C-46BF-BBEB-7F227C8954A5}" dt="2022-10-03T22:32:27.859" v="11051" actId="20577"/>
        <pc:sldMkLst>
          <pc:docMk/>
          <pc:sldMk cId="3739213425" sldId="274"/>
        </pc:sldMkLst>
        <pc:spChg chg="mod">
          <ac:chgData name="Choi Hyoung Gi" userId="4eac43b882f8dfe7" providerId="LiveId" clId="{DED85883-6A5C-46BF-BBEB-7F227C8954A5}" dt="2022-10-03T22:23:01.521" v="10326" actId="20577"/>
          <ac:spMkLst>
            <pc:docMk/>
            <pc:sldMk cId="3739213425" sldId="274"/>
            <ac:spMk id="3" creationId="{FF53CFCE-76D5-855C-D38E-ED0F07424A9A}"/>
          </ac:spMkLst>
        </pc:spChg>
      </pc:sldChg>
      <pc:sldChg chg="addSp delSp modSp add del mod">
        <pc:chgData name="Choi Hyoung Gi" userId="4eac43b882f8dfe7" providerId="LiveId" clId="{DED85883-6A5C-46BF-BBEB-7F227C8954A5}" dt="2022-10-03T22:03:41.090" v="9834" actId="47"/>
        <pc:sldMkLst>
          <pc:docMk/>
          <pc:sldMk cId="4179591408" sldId="274"/>
        </pc:sldMkLst>
        <pc:spChg chg="del mod">
          <ac:chgData name="Choi Hyoung Gi" userId="4eac43b882f8dfe7" providerId="LiveId" clId="{DED85883-6A5C-46BF-BBEB-7F227C8954A5}" dt="2022-10-03T22:03:33.887" v="9831" actId="478"/>
          <ac:spMkLst>
            <pc:docMk/>
            <pc:sldMk cId="4179591408" sldId="274"/>
            <ac:spMk id="2" creationId="{38FD79E9-C783-7216-4122-00F21DB11E61}"/>
          </ac:spMkLst>
        </pc:spChg>
        <pc:spChg chg="del">
          <ac:chgData name="Choi Hyoung Gi" userId="4eac43b882f8dfe7" providerId="LiveId" clId="{DED85883-6A5C-46BF-BBEB-7F227C8954A5}" dt="2022-10-03T22:03:31.894" v="9829" actId="478"/>
          <ac:spMkLst>
            <pc:docMk/>
            <pc:sldMk cId="4179591408" sldId="274"/>
            <ac:spMk id="3" creationId="{F76558AE-B036-F906-D60A-3A0FA6832366}"/>
          </ac:spMkLst>
        </pc:spChg>
        <pc:spChg chg="add del mod">
          <ac:chgData name="Choi Hyoung Gi" userId="4eac43b882f8dfe7" providerId="LiveId" clId="{DED85883-6A5C-46BF-BBEB-7F227C8954A5}" dt="2022-10-03T22:03:34.451" v="9832" actId="478"/>
          <ac:spMkLst>
            <pc:docMk/>
            <pc:sldMk cId="4179591408" sldId="274"/>
            <ac:spMk id="6" creationId="{DE1C1503-5841-4437-5639-7F9F98DA0734}"/>
          </ac:spMkLst>
        </pc:spChg>
        <pc:spChg chg="add del mod">
          <ac:chgData name="Choi Hyoung Gi" userId="4eac43b882f8dfe7" providerId="LiveId" clId="{DED85883-6A5C-46BF-BBEB-7F227C8954A5}" dt="2022-10-03T22:03:35.983" v="9833" actId="478"/>
          <ac:spMkLst>
            <pc:docMk/>
            <pc:sldMk cId="4179591408" sldId="274"/>
            <ac:spMk id="8" creationId="{6E856BF2-D016-E0D1-088D-45A3A5B4D3E6}"/>
          </ac:spMkLst>
        </pc:spChg>
      </pc:sldChg>
      <pc:sldChg chg="addSp delSp modSp add del mod">
        <pc:chgData name="Choi Hyoung Gi" userId="4eac43b882f8dfe7" providerId="LiveId" clId="{DED85883-6A5C-46BF-BBEB-7F227C8954A5}" dt="2022-10-03T22:33:11.933" v="11052" actId="47"/>
        <pc:sldMkLst>
          <pc:docMk/>
          <pc:sldMk cId="1494198636" sldId="275"/>
        </pc:sldMkLst>
        <pc:spChg chg="del">
          <ac:chgData name="Choi Hyoung Gi" userId="4eac43b882f8dfe7" providerId="LiveId" clId="{DED85883-6A5C-46BF-BBEB-7F227C8954A5}" dt="2022-10-03T22:23:29.986" v="10332" actId="478"/>
          <ac:spMkLst>
            <pc:docMk/>
            <pc:sldMk cId="1494198636" sldId="275"/>
            <ac:spMk id="3" creationId="{FF53CFCE-76D5-855C-D38E-ED0F07424A9A}"/>
          </ac:spMkLst>
        </pc:spChg>
        <pc:spChg chg="add del mod">
          <ac:chgData name="Choi Hyoung Gi" userId="4eac43b882f8dfe7" providerId="LiveId" clId="{DED85883-6A5C-46BF-BBEB-7F227C8954A5}" dt="2022-10-03T22:23:31.995" v="10333" actId="478"/>
          <ac:spMkLst>
            <pc:docMk/>
            <pc:sldMk cId="1494198636" sldId="275"/>
            <ac:spMk id="6" creationId="{C134CFB9-C029-71D4-059D-6626C29A1EE4}"/>
          </ac:spMkLst>
        </pc:spChg>
        <pc:picChg chg="del">
          <ac:chgData name="Choi Hyoung Gi" userId="4eac43b882f8dfe7" providerId="LiveId" clId="{DED85883-6A5C-46BF-BBEB-7F227C8954A5}" dt="2022-10-03T22:23:51.151" v="10335" actId="478"/>
          <ac:picMkLst>
            <pc:docMk/>
            <pc:sldMk cId="1494198636" sldId="275"/>
            <ac:picMk id="7" creationId="{86DFEBB4-3E34-07E8-F585-749B6CAFC946}"/>
          </ac:picMkLst>
        </pc:picChg>
        <pc:picChg chg="add mod">
          <ac:chgData name="Choi Hyoung Gi" userId="4eac43b882f8dfe7" providerId="LiveId" clId="{DED85883-6A5C-46BF-BBEB-7F227C8954A5}" dt="2022-10-03T22:23:56.852" v="10338" actId="14100"/>
          <ac:picMkLst>
            <pc:docMk/>
            <pc:sldMk cId="1494198636" sldId="275"/>
            <ac:picMk id="9" creationId="{D3682609-9A7A-EA2F-BD8F-177D167D6930}"/>
          </ac:picMkLst>
        </pc:picChg>
      </pc:sldChg>
      <pc:sldChg chg="del">
        <pc:chgData name="Choi Hyoung Gi" userId="4eac43b882f8dfe7" providerId="LiveId" clId="{DED85883-6A5C-46BF-BBEB-7F227C8954A5}" dt="2022-10-03T10:35:47.707" v="19" actId="47"/>
        <pc:sldMkLst>
          <pc:docMk/>
          <pc:sldMk cId="1935037177" sldId="275"/>
        </pc:sldMkLst>
      </pc:sldChg>
      <pc:sldChg chg="del">
        <pc:chgData name="Choi Hyoung Gi" userId="4eac43b882f8dfe7" providerId="LiveId" clId="{DED85883-6A5C-46BF-BBEB-7F227C8954A5}" dt="2022-10-03T10:35:46.920" v="14" actId="47"/>
        <pc:sldMkLst>
          <pc:docMk/>
          <pc:sldMk cId="1810210567" sldId="276"/>
        </pc:sldMkLst>
      </pc:sldChg>
      <pc:sldChg chg="del">
        <pc:chgData name="Choi Hyoung Gi" userId="4eac43b882f8dfe7" providerId="LiveId" clId="{DED85883-6A5C-46BF-BBEB-7F227C8954A5}" dt="2022-10-03T10:35:46.786" v="13" actId="47"/>
        <pc:sldMkLst>
          <pc:docMk/>
          <pc:sldMk cId="2697726739" sldId="277"/>
        </pc:sldMkLst>
      </pc:sldChg>
      <pc:sldChg chg="del">
        <pc:chgData name="Choi Hyoung Gi" userId="4eac43b882f8dfe7" providerId="LiveId" clId="{DED85883-6A5C-46BF-BBEB-7F227C8954A5}" dt="2022-10-03T10:35:47.889" v="20" actId="47"/>
        <pc:sldMkLst>
          <pc:docMk/>
          <pc:sldMk cId="2826582481" sldId="278"/>
        </pc:sldMkLst>
      </pc:sldChg>
      <pc:sldChg chg="del">
        <pc:chgData name="Choi Hyoung Gi" userId="4eac43b882f8dfe7" providerId="LiveId" clId="{DED85883-6A5C-46BF-BBEB-7F227C8954A5}" dt="2022-10-03T10:35:48.051" v="21" actId="47"/>
        <pc:sldMkLst>
          <pc:docMk/>
          <pc:sldMk cId="3746344625" sldId="279"/>
        </pc:sldMkLst>
      </pc:sldChg>
      <pc:sldChg chg="del">
        <pc:chgData name="Choi Hyoung Gi" userId="4eac43b882f8dfe7" providerId="LiveId" clId="{DED85883-6A5C-46BF-BBEB-7F227C8954A5}" dt="2022-10-03T10:35:46.113" v="9" actId="47"/>
        <pc:sldMkLst>
          <pc:docMk/>
          <pc:sldMk cId="375718744" sldId="280"/>
        </pc:sldMkLst>
      </pc:sldChg>
      <pc:sldChg chg="del">
        <pc:chgData name="Choi Hyoung Gi" userId="4eac43b882f8dfe7" providerId="LiveId" clId="{DED85883-6A5C-46BF-BBEB-7F227C8954A5}" dt="2022-10-03T10:35:46.290" v="10" actId="47"/>
        <pc:sldMkLst>
          <pc:docMk/>
          <pc:sldMk cId="3269594821" sldId="281"/>
        </pc:sldMkLst>
      </pc:sldChg>
      <pc:sldChg chg="del">
        <pc:chgData name="Choi Hyoung Gi" userId="4eac43b882f8dfe7" providerId="LiveId" clId="{DED85883-6A5C-46BF-BBEB-7F227C8954A5}" dt="2022-10-03T10:35:46.412" v="11" actId="47"/>
        <pc:sldMkLst>
          <pc:docMk/>
          <pc:sldMk cId="1531842360" sldId="282"/>
        </pc:sldMkLst>
      </pc:sldChg>
      <pc:sldChg chg="del">
        <pc:chgData name="Choi Hyoung Gi" userId="4eac43b882f8dfe7" providerId="LiveId" clId="{DED85883-6A5C-46BF-BBEB-7F227C8954A5}" dt="2022-10-03T10:35:47.062" v="15" actId="47"/>
        <pc:sldMkLst>
          <pc:docMk/>
          <pc:sldMk cId="306649912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08397-D2F5-43C2-B629-F0F8ACAA4E8E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DD7-8741-48B5-87C5-B9F3F8DBE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57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지각적으로 우수한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776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Discriminator Loss</a:t>
            </a:r>
            <a:r>
              <a:rPr lang="ko-KR" altLang="en-US" dirty="0"/>
              <a:t>와 그와 대칭되는 </a:t>
            </a:r>
            <a:r>
              <a:rPr lang="en-US" altLang="ko-KR" dirty="0"/>
              <a:t>Generator</a:t>
            </a:r>
            <a:r>
              <a:rPr lang="ko-KR" altLang="en-US" dirty="0"/>
              <a:t>에 대한 </a:t>
            </a:r>
            <a:r>
              <a:rPr lang="en-US" altLang="ko-KR" dirty="0"/>
              <a:t>Adversarial Loss</a:t>
            </a:r>
            <a:r>
              <a:rPr lang="ko-KR" altLang="en-US" dirty="0"/>
              <a:t>의 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SRGAN</a:t>
            </a:r>
            <a:r>
              <a:rPr lang="ko-KR" altLang="en-US" dirty="0"/>
              <a:t>이 </a:t>
            </a:r>
            <a:r>
              <a:rPr lang="en-US" altLang="ko-KR" dirty="0"/>
              <a:t>generated data</a:t>
            </a:r>
            <a:r>
              <a:rPr lang="ko-KR" altLang="en-US" dirty="0"/>
              <a:t>에 대해서만 효과가 있는 반면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Adversarial Loss</a:t>
            </a:r>
            <a:r>
              <a:rPr lang="ko-KR" altLang="en-US" dirty="0"/>
              <a:t>에 </a:t>
            </a:r>
            <a:r>
              <a:rPr lang="en-US" altLang="ko-KR" dirty="0" err="1"/>
              <a:t>xr</a:t>
            </a:r>
            <a:r>
              <a:rPr lang="en-US" altLang="ko-KR" dirty="0"/>
              <a:t>(real</a:t>
            </a:r>
            <a:r>
              <a:rPr lang="ko-KR" altLang="en-US" dirty="0"/>
              <a:t> </a:t>
            </a:r>
            <a:r>
              <a:rPr lang="en-US" altLang="ko-KR" dirty="0"/>
              <a:t>image)</a:t>
            </a:r>
            <a:r>
              <a:rPr lang="ko-KR" altLang="en-US" dirty="0"/>
              <a:t>과 </a:t>
            </a:r>
            <a:r>
              <a:rPr lang="en-US" altLang="ko-KR" dirty="0" err="1"/>
              <a:t>xf</a:t>
            </a:r>
            <a:r>
              <a:rPr lang="en-US" altLang="ko-KR" dirty="0"/>
              <a:t>(fake image)</a:t>
            </a:r>
            <a:r>
              <a:rPr lang="ko-KR" altLang="en-US" dirty="0"/>
              <a:t>가 함께 포함되기 때문에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저자는 학습에서 </a:t>
            </a:r>
            <a:r>
              <a:rPr lang="en-US" altLang="ko-KR" dirty="0"/>
              <a:t>real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와 </a:t>
            </a:r>
            <a:r>
              <a:rPr lang="en-US" altLang="ko-KR" dirty="0"/>
              <a:t>generate</a:t>
            </a:r>
            <a:r>
              <a:rPr lang="ko-KR" altLang="en-US" dirty="0"/>
              <a:t>된 </a:t>
            </a:r>
            <a:r>
              <a:rPr lang="en-US" altLang="ko-KR" dirty="0"/>
              <a:t>data</a:t>
            </a:r>
            <a:r>
              <a:rPr lang="ko-KR" altLang="en-US" dirty="0"/>
              <a:t> 모두로부터 </a:t>
            </a:r>
            <a:r>
              <a:rPr lang="en-US" altLang="ko-KR" dirty="0"/>
              <a:t>Gradient</a:t>
            </a:r>
            <a:r>
              <a:rPr lang="ko-KR" altLang="en-US" dirty="0"/>
              <a:t>를 얻을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이는 곧 더 날카로운 </a:t>
            </a:r>
            <a:r>
              <a:rPr lang="en-US" altLang="ko-KR" dirty="0"/>
              <a:t>Edge</a:t>
            </a:r>
            <a:r>
              <a:rPr lang="ko-KR" altLang="en-US" dirty="0"/>
              <a:t>와 디테일을 표현할 수 있음을 의미합니다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524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활성화된 </a:t>
            </a:r>
            <a:r>
              <a:rPr lang="en-US" altLang="ko-KR" dirty="0"/>
              <a:t>feature</a:t>
            </a:r>
            <a:r>
              <a:rPr lang="ko-KR" altLang="en-US" dirty="0"/>
              <a:t>는 매우 </a:t>
            </a:r>
            <a:r>
              <a:rPr lang="en-US" altLang="ko-KR" dirty="0"/>
              <a:t>sparse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특히 깊은 네트워크가 지난 후에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스파스한</a:t>
            </a:r>
            <a:r>
              <a:rPr lang="ko-KR" altLang="en-US" dirty="0"/>
              <a:t> 활성화는 성능을 저하시키고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활성화 후 </a:t>
            </a:r>
            <a:r>
              <a:rPr lang="en-US" altLang="ko-KR" dirty="0"/>
              <a:t>feature</a:t>
            </a:r>
            <a:r>
              <a:rPr lang="ko-KR" altLang="en-US" dirty="0"/>
              <a:t>를 사용하면 실제 이미지와 비교해 밝기가 일관되게 재구성되지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817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활성화 전과 후의 </a:t>
            </a:r>
            <a:r>
              <a:rPr lang="en-US" altLang="ko-KR" dirty="0"/>
              <a:t>feature map</a:t>
            </a:r>
            <a:r>
              <a:rPr lang="ko-KR" altLang="en-US" dirty="0"/>
              <a:t>을 비교한 사진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네트워크가 깊을수록 활성화 후의 경우는 대부분이 비활성화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활성화 전의 경우는 더 많은 정보가 포함됨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303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밝기의 경우 또한</a:t>
            </a:r>
            <a:endParaRPr lang="en-US" altLang="ko-KR" dirty="0"/>
          </a:p>
          <a:p>
            <a:r>
              <a:rPr lang="en-US" altLang="ko-KR" dirty="0"/>
              <a:t> - Grayscale </a:t>
            </a:r>
            <a:r>
              <a:rPr lang="ko-KR" altLang="en-US" dirty="0"/>
              <a:t>히스토그램에서 활성화 후의 경우보다 활성화 전이 </a:t>
            </a:r>
            <a:r>
              <a:rPr lang="en-US" altLang="ko-KR" dirty="0"/>
              <a:t>GT</a:t>
            </a:r>
            <a:r>
              <a:rPr lang="ko-KR" altLang="en-US" dirty="0"/>
              <a:t>와 가까움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육안으로 활성화 전의 경우가 디테일이 잘 보임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73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Total Loss</a:t>
            </a:r>
          </a:p>
          <a:p>
            <a:r>
              <a:rPr lang="en-US" altLang="ko-KR" dirty="0"/>
              <a:t> - Perceptual Loss</a:t>
            </a:r>
          </a:p>
          <a:p>
            <a:r>
              <a:rPr lang="en-US" altLang="ko-KR" dirty="0"/>
              <a:t> - Adversarial Loss</a:t>
            </a:r>
          </a:p>
          <a:p>
            <a:r>
              <a:rPr lang="en-US" altLang="ko-KR" dirty="0"/>
              <a:t> - L1 Loss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의 합으로 표현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L1</a:t>
            </a:r>
            <a:r>
              <a:rPr lang="ko-KR" altLang="en-US" dirty="0"/>
              <a:t> </a:t>
            </a:r>
            <a:r>
              <a:rPr lang="en-US" altLang="ko-KR" dirty="0"/>
              <a:t>Loss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생성 이미지와 </a:t>
            </a:r>
            <a:r>
              <a:rPr lang="en-US" altLang="ko-KR" dirty="0"/>
              <a:t>GT </a:t>
            </a:r>
            <a:r>
              <a:rPr lang="ko-KR" altLang="en-US" dirty="0"/>
              <a:t>간 차이를 나타내는 </a:t>
            </a:r>
            <a:r>
              <a:rPr lang="en-US" altLang="ko-KR" dirty="0"/>
              <a:t>1-norm</a:t>
            </a:r>
            <a:r>
              <a:rPr lang="ko-KR" altLang="en-US" dirty="0"/>
              <a:t>인 </a:t>
            </a:r>
            <a:r>
              <a:rPr lang="en-US" altLang="ko-KR" dirty="0"/>
              <a:t>content loss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829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저자는 </a:t>
            </a:r>
            <a:r>
              <a:rPr lang="en-US" altLang="ko-KR" dirty="0"/>
              <a:t>PSNR </a:t>
            </a:r>
            <a:r>
              <a:rPr lang="ko-KR" altLang="en-US" dirty="0"/>
              <a:t>지향 모델과 </a:t>
            </a:r>
            <a:r>
              <a:rPr lang="en-US" altLang="ko-KR" dirty="0"/>
              <a:t>GAN </a:t>
            </a:r>
            <a:r>
              <a:rPr lang="ko-KR" altLang="en-US" dirty="0"/>
              <a:t>기반 모델을 사용해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네트워크를 </a:t>
            </a:r>
            <a:r>
              <a:rPr lang="ko-KR" altLang="en-US" dirty="0" err="1"/>
              <a:t>보간했습니다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GAN </a:t>
            </a:r>
            <a:r>
              <a:rPr lang="ko-KR" altLang="en-US" dirty="0"/>
              <a:t>기반 모델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 err="1"/>
              <a:t>샤프한</a:t>
            </a:r>
            <a:r>
              <a:rPr lang="ko-KR" altLang="en-US" dirty="0"/>
              <a:t> </a:t>
            </a:r>
            <a:r>
              <a:rPr lang="en-US" altLang="ko-KR" dirty="0"/>
              <a:t>edge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풍부한 </a:t>
            </a:r>
            <a:r>
              <a:rPr lang="en-US" altLang="ko-KR" dirty="0"/>
              <a:t>texture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하지만 </a:t>
            </a:r>
            <a:r>
              <a:rPr lang="en-US" altLang="ko-KR" dirty="0"/>
              <a:t>artifacts</a:t>
            </a:r>
          </a:p>
          <a:p>
            <a:endParaRPr lang="en-US" altLang="ko-KR" dirty="0"/>
          </a:p>
          <a:p>
            <a:r>
              <a:rPr lang="en-US" altLang="ko-KR" dirty="0"/>
              <a:t>PSNR</a:t>
            </a:r>
            <a:r>
              <a:rPr lang="ko-KR" altLang="en-US" dirty="0"/>
              <a:t> 지향 모델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 err="1"/>
              <a:t>카툰</a:t>
            </a:r>
            <a:r>
              <a:rPr lang="ko-KR" altLang="en-US" dirty="0"/>
              <a:t> 스타일의 </a:t>
            </a:r>
            <a:r>
              <a:rPr lang="ko-KR" altLang="en-US" dirty="0" err="1"/>
              <a:t>블러한</a:t>
            </a:r>
            <a:r>
              <a:rPr lang="ko-KR" altLang="en-US" dirty="0"/>
              <a:t> 이미지 출력</a:t>
            </a:r>
            <a:endParaRPr lang="en-US" altLang="ko-KR" dirty="0"/>
          </a:p>
          <a:p>
            <a:endParaRPr lang="en-US" altLang="ko-KR" dirty="0"/>
          </a:p>
          <a:p>
            <a:r>
              <a:rPr lang="el-GR" altLang="ko-KR" dirty="0"/>
              <a:t>α</a:t>
            </a:r>
            <a:r>
              <a:rPr lang="ko-KR" altLang="en-US" dirty="0"/>
              <a:t>는 </a:t>
            </a:r>
            <a:r>
              <a:rPr lang="en-US" altLang="ko-KR" dirty="0"/>
              <a:t>0.2 </a:t>
            </a:r>
            <a:r>
              <a:rPr lang="ko-KR" altLang="en-US" dirty="0"/>
              <a:t>간격으로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1</a:t>
            </a:r>
            <a:r>
              <a:rPr lang="ko-KR" altLang="en-US" dirty="0"/>
              <a:t>까지의 범위에서 정해지는 </a:t>
            </a:r>
            <a:r>
              <a:rPr lang="en-US" altLang="ko-KR" dirty="0"/>
              <a:t>interpolation </a:t>
            </a:r>
            <a:r>
              <a:rPr lang="en-US" altLang="ko-KR" dirty="0" err="1"/>
              <a:t>paramete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737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</a:t>
            </a:r>
            <a:r>
              <a:rPr lang="ko-KR" altLang="en-US" dirty="0" err="1"/>
              <a:t>보간법의</a:t>
            </a:r>
            <a:r>
              <a:rPr lang="ko-KR" altLang="en-US" dirty="0"/>
              <a:t> 장점은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어떠한 </a:t>
            </a:r>
            <a:r>
              <a:rPr lang="el-GR" altLang="ko-KR" dirty="0"/>
              <a:t>α</a:t>
            </a:r>
            <a:r>
              <a:rPr lang="ko-KR" altLang="en-US" dirty="0"/>
              <a:t> 값에도 </a:t>
            </a:r>
            <a:r>
              <a:rPr lang="en-US" altLang="ko-KR" dirty="0"/>
              <a:t>artifact </a:t>
            </a:r>
            <a:r>
              <a:rPr lang="ko-KR" altLang="en-US" dirty="0"/>
              <a:t>없이 유의미한 결과를 얻을 수 있으며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re-training </a:t>
            </a:r>
            <a:r>
              <a:rPr lang="ko-KR" altLang="en-US" dirty="0"/>
              <a:t>없이 지각적인 질과 신뢰도의 균형을 맞출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730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PSNR</a:t>
            </a:r>
            <a:r>
              <a:rPr lang="ko-KR" altLang="en-US" dirty="0"/>
              <a:t>과 </a:t>
            </a:r>
            <a:r>
              <a:rPr lang="en-US" altLang="ko-KR" dirty="0"/>
              <a:t>SSIM</a:t>
            </a:r>
            <a:r>
              <a:rPr lang="ko-KR" altLang="en-US" dirty="0"/>
              <a:t>에서 상위권을 차지하는 것을 알 수 있고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296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ko-KR" altLang="en-US" b="0" i="0">
                <a:solidFill>
                  <a:srgbClr val="000000"/>
                </a:solidFill>
                <a:effectLst/>
                <a:latin typeface="inherit"/>
              </a:rPr>
              <a:t>각 다음과 같은 효과를 얻을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inherit"/>
              </a:rPr>
              <a:t>.</a:t>
            </a:r>
            <a:b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</a:br>
            <a:endParaRPr lang="en-US" altLang="ko-KR" b="1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1. BN removal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퍼포먼스 향상이 목적이 아닌 연산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복잡도와 메모리 사용을 줄이기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 위한 목적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/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근데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간혹 퍼포먼스가 좋아지기도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/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특히 네트워크가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e-nanumgothic"/>
              </a:rPr>
              <a:t>복잡해질수록</a:t>
            </a:r>
            <a:endParaRPr lang="ko-KR" alt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2. Before activation in perceptual loss 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밝기 분포가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실제 사진과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inherit"/>
              </a:rPr>
              <a:t>가까워짐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/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선명한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e-nanumgothic"/>
              </a:rPr>
              <a:t>엣지와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 풍부한 질감</a:t>
            </a:r>
            <a:endParaRPr lang="ko-KR" alt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3. 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inherit"/>
              </a:rPr>
              <a:t>RaGAN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더 선명하고 질감이 풍부해짐</a:t>
            </a:r>
            <a:endParaRPr lang="ko-KR" alt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4. Deeper network with RRDB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노이즈를 줄임</a:t>
            </a:r>
            <a:endParaRPr lang="ko-KR" altLang="en-U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77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822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SRGAN, Super-Resolution GAN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기존의 </a:t>
            </a:r>
            <a:r>
              <a:rPr lang="en-US" altLang="ko-KR" dirty="0"/>
              <a:t>SISR</a:t>
            </a:r>
            <a:r>
              <a:rPr lang="ko-KR" altLang="en-US" dirty="0"/>
              <a:t>은 </a:t>
            </a:r>
            <a:r>
              <a:rPr lang="en-US" altLang="ko-KR" dirty="0"/>
              <a:t>CNN</a:t>
            </a:r>
            <a:r>
              <a:rPr lang="ko-KR" altLang="en-US" dirty="0"/>
              <a:t>을 사용하며 정확도와 속도 </a:t>
            </a:r>
            <a:r>
              <a:rPr lang="en-US" altLang="ko-KR" dirty="0"/>
              <a:t>UP, </a:t>
            </a:r>
            <a:r>
              <a:rPr lang="ko-KR" altLang="en-US" dirty="0"/>
              <a:t>디테일 </a:t>
            </a:r>
            <a:r>
              <a:rPr lang="en-US" altLang="ko-KR" dirty="0"/>
              <a:t>Down</a:t>
            </a:r>
          </a:p>
          <a:p>
            <a:r>
              <a:rPr lang="en-US" altLang="ko-KR" dirty="0"/>
              <a:t> - Upscaling </a:t>
            </a:r>
            <a:r>
              <a:rPr lang="ko-KR" altLang="en-US" dirty="0"/>
              <a:t>과정에서 부족한 디테일을 개선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픽셀 위주의 </a:t>
            </a:r>
            <a:r>
              <a:rPr lang="en-US" altLang="ko-KR" dirty="0"/>
              <a:t>MSE</a:t>
            </a:r>
            <a:r>
              <a:rPr lang="ko-KR" altLang="en-US" dirty="0"/>
              <a:t>와 </a:t>
            </a:r>
            <a:r>
              <a:rPr lang="en-US" altLang="ko-KR" dirty="0"/>
              <a:t>PSNR</a:t>
            </a:r>
            <a:r>
              <a:rPr lang="ko-KR" altLang="en-US" dirty="0"/>
              <a:t>대신 지각적인 </a:t>
            </a:r>
            <a:r>
              <a:rPr lang="en-US" altLang="ko-KR" dirty="0"/>
              <a:t>Perceptual Loss </a:t>
            </a:r>
            <a:r>
              <a:rPr lang="ko-KR" altLang="en-US" dirty="0"/>
              <a:t>제안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SRGAN </a:t>
            </a:r>
            <a:r>
              <a:rPr lang="ko-KR" altLang="en-US" dirty="0"/>
              <a:t>단점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인공적인 </a:t>
            </a:r>
            <a:r>
              <a:rPr lang="en-US" altLang="ko-KR" dirty="0"/>
              <a:t>Detail</a:t>
            </a:r>
          </a:p>
          <a:p>
            <a:r>
              <a:rPr lang="en-US" altLang="ko-KR" dirty="0"/>
              <a:t> - GT, Ground-Truth HR </a:t>
            </a:r>
            <a:r>
              <a:rPr lang="ko-KR" altLang="en-US" dirty="0"/>
              <a:t>이미지와 차이가 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132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ESRGAN, Enhanced SRGAN</a:t>
            </a:r>
          </a:p>
          <a:p>
            <a:r>
              <a:rPr lang="en-US" altLang="ko-KR" dirty="0"/>
              <a:t> - SRGAN</a:t>
            </a:r>
            <a:r>
              <a:rPr lang="ko-KR" altLang="en-US" dirty="0"/>
              <a:t>에서 </a:t>
            </a:r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en-US" altLang="ko-KR" dirty="0"/>
              <a:t>Key Point</a:t>
            </a:r>
            <a:r>
              <a:rPr lang="ko-KR" altLang="en-US" dirty="0"/>
              <a:t>를 개선</a:t>
            </a:r>
            <a:endParaRPr lang="en-US" altLang="ko-KR" dirty="0"/>
          </a:p>
          <a:p>
            <a:r>
              <a:rPr lang="en-US" altLang="ko-KR" dirty="0"/>
              <a:t>  - Network Architecture</a:t>
            </a:r>
          </a:p>
          <a:p>
            <a:r>
              <a:rPr lang="en-US" altLang="ko-KR" dirty="0"/>
              <a:t>   - Batch</a:t>
            </a:r>
            <a:r>
              <a:rPr lang="ko-KR" altLang="en-US" dirty="0"/>
              <a:t> </a:t>
            </a:r>
            <a:r>
              <a:rPr lang="en-US" altLang="ko-KR" dirty="0"/>
              <a:t>Norm</a:t>
            </a:r>
            <a:r>
              <a:rPr lang="ko-KR" altLang="en-US" dirty="0"/>
              <a:t> 제거</a:t>
            </a:r>
            <a:endParaRPr lang="en-US" altLang="ko-KR" dirty="0"/>
          </a:p>
          <a:p>
            <a:r>
              <a:rPr lang="en-US" altLang="ko-KR" dirty="0"/>
              <a:t>   - RRDB, Residual in Residual Dense Block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- Adversarial Loss</a:t>
            </a:r>
          </a:p>
          <a:p>
            <a:r>
              <a:rPr lang="en-US" altLang="ko-KR" dirty="0"/>
              <a:t>   - Relativistic GAN</a:t>
            </a:r>
            <a:r>
              <a:rPr lang="ko-KR" altLang="en-US" dirty="0"/>
              <a:t>에서 사용된 </a:t>
            </a:r>
            <a:r>
              <a:rPr lang="en-US" altLang="ko-KR" dirty="0"/>
              <a:t>Relativistic Discriminator</a:t>
            </a:r>
            <a:r>
              <a:rPr lang="ko-KR" altLang="en-US" dirty="0"/>
              <a:t>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- Perceptual</a:t>
            </a:r>
            <a:r>
              <a:rPr lang="ko-KR" altLang="en-US" dirty="0"/>
              <a:t> </a:t>
            </a:r>
            <a:r>
              <a:rPr lang="en-US" altLang="ko-KR" dirty="0"/>
              <a:t>Loss</a:t>
            </a:r>
          </a:p>
          <a:p>
            <a:r>
              <a:rPr lang="en-US" altLang="ko-KR" dirty="0"/>
              <a:t>   - VGG Loss</a:t>
            </a:r>
            <a:r>
              <a:rPr lang="ko-KR" altLang="en-US" dirty="0"/>
              <a:t>만을 사용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140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SRGAN</a:t>
            </a:r>
            <a:r>
              <a:rPr lang="ko-KR" altLang="en-US" dirty="0"/>
              <a:t>의 </a:t>
            </a:r>
            <a:r>
              <a:rPr lang="en-US" altLang="ko-KR" dirty="0"/>
              <a:t>Generator G</a:t>
            </a:r>
            <a:r>
              <a:rPr lang="ko-KR" altLang="en-US" dirty="0"/>
              <a:t>를 두가지 방법으로 수정 </a:t>
            </a:r>
            <a:r>
              <a:rPr lang="en-US" altLang="ko-KR" dirty="0"/>
              <a:t>(6Pg</a:t>
            </a:r>
            <a:r>
              <a:rPr lang="ko-KR" altLang="en-US" dirty="0"/>
              <a:t>로 이동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Batch</a:t>
            </a:r>
            <a:r>
              <a:rPr lang="ko-KR" altLang="en-US" dirty="0"/>
              <a:t> </a:t>
            </a:r>
            <a:r>
              <a:rPr lang="en-US" altLang="ko-KR" dirty="0"/>
              <a:t>Norm</a:t>
            </a:r>
            <a:r>
              <a:rPr lang="ko-KR" altLang="en-US" dirty="0"/>
              <a:t> 제거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성능 향상 </a:t>
            </a:r>
            <a:r>
              <a:rPr lang="en-US" altLang="ko-KR" dirty="0"/>
              <a:t>&amp; </a:t>
            </a:r>
            <a:r>
              <a:rPr lang="ko-KR" altLang="en-US" dirty="0"/>
              <a:t>계산 복잡성 감소</a:t>
            </a:r>
            <a:endParaRPr lang="en-US" altLang="ko-KR" dirty="0"/>
          </a:p>
          <a:p>
            <a:r>
              <a:rPr lang="en-US" altLang="ko-KR" dirty="0"/>
              <a:t> - feature</a:t>
            </a:r>
            <a:r>
              <a:rPr lang="ko-KR" altLang="en-US" dirty="0"/>
              <a:t>를 평균과 분산을 이용해 정규화</a:t>
            </a:r>
            <a:endParaRPr lang="en-US" altLang="ko-KR" dirty="0"/>
          </a:p>
          <a:p>
            <a:r>
              <a:rPr lang="en-US" altLang="ko-KR" dirty="0"/>
              <a:t> - train,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r>
              <a:rPr lang="ko-KR" altLang="en-US" dirty="0"/>
              <a:t> 데이터셋의 통계가 다를 때 </a:t>
            </a:r>
            <a:r>
              <a:rPr lang="ko-KR" altLang="en-US" dirty="0" err="1"/>
              <a:t>아티팩트를</a:t>
            </a:r>
            <a:r>
              <a:rPr lang="ko-KR" altLang="en-US" dirty="0"/>
              <a:t> 유발 </a:t>
            </a:r>
            <a:r>
              <a:rPr lang="en-US" altLang="ko-KR" dirty="0"/>
              <a:t>&amp; </a:t>
            </a:r>
            <a:r>
              <a:rPr lang="ko-KR" altLang="en-US" dirty="0"/>
              <a:t>일반화 성능 저하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저자는 네트워크가 깊고</a:t>
            </a:r>
            <a:r>
              <a:rPr lang="en-US" altLang="ko-KR" dirty="0"/>
              <a:t>, GAN</a:t>
            </a:r>
            <a:r>
              <a:rPr lang="ko-KR" altLang="en-US" dirty="0"/>
              <a:t>에서 </a:t>
            </a:r>
            <a:r>
              <a:rPr lang="en-US" altLang="ko-KR" dirty="0"/>
              <a:t>train </a:t>
            </a:r>
            <a:r>
              <a:rPr lang="ko-KR" altLang="en-US" dirty="0"/>
              <a:t>될 때 </a:t>
            </a:r>
            <a:r>
              <a:rPr lang="ko-KR" altLang="en-US" dirty="0" err="1"/>
              <a:t>아티팩트</a:t>
            </a:r>
            <a:r>
              <a:rPr lang="ko-KR" altLang="en-US" dirty="0"/>
              <a:t> 유발됨을 관찰했음</a:t>
            </a:r>
            <a:endParaRPr lang="en-US" altLang="ko-KR" dirty="0"/>
          </a:p>
          <a:p>
            <a:r>
              <a:rPr lang="en-US" altLang="ko-KR" dirty="0"/>
              <a:t> - (feature</a:t>
            </a:r>
            <a:r>
              <a:rPr lang="ko-KR" altLang="en-US" dirty="0"/>
              <a:t>가 </a:t>
            </a:r>
            <a:r>
              <a:rPr lang="en-US" altLang="ko-KR" dirty="0"/>
              <a:t>normalize </a:t>
            </a:r>
            <a:r>
              <a:rPr lang="ko-KR" altLang="en-US" dirty="0"/>
              <a:t>되면서 밝기의 범위가 좁아지기 때문에 </a:t>
            </a:r>
            <a:r>
              <a:rPr lang="en-US" altLang="ko-KR" dirty="0"/>
              <a:t>smooth</a:t>
            </a:r>
            <a:r>
              <a:rPr lang="ko-KR" altLang="en-US" dirty="0"/>
              <a:t>한 결과가 나옴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RRDB, Residual in Residual Dense </a:t>
            </a:r>
            <a:r>
              <a:rPr lang="en-US" altLang="ko-KR" dirty="0" err="1"/>
              <a:t>Blcok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en-US" altLang="ko-KR" dirty="0" err="1"/>
              <a:t>SRResNet</a:t>
            </a:r>
            <a:r>
              <a:rPr lang="ko-KR" altLang="en-US" dirty="0"/>
              <a:t>의 구조를 따라가며</a:t>
            </a:r>
            <a:r>
              <a:rPr lang="en-US" altLang="ko-KR" dirty="0"/>
              <a:t>, Block</a:t>
            </a:r>
            <a:r>
              <a:rPr lang="ko-KR" altLang="en-US" dirty="0"/>
              <a:t>만 교체 </a:t>
            </a:r>
            <a:r>
              <a:rPr lang="en-US" altLang="ko-KR" dirty="0"/>
              <a:t>(7Pg</a:t>
            </a:r>
            <a:r>
              <a:rPr lang="ko-KR" altLang="en-US" dirty="0"/>
              <a:t>로 이동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Block</a:t>
            </a:r>
            <a:r>
              <a:rPr lang="ko-KR" altLang="en-US" dirty="0"/>
              <a:t>을 </a:t>
            </a:r>
            <a:r>
              <a:rPr lang="en-US" altLang="ko-KR" dirty="0"/>
              <a:t>Dense Connection</a:t>
            </a:r>
            <a:r>
              <a:rPr lang="ko-KR" altLang="en-US" dirty="0"/>
              <a:t>과 함께 </a:t>
            </a:r>
            <a:r>
              <a:rPr lang="en-US" altLang="ko-KR" dirty="0"/>
              <a:t>RRDB</a:t>
            </a:r>
            <a:r>
              <a:rPr lang="ko-KR" altLang="en-US" dirty="0"/>
              <a:t>로 교체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더 깊고 더 복잡한 구조를 만들어 학습</a:t>
            </a:r>
            <a:r>
              <a:rPr lang="en-US" altLang="ko-KR" dirty="0"/>
              <a:t> </a:t>
            </a:r>
            <a:r>
              <a:rPr lang="ko-KR" altLang="en-US" dirty="0"/>
              <a:t>효과를 높이기 위해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493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SRGAN</a:t>
            </a:r>
            <a:r>
              <a:rPr lang="ko-KR" altLang="en-US" dirty="0"/>
              <a:t>의 </a:t>
            </a:r>
            <a:r>
              <a:rPr lang="en-US" altLang="ko-KR" dirty="0"/>
              <a:t>Generator 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219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그림 </a:t>
            </a:r>
            <a:r>
              <a:rPr lang="en-US" altLang="ko-KR" dirty="0"/>
              <a:t>: ESRGAN</a:t>
            </a:r>
            <a:r>
              <a:rPr lang="ko-KR" altLang="en-US" dirty="0"/>
              <a:t> 구조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아래 그림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- Batch Norm</a:t>
            </a:r>
            <a:r>
              <a:rPr lang="ko-KR" altLang="en-US" dirty="0"/>
              <a:t>이 빠진 것을 확인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el-GR" altLang="ko-KR" dirty="0"/>
              <a:t>β</a:t>
            </a:r>
            <a:r>
              <a:rPr lang="ko-KR" altLang="en-US" dirty="0" err="1"/>
              <a:t>를</a:t>
            </a:r>
            <a:r>
              <a:rPr lang="ko-KR" altLang="en-US" dirty="0"/>
              <a:t> 곱해서 합치는데</a:t>
            </a:r>
            <a:r>
              <a:rPr lang="en-US" altLang="ko-KR" dirty="0"/>
              <a:t>, </a:t>
            </a:r>
            <a:r>
              <a:rPr lang="el-GR" altLang="ko-KR" dirty="0"/>
              <a:t>β</a:t>
            </a:r>
            <a:r>
              <a:rPr lang="ko-KR" altLang="en-US" dirty="0"/>
              <a:t>는 </a:t>
            </a:r>
            <a:r>
              <a:rPr lang="en-US" altLang="ko-KR" dirty="0"/>
              <a:t>residual scaling param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600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아키텍쳐</a:t>
            </a:r>
            <a:r>
              <a:rPr lang="ko-KR" altLang="en-US" dirty="0"/>
              <a:t> 개선을 위해 추가로 사용된 기술이 있는데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Residual </a:t>
            </a:r>
            <a:r>
              <a:rPr lang="en-US" altLang="ko-KR" dirty="0" err="1"/>
              <a:t>Scailing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높은 </a:t>
            </a:r>
            <a:r>
              <a:rPr lang="en-US" altLang="ko-KR" dirty="0"/>
              <a:t>feature map</a:t>
            </a:r>
            <a:r>
              <a:rPr lang="ko-KR" altLang="en-US" dirty="0"/>
              <a:t>으로 훈련이 불안정해지는 것을 막기 위해</a:t>
            </a:r>
            <a:endParaRPr lang="en-US" altLang="ko-KR" dirty="0"/>
          </a:p>
          <a:p>
            <a:r>
              <a:rPr lang="en-US" altLang="ko-KR" dirty="0"/>
              <a:t> - 0~1 </a:t>
            </a:r>
            <a:r>
              <a:rPr lang="ko-KR" altLang="en-US" dirty="0"/>
              <a:t>사이의 상수를 곱해 </a:t>
            </a:r>
            <a:r>
              <a:rPr lang="en-US" altLang="ko-KR" dirty="0"/>
              <a:t>scale down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Smaller Initialization</a:t>
            </a:r>
          </a:p>
          <a:p>
            <a:r>
              <a:rPr lang="en-US" altLang="ko-KR" dirty="0"/>
              <a:t> - residual </a:t>
            </a:r>
            <a:r>
              <a:rPr lang="ko-KR" altLang="en-US" dirty="0"/>
              <a:t>구조는 초기 매개변수 분산이 작을 수록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더 쉽게 학습할 수 있음을 경험적으로 관찰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10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RaD</a:t>
            </a:r>
            <a:r>
              <a:rPr lang="en-US" altLang="ko-KR" dirty="0"/>
              <a:t>, Relativistic Average Discriminator</a:t>
            </a:r>
          </a:p>
          <a:p>
            <a:endParaRPr lang="en-US" altLang="ko-KR" dirty="0"/>
          </a:p>
          <a:p>
            <a:r>
              <a:rPr lang="ko-KR" altLang="en-US" dirty="0"/>
              <a:t>기존 </a:t>
            </a:r>
            <a:r>
              <a:rPr lang="en-US" altLang="ko-KR" dirty="0"/>
              <a:t>SRGAN</a:t>
            </a:r>
          </a:p>
          <a:p>
            <a:r>
              <a:rPr lang="en-US" altLang="ko-KR" dirty="0"/>
              <a:t> - generate </a:t>
            </a:r>
            <a:r>
              <a:rPr lang="ko-KR" altLang="en-US" dirty="0"/>
              <a:t>된 이미지가 진짜일 확률을 계산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Relativistic Discriminator</a:t>
            </a:r>
          </a:p>
          <a:p>
            <a:r>
              <a:rPr lang="en-US" altLang="ko-KR" dirty="0"/>
              <a:t> - Relativistic GAN</a:t>
            </a:r>
            <a:r>
              <a:rPr lang="ko-KR" altLang="en-US" dirty="0"/>
              <a:t>의 </a:t>
            </a:r>
            <a:r>
              <a:rPr lang="en-US" altLang="ko-KR" dirty="0"/>
              <a:t>Discriminator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실제 이미지가 </a:t>
            </a:r>
            <a:r>
              <a:rPr lang="en-US" altLang="ko-KR" dirty="0"/>
              <a:t>generate </a:t>
            </a:r>
            <a:r>
              <a:rPr lang="ko-KR" altLang="en-US" dirty="0"/>
              <a:t>된 이미지보다 얼마나 더 진짜 </a:t>
            </a:r>
            <a:r>
              <a:rPr lang="ko-KR" altLang="en-US" dirty="0" err="1"/>
              <a:t>같은지</a:t>
            </a:r>
            <a:r>
              <a:rPr lang="ko-KR" altLang="en-US" dirty="0"/>
              <a:t> 계산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xr</a:t>
            </a:r>
            <a:r>
              <a:rPr lang="en-US" altLang="ko-KR" dirty="0"/>
              <a:t>, </a:t>
            </a:r>
            <a:r>
              <a:rPr lang="en-US" altLang="ko-KR" dirty="0" err="1"/>
              <a:t>xf</a:t>
            </a:r>
            <a:r>
              <a:rPr lang="en-US" altLang="ko-KR" dirty="0"/>
              <a:t> : </a:t>
            </a:r>
            <a:r>
              <a:rPr lang="ko-KR" altLang="en-US" dirty="0" err="1"/>
              <a:t>실제이미지</a:t>
            </a:r>
            <a:r>
              <a:rPr lang="en-US" altLang="ko-KR" dirty="0"/>
              <a:t>, </a:t>
            </a:r>
            <a:r>
              <a:rPr lang="ko-KR" altLang="en-US" dirty="0" err="1"/>
              <a:t>가짜이미지</a:t>
            </a:r>
            <a:endParaRPr lang="en-US" altLang="ko-KR" dirty="0"/>
          </a:p>
          <a:p>
            <a:r>
              <a:rPr lang="el-GR" altLang="ko-KR" dirty="0"/>
              <a:t>σ</a:t>
            </a:r>
            <a:r>
              <a:rPr lang="en-US" altLang="ko-KR" dirty="0"/>
              <a:t> (</a:t>
            </a:r>
            <a:r>
              <a:rPr lang="ko-KR" altLang="en-US" dirty="0"/>
              <a:t>시그마</a:t>
            </a:r>
            <a:r>
              <a:rPr lang="en-US" altLang="ko-KR" dirty="0"/>
              <a:t>) :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</a:t>
            </a:r>
            <a:endParaRPr lang="en-US" altLang="ko-KR" dirty="0"/>
          </a:p>
          <a:p>
            <a:r>
              <a:rPr lang="en-US" altLang="ko-KR" dirty="0"/>
              <a:t>C(x)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변환되지 않은 </a:t>
            </a:r>
            <a:r>
              <a:rPr lang="en-US" altLang="ko-KR" dirty="0"/>
              <a:t>Discriminator Output</a:t>
            </a:r>
          </a:p>
          <a:p>
            <a:r>
              <a:rPr lang="en-US" altLang="ko-KR" dirty="0" err="1"/>
              <a:t>Exf</a:t>
            </a:r>
            <a:r>
              <a:rPr lang="en-US" altLang="ko-KR" dirty="0"/>
              <a:t> [·] : mini</a:t>
            </a:r>
            <a:r>
              <a:rPr lang="ko-KR" altLang="en-US" dirty="0"/>
              <a:t> </a:t>
            </a:r>
            <a:r>
              <a:rPr lang="en-US" altLang="ko-KR" dirty="0"/>
              <a:t>batch</a:t>
            </a:r>
            <a:r>
              <a:rPr lang="ko-KR" altLang="en-US" dirty="0"/>
              <a:t>의 모든 </a:t>
            </a:r>
            <a:r>
              <a:rPr lang="en-US" altLang="ko-KR" dirty="0"/>
              <a:t>fake data</a:t>
            </a:r>
            <a:r>
              <a:rPr lang="ko-KR" altLang="en-US" dirty="0"/>
              <a:t>의 평균을 구하는 </a:t>
            </a:r>
            <a:r>
              <a:rPr lang="en-US" altLang="ko-KR" dirty="0"/>
              <a:t>operation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95DD7-8741-48B5-87C5-B9F3F8DBE40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879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625C8-30E3-4CEF-D59A-60649F0B5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C2027B-5C64-C4AE-3F0E-7B6E342A8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E70BF-433F-950B-F06C-3A1CD181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B322-4FAF-40E1-B8B3-AA5469E986CB}" type="datetime1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95AAE-879B-B794-79AD-588B90A1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B7C7AF-69BC-2FB0-54AA-E7762445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5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A22DD-506D-049D-F120-0EC557A4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8C02E2-7FB3-7E09-C95F-9023BC330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A458D-FC58-EFBD-78D0-F0A1EC05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02D4-F3B1-46C9-9543-CF83753D505A}" type="datetime1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97BE5-E3C6-0957-E090-D31B9D6E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DE410-C61D-2A5E-7DB6-646F644B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68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707C22-F4D3-52F1-9090-9882D276A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4D580C-AE55-D481-589D-73837B277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881E2-CCC2-15D2-17A6-041B7D45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D25A3-63A5-4739-A52F-DBB882C42DFB}" type="datetime1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96B76-75F5-27DE-0E28-757ACD2B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1FB0A6-43D4-4F64-CD76-FAC3F43F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3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58590-CF83-7786-4F18-8B6604F1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628FF-4AAD-34EE-318C-434F6603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25BB-853B-C648-4F8E-FE41BE70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A0FF2-6701-4FBB-913C-5F6527641511}" type="datetime1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11DCC-DB71-545C-27E4-CA8E86CB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6002B-E977-AB91-A3F6-48503FE6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25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C920F-253A-EC94-188D-8179A852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A8AC1-1061-744B-DA77-11EB8AE7A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2F7185-533F-B927-D6E2-DD22FF6E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EAF8-0770-4957-B25A-C751E4FA246F}" type="datetime1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60676-18C3-1687-289A-DF2872E9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A5F35-2085-0588-F843-4C7A1E8A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84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9C0D6-FF38-F5FF-40E5-3AF7DCD6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1B34B-F250-C18B-545E-B8478CE30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148794-FD7D-BD41-1FEF-B91453EC0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43BAB9-ABC5-F39D-A4DE-CEFB4EA3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3DF2-3F0D-4583-8C6C-9928C7970745}" type="datetime1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27390C-E81D-2102-FF38-582A0F2B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2FC642-DA30-F0F3-BCF6-B79F4C54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1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F7B87-954A-CB61-20CA-969FE2EA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B22579-D42B-1A74-A8D2-07DB31C16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BD8D9E-9762-401D-4727-50409CA1C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20E68F-DE6A-5524-2225-B6A7A4A00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DD7CA4-E838-6594-8E78-096C9C26B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96731C-84C2-478E-9BC5-1FD5FFAD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D37F-34DA-4C6C-9300-3BA425A844A3}" type="datetime1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DD6390-DAF8-B81A-FD48-D764BA75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C3F986-DFE6-6DB2-DA15-5234AE02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1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04F2E-5231-EC45-C314-5E2433E1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7FC71C-0E94-0FE9-6D55-8ECF6787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ACF1-EE6D-4EAD-86BC-62B3537B802F}" type="datetime1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5D438C-42B1-958F-84DF-85FAD5D17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37174C-A790-5C98-88CC-941750B8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963082-5870-9B23-8631-9FA9EB46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0F6F0-F57C-4187-980A-FD21FB8FF1EE}" type="datetime1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28A1D9-8350-5515-F19B-CB532F68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B12EBA-A815-9CD3-0123-0E52864E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96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07F5E-E904-933B-D437-C059894E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1828A1-57B5-6951-A0F6-50258D543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6F084A-6361-50D7-58E3-2862E557E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191F64-2902-3405-F75F-6C9E083F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340-518A-4986-8710-0069C6DB54E5}" type="datetime1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67AABD-5375-D67D-7C8F-73E84007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1386D-0798-E15E-A806-4C0580E0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75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B8A3F-9F5F-A4BE-C811-1A6413AE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4E448A-3988-8702-6EDC-B0F88171C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1AAD0B-97C2-8B8D-8D8D-2A552D41A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5494E1-AC5E-ECEF-5E64-75EF0381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6E78-5CD2-4C1D-ABB4-36C761ED6C90}" type="datetime1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BBDB8F-A04D-3C98-D696-B72F74AA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67948D-732B-E64C-D816-F3828FE5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98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7418BF-64E6-3F07-EDCE-AD67B038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1868B9-E1B3-AFE6-ED9A-D60F926D6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DC7838-D005-6411-E3F6-1717CFE21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6F0C6-7537-453A-97A2-4773431E0998}" type="datetime1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09D177-FC24-DD4E-223C-66AF96B52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43CC59-BD34-D38D-7250-E300A5E19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78BAF-8066-4CA1-B151-F0C11E1E0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12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153F2-DCA4-D919-7122-9671BCB95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ESRGAN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sz="2400" dirty="0"/>
              <a:t>Enhanced SRGAN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712F63-83DB-97AC-EE40-AC252EEFD1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최형기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21109E-5512-F284-F4F2-BD9E19BD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04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Adversarial Loss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F53CFCE-76D5-855C-D38E-ED0F07424A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29931"/>
                <a:ext cx="10515600" cy="196294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adversarial loss contains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benefits from both generated data &amp; real data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F53CFCE-76D5-855C-D38E-ED0F07424A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29931"/>
                <a:ext cx="10515600" cy="1962944"/>
              </a:xfrm>
              <a:blipFill>
                <a:blip r:embed="rId3"/>
                <a:stretch>
                  <a:fillRect l="-1043" t="-52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A78B89-B299-3D32-61C7-22827A9CCF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333"/>
          <a:stretch/>
        </p:blipFill>
        <p:spPr>
          <a:xfrm>
            <a:off x="838200" y="2532899"/>
            <a:ext cx="8465342" cy="6373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AF4E6E-46E3-0E43-B344-43EE78C641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333"/>
          <a:stretch/>
        </p:blipFill>
        <p:spPr>
          <a:xfrm>
            <a:off x="838200" y="3221080"/>
            <a:ext cx="8465342" cy="637382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2512E8E-4A1F-E14F-8384-74F9B00AA6EF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42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Relativistic Average Discriminator</a:t>
            </a:r>
          </a:p>
        </p:txBody>
      </p:sp>
    </p:spTree>
    <p:extLst>
      <p:ext uri="{BB962C8B-B14F-4D97-AF65-F5344CB8AC3E}">
        <p14:creationId xmlns:p14="http://schemas.microsoft.com/office/powerpoint/2010/main" val="3641181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Perceptual Loss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3CFCE-76D5-855C-D38E-ED0F07424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SRGAN Perceptual Loss</a:t>
            </a:r>
          </a:p>
          <a:p>
            <a:pPr lvl="1"/>
            <a:r>
              <a:rPr lang="en-US" altLang="ko-KR" dirty="0"/>
              <a:t>VGG Loss + Gan Loss</a:t>
            </a:r>
          </a:p>
          <a:p>
            <a:r>
              <a:rPr lang="en-US" altLang="ko-KR" dirty="0"/>
              <a:t>ESRGAN Perceptual Loss</a:t>
            </a:r>
          </a:p>
          <a:p>
            <a:pPr lvl="1"/>
            <a:r>
              <a:rPr lang="en-US" altLang="ko-KR" dirty="0"/>
              <a:t>VGG Loss</a:t>
            </a:r>
          </a:p>
          <a:p>
            <a:endParaRPr lang="en-US" altLang="ko-KR" dirty="0"/>
          </a:p>
          <a:p>
            <a:r>
              <a:rPr lang="en-US" altLang="ko-KR" dirty="0"/>
              <a:t>VGG before Activation Layers</a:t>
            </a:r>
          </a:p>
          <a:p>
            <a:pPr lvl="1"/>
            <a:r>
              <a:rPr lang="en-US" altLang="ko-KR" dirty="0"/>
              <a:t>VGG after Activation -&gt; sparse features &amp; inconsistent brightness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62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Perceptual Loss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96E9A2-497F-3803-7677-2A93AC46D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177" y="2675231"/>
            <a:ext cx="9097645" cy="3591426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2A78AE6-1832-48BA-1C97-EEFCB2C08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VGG before Activation Layers</a:t>
            </a:r>
          </a:p>
          <a:p>
            <a:pPr lvl="1"/>
            <a:r>
              <a:rPr lang="en-US" altLang="ko-KR" dirty="0"/>
              <a:t>VGG after Activation -&gt; sparse features &amp; inconsistent brightness</a:t>
            </a:r>
          </a:p>
        </p:txBody>
      </p:sp>
    </p:spTree>
    <p:extLst>
      <p:ext uri="{BB962C8B-B14F-4D97-AF65-F5344CB8AC3E}">
        <p14:creationId xmlns:p14="http://schemas.microsoft.com/office/powerpoint/2010/main" val="3535472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Perceptual Loss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3CFCE-76D5-855C-D38E-ED0F07424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VGG before Activation Layers</a:t>
            </a:r>
          </a:p>
          <a:p>
            <a:pPr lvl="1"/>
            <a:r>
              <a:rPr lang="en-US" altLang="ko-KR" dirty="0"/>
              <a:t>VGG after Activation -&gt; sparse features &amp; inconsistent brightness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58A686-518C-09BC-13E2-1C4AA4358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458" y="2935706"/>
            <a:ext cx="10025084" cy="315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6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Total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F53CFCE-76D5-855C-D38E-ED0F07424A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24463"/>
                <a:ext cx="10515600" cy="2952499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Perceptual Loss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Adversarial Loss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Loss</a:t>
                </a:r>
              </a:p>
              <a:p>
                <a:pPr lvl="1"/>
                <a:r>
                  <a:rPr lang="en-US" altLang="ko-KR" dirty="0"/>
                  <a:t>Content loss that 1-norm between GT and generated image</a:t>
                </a:r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F53CFCE-76D5-855C-D38E-ED0F07424A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24463"/>
                <a:ext cx="10515600" cy="2952499"/>
              </a:xfrm>
              <a:blipFill>
                <a:blip r:embed="rId3"/>
                <a:stretch>
                  <a:fillRect l="-1043" t="-3719" b="-35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FC676E-5187-CF2D-0E86-8063682A9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66417"/>
            <a:ext cx="5668166" cy="8573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19CC2E-EAB7-020A-D91B-29F1751422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880" y="1962588"/>
            <a:ext cx="2667372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21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Network Interpolation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3CFCE-76D5-855C-D38E-ED0F0742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2899"/>
            <a:ext cx="10515600" cy="3294063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Remove unpleasant noise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PSNR-oriented network</a:t>
            </a:r>
          </a:p>
          <a:p>
            <a:endParaRPr lang="en-US" altLang="ko-KR" dirty="0"/>
          </a:p>
          <a:p>
            <a:r>
              <a:rPr lang="en-US" altLang="ko-KR" dirty="0"/>
              <a:t>GAN-based network</a:t>
            </a:r>
          </a:p>
          <a:p>
            <a:pPr lvl="1"/>
            <a:r>
              <a:rPr lang="en-US" altLang="ko-KR" dirty="0"/>
              <a:t>fine-tuning</a:t>
            </a:r>
          </a:p>
          <a:p>
            <a:endParaRPr lang="en-US" altLang="ko-KR" dirty="0"/>
          </a:p>
          <a:p>
            <a:r>
              <a:rPr lang="el-GR" altLang="ko-KR" dirty="0"/>
              <a:t>α</a:t>
            </a:r>
            <a:r>
              <a:rPr lang="en-US" altLang="ko-KR" dirty="0"/>
              <a:t> : [0, 1] interpolation</a:t>
            </a:r>
            <a:r>
              <a:rPr lang="ko-KR" altLang="en-US" dirty="0"/>
              <a:t> </a:t>
            </a:r>
            <a:r>
              <a:rPr lang="en-US" altLang="ko-KR" dirty="0"/>
              <a:t>param</a:t>
            </a:r>
          </a:p>
          <a:p>
            <a:pPr lvl="1"/>
            <a:r>
              <a:rPr lang="en-US" altLang="ko-KR" dirty="0"/>
              <a:t>interval of 0.2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DFEBB4-3E34-07E8-F585-749B6CAFC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741286" cy="79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02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Network Interpolation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3CFCE-76D5-855C-D38E-ED0F0742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2899"/>
            <a:ext cx="10515600" cy="3294063"/>
          </a:xfrm>
        </p:spPr>
        <p:txBody>
          <a:bodyPr>
            <a:normAutofit/>
          </a:bodyPr>
          <a:lstStyle/>
          <a:p>
            <a:r>
              <a:rPr lang="en-US" altLang="ko-KR" dirty="0"/>
              <a:t>Meaningful results</a:t>
            </a:r>
          </a:p>
          <a:p>
            <a:pPr lvl="1"/>
            <a:r>
              <a:rPr lang="en-US" altLang="ko-KR" dirty="0"/>
              <a:t>for any feasible </a:t>
            </a:r>
            <a:r>
              <a:rPr lang="el-GR" altLang="ko-KR" dirty="0"/>
              <a:t>α</a:t>
            </a:r>
            <a:endParaRPr lang="en-US" altLang="ko-KR" dirty="0"/>
          </a:p>
          <a:p>
            <a:pPr lvl="1"/>
            <a:r>
              <a:rPr lang="en-US" altLang="ko-KR" dirty="0"/>
              <a:t>without introducing artifacts</a:t>
            </a:r>
          </a:p>
          <a:p>
            <a:endParaRPr lang="en-US" altLang="ko-KR" dirty="0"/>
          </a:p>
          <a:p>
            <a:r>
              <a:rPr lang="en-US" altLang="ko-KR" dirty="0"/>
              <a:t>Balance perceptual quality and fidelity</a:t>
            </a:r>
          </a:p>
          <a:p>
            <a:pPr lvl="1"/>
            <a:r>
              <a:rPr lang="en-US" altLang="ko-KR" dirty="0"/>
              <a:t>without re-training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DFEBB4-3E34-07E8-F585-749B6CAFC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741286" cy="79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13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Conclusion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E2CC177-5909-3E08-935B-FB3D7A121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25" y="2418349"/>
            <a:ext cx="11406550" cy="283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59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Conclusion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558AE-B036-F906-D60A-3A0FA6832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Remove BN</a:t>
            </a:r>
          </a:p>
          <a:p>
            <a:pPr lvl="1"/>
            <a:r>
              <a:rPr lang="en-US" altLang="ko-KR" dirty="0"/>
              <a:t>reduce complexity &amp; memory use</a:t>
            </a:r>
          </a:p>
          <a:p>
            <a:endParaRPr lang="en-US" altLang="ko-KR" dirty="0"/>
          </a:p>
          <a:p>
            <a:r>
              <a:rPr lang="en-US" altLang="ko-KR" dirty="0"/>
              <a:t>Before Activation in Perceptual Loss</a:t>
            </a:r>
          </a:p>
          <a:p>
            <a:pPr lvl="1"/>
            <a:r>
              <a:rPr lang="en-US" altLang="ko-KR" dirty="0"/>
              <a:t>accurate brightness &amp; better edge, detail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RaGAN</a:t>
            </a:r>
            <a:endParaRPr lang="en-US" altLang="ko-KR" dirty="0"/>
          </a:p>
          <a:p>
            <a:pPr lvl="1"/>
            <a:r>
              <a:rPr lang="en-US" altLang="ko-KR" dirty="0"/>
              <a:t>sharper edge &amp; more detail</a:t>
            </a:r>
          </a:p>
          <a:p>
            <a:endParaRPr lang="en-US" altLang="ko-KR" dirty="0"/>
          </a:p>
          <a:p>
            <a:r>
              <a:rPr lang="en-US" altLang="ko-KR" dirty="0"/>
              <a:t>Deeper network with RRDB</a:t>
            </a:r>
          </a:p>
          <a:p>
            <a:pPr lvl="1"/>
            <a:r>
              <a:rPr lang="en-US" altLang="ko-KR" dirty="0"/>
              <a:t>reduce noise &amp; recover texture</a:t>
            </a:r>
          </a:p>
        </p:txBody>
      </p:sp>
    </p:spTree>
    <p:extLst>
      <p:ext uri="{BB962C8B-B14F-4D97-AF65-F5344CB8AC3E}">
        <p14:creationId xmlns:p14="http://schemas.microsoft.com/office/powerpoint/2010/main" val="265313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Index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3CFCE-76D5-855C-D38E-ED0F07424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SRGAN &amp; ESRGAN</a:t>
            </a:r>
          </a:p>
          <a:p>
            <a:endParaRPr lang="en-US" altLang="ko-KR" dirty="0"/>
          </a:p>
          <a:p>
            <a:r>
              <a:rPr lang="en-US" altLang="ko-KR" dirty="0"/>
              <a:t>Network Architecture</a:t>
            </a:r>
          </a:p>
          <a:p>
            <a:endParaRPr lang="en-US" altLang="ko-KR" dirty="0"/>
          </a:p>
          <a:p>
            <a:r>
              <a:rPr lang="en-US" altLang="ko-KR" dirty="0"/>
              <a:t>Adversarial Loss</a:t>
            </a:r>
          </a:p>
          <a:p>
            <a:endParaRPr lang="en-US" altLang="ko-KR" dirty="0"/>
          </a:p>
          <a:p>
            <a:r>
              <a:rPr lang="en-US" altLang="ko-KR" dirty="0"/>
              <a:t>Perceptual Loss</a:t>
            </a:r>
          </a:p>
          <a:p>
            <a:endParaRPr lang="en-US" altLang="ko-KR" dirty="0"/>
          </a:p>
          <a:p>
            <a:r>
              <a:rPr lang="en-US" altLang="ko-KR" dirty="0"/>
              <a:t>Conclusion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13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Super-Resolution GAN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3CFCE-76D5-855C-D38E-ED0F07424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Single Image Super-Resolution</a:t>
            </a:r>
          </a:p>
          <a:p>
            <a:endParaRPr lang="en-US" altLang="ko-KR" dirty="0"/>
          </a:p>
          <a:p>
            <a:r>
              <a:rPr lang="en-US" altLang="ko-KR" dirty="0"/>
              <a:t>Perceptual Loss</a:t>
            </a:r>
          </a:p>
          <a:p>
            <a:pPr lvl="1"/>
            <a:r>
              <a:rPr lang="en-US" altLang="ko-KR" dirty="0"/>
              <a:t>Adversarial Loss &amp; Content Loss</a:t>
            </a:r>
          </a:p>
          <a:p>
            <a:pPr lvl="1"/>
            <a:r>
              <a:rPr lang="en-US" altLang="ko-KR" dirty="0"/>
              <a:t>Non pixel-wise</a:t>
            </a:r>
          </a:p>
          <a:p>
            <a:endParaRPr lang="en-US" altLang="ko-KR" dirty="0"/>
          </a:p>
          <a:p>
            <a:r>
              <a:rPr lang="en-US" altLang="ko-KR" dirty="0"/>
              <a:t>Problem</a:t>
            </a:r>
          </a:p>
          <a:p>
            <a:pPr lvl="1"/>
            <a:r>
              <a:rPr lang="en-US" altLang="ko-KR" dirty="0"/>
              <a:t>Artificial Detail</a:t>
            </a:r>
          </a:p>
          <a:p>
            <a:pPr lvl="1"/>
            <a:r>
              <a:rPr lang="en-US" altLang="ko-KR" dirty="0"/>
              <a:t>Far from Ground-Truth HR image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05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Enhanced SRGAN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3CFCE-76D5-855C-D38E-ED0F07424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Network Architecture</a:t>
            </a:r>
          </a:p>
          <a:p>
            <a:pPr lvl="1"/>
            <a:r>
              <a:rPr lang="en-US" altLang="ko-KR" dirty="0"/>
              <a:t>Remove Batch Normalization</a:t>
            </a:r>
          </a:p>
          <a:p>
            <a:pPr lvl="1"/>
            <a:r>
              <a:rPr lang="en-US" altLang="ko-KR" dirty="0"/>
              <a:t>Residual in Residual Dense Block</a:t>
            </a:r>
          </a:p>
          <a:p>
            <a:endParaRPr lang="en-US" altLang="ko-KR" dirty="0"/>
          </a:p>
          <a:p>
            <a:r>
              <a:rPr lang="en-US" altLang="ko-KR" dirty="0"/>
              <a:t>Adversarial Loss</a:t>
            </a:r>
          </a:p>
          <a:p>
            <a:pPr lvl="1"/>
            <a:r>
              <a:rPr lang="en-US" altLang="ko-KR" dirty="0"/>
              <a:t>Relativistic Discriminator</a:t>
            </a:r>
          </a:p>
          <a:p>
            <a:endParaRPr lang="en-US" altLang="ko-KR" dirty="0"/>
          </a:p>
          <a:p>
            <a:r>
              <a:rPr lang="en-US" altLang="ko-KR" dirty="0"/>
              <a:t>Perceptual Loss</a:t>
            </a:r>
          </a:p>
          <a:p>
            <a:pPr lvl="1"/>
            <a:r>
              <a:rPr lang="en-US" altLang="ko-KR" dirty="0"/>
              <a:t>VGG Loss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80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Network Architecture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3CFCE-76D5-855C-D38E-ED0F07424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Modify Generator G in</a:t>
            </a:r>
            <a:r>
              <a:rPr lang="ko-KR" altLang="en-US" dirty="0"/>
              <a:t> </a:t>
            </a:r>
            <a:r>
              <a:rPr lang="en-US" altLang="ko-KR" dirty="0"/>
              <a:t>SRGAN</a:t>
            </a:r>
          </a:p>
          <a:p>
            <a:endParaRPr lang="en-US" altLang="ko-KR" dirty="0"/>
          </a:p>
          <a:p>
            <a:r>
              <a:rPr lang="en-US" altLang="ko-KR" dirty="0"/>
              <a:t>Remove Batch Normalization</a:t>
            </a:r>
          </a:p>
          <a:p>
            <a:pPr lvl="1"/>
            <a:r>
              <a:rPr lang="en-US" altLang="ko-KR" dirty="0"/>
              <a:t>increase performance</a:t>
            </a:r>
          </a:p>
          <a:p>
            <a:pPr lvl="1"/>
            <a:r>
              <a:rPr lang="en-US" altLang="ko-KR" dirty="0"/>
              <a:t>reduce computation complexity</a:t>
            </a:r>
          </a:p>
          <a:p>
            <a:pPr lvl="1"/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dataset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test dataset differ a lot -&gt; unpleasant artifacts</a:t>
            </a:r>
          </a:p>
          <a:p>
            <a:endParaRPr lang="en-US" altLang="ko-KR" dirty="0"/>
          </a:p>
          <a:p>
            <a:r>
              <a:rPr lang="en-US" altLang="ko-KR" dirty="0"/>
              <a:t>Residual in Residual Dense Block</a:t>
            </a:r>
          </a:p>
          <a:p>
            <a:pPr lvl="1"/>
            <a:r>
              <a:rPr lang="en-US" altLang="ko-KR" dirty="0"/>
              <a:t>based on </a:t>
            </a:r>
            <a:r>
              <a:rPr lang="en-US" altLang="ko-KR" dirty="0" err="1"/>
              <a:t>SRResNet</a:t>
            </a:r>
            <a:endParaRPr lang="en-US" altLang="ko-KR" dirty="0"/>
          </a:p>
          <a:p>
            <a:pPr lvl="1"/>
            <a:r>
              <a:rPr lang="en-US" altLang="ko-KR" dirty="0"/>
              <a:t>Multi-level residual network</a:t>
            </a:r>
          </a:p>
          <a:p>
            <a:pPr lvl="1"/>
            <a:r>
              <a:rPr lang="en-US" altLang="ko-KR" dirty="0"/>
              <a:t>Dense connections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99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Network Architecture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E587B80-BA48-308D-7C78-D58E81A1F2A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SRGAN</a:t>
            </a:r>
          </a:p>
        </p:txBody>
      </p:sp>
      <p:pic>
        <p:nvPicPr>
          <p:cNvPr id="12" name="내용 개체 틀 4">
            <a:extLst>
              <a:ext uri="{FF2B5EF4-FFF2-40B4-BE49-F238E27FC236}">
                <a16:creationId xmlns:a16="http://schemas.microsoft.com/office/drawing/2014/main" id="{5F130FB2-9766-A254-0C12-4942FE69E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614"/>
          <a:stretch/>
        </p:blipFill>
        <p:spPr>
          <a:xfrm>
            <a:off x="838200" y="2547144"/>
            <a:ext cx="9444328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7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Network Architecture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3CFCE-76D5-855C-D38E-ED0F07424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Residual in Residual Dense Block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A5B21B-0C68-1D00-9856-88B0D8190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888" y="4437601"/>
            <a:ext cx="9126224" cy="18290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F66BC4-6C13-28D5-4FE5-90BC3A0A9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783" y="2604972"/>
            <a:ext cx="9202434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1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Network Architecture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3CFCE-76D5-855C-D38E-ED0F07424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Residual</a:t>
            </a:r>
            <a:r>
              <a:rPr lang="ko-KR" altLang="en-US" dirty="0"/>
              <a:t> </a:t>
            </a:r>
            <a:r>
              <a:rPr lang="en-US" altLang="ko-KR" dirty="0"/>
              <a:t>Scaling</a:t>
            </a:r>
          </a:p>
          <a:p>
            <a:pPr lvl="1"/>
            <a:r>
              <a:rPr lang="en-US" altLang="ko-KR" dirty="0"/>
              <a:t>high feature map -&gt; unstable train</a:t>
            </a:r>
          </a:p>
          <a:p>
            <a:pPr lvl="1"/>
            <a:r>
              <a:rPr lang="en-US" altLang="ko-KR" dirty="0"/>
              <a:t>scaling down as multiply constant(0~1)</a:t>
            </a:r>
          </a:p>
          <a:p>
            <a:endParaRPr lang="en-US" altLang="ko-KR" dirty="0"/>
          </a:p>
          <a:p>
            <a:r>
              <a:rPr lang="en-US" altLang="ko-KR" dirty="0"/>
              <a:t>Smaller Initialization</a:t>
            </a:r>
          </a:p>
          <a:p>
            <a:pPr lvl="1"/>
            <a:r>
              <a:rPr lang="en-US" altLang="ko-KR" dirty="0"/>
              <a:t>smaller initial param variance -&gt; easy residual architecture train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13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79E9-C783-7216-4122-00F21DB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Adversarial Loss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3CFCE-76D5-855C-D38E-ED0F0742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9931"/>
            <a:ext cx="10515600" cy="1962944"/>
          </a:xfrm>
        </p:spPr>
        <p:txBody>
          <a:bodyPr>
            <a:normAutofit/>
          </a:bodyPr>
          <a:lstStyle/>
          <a:p>
            <a:r>
              <a:rPr lang="en-US" altLang="ko-KR" dirty="0"/>
              <a:t>Relativistic GAN</a:t>
            </a:r>
          </a:p>
          <a:p>
            <a:r>
              <a:rPr lang="en-US" altLang="ko-KR" dirty="0"/>
              <a:t>Probability that real image how realistic than fake one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31FC2-94E6-4A37-A2F3-5276230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8BAF-8066-4CA1-B151-F0C11E1E02A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099AD0-8ECC-0D5E-2229-8C1EB1C8B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572" y="2573111"/>
            <a:ext cx="9716856" cy="162900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A2F3856-F33F-17DF-49B0-C282667B51A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42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Relativistic Average Discriminator</a:t>
            </a:r>
          </a:p>
        </p:txBody>
      </p:sp>
    </p:spTree>
    <p:extLst>
      <p:ext uri="{BB962C8B-B14F-4D97-AF65-F5344CB8AC3E}">
        <p14:creationId xmlns:p14="http://schemas.microsoft.com/office/powerpoint/2010/main" val="371148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1082</Words>
  <Application>Microsoft Office PowerPoint</Application>
  <PresentationFormat>와이드스크린</PresentationFormat>
  <Paragraphs>268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inherit</vt:lpstr>
      <vt:lpstr>se-nanumgothic</vt:lpstr>
      <vt:lpstr>맑은 고딕</vt:lpstr>
      <vt:lpstr>Arial</vt:lpstr>
      <vt:lpstr>Cambria Math</vt:lpstr>
      <vt:lpstr>Office 테마</vt:lpstr>
      <vt:lpstr>ESRGAN: Enhanced SRGAN</vt:lpstr>
      <vt:lpstr>Index</vt:lpstr>
      <vt:lpstr>Super-Resolution GAN</vt:lpstr>
      <vt:lpstr>Enhanced SRGAN</vt:lpstr>
      <vt:lpstr>Network Architecture</vt:lpstr>
      <vt:lpstr>Network Architecture</vt:lpstr>
      <vt:lpstr>Network Architecture</vt:lpstr>
      <vt:lpstr>Network Architecture</vt:lpstr>
      <vt:lpstr>Adversarial Loss</vt:lpstr>
      <vt:lpstr>Adversarial Loss</vt:lpstr>
      <vt:lpstr>Perceptual Loss</vt:lpstr>
      <vt:lpstr>Perceptual Loss</vt:lpstr>
      <vt:lpstr>Perceptual Loss</vt:lpstr>
      <vt:lpstr>Total Loss</vt:lpstr>
      <vt:lpstr>Network Interpolation</vt:lpstr>
      <vt:lpstr>Network Interpolation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U-Net: Convolutional Networks for Biomedical Image Segmentation</dc:title>
  <dc:creator>Choi Hyoung Gi</dc:creator>
  <cp:lastModifiedBy>Choi Hyoung Gi</cp:lastModifiedBy>
  <cp:revision>3</cp:revision>
  <dcterms:created xsi:type="dcterms:W3CDTF">2022-09-12T19:21:12Z</dcterms:created>
  <dcterms:modified xsi:type="dcterms:W3CDTF">2022-10-03T22:37:39Z</dcterms:modified>
</cp:coreProperties>
</file>