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5" r:id="rId4"/>
    <p:sldId id="266" r:id="rId5"/>
    <p:sldId id="267" r:id="rId6"/>
    <p:sldId id="271" r:id="rId7"/>
    <p:sldId id="272" r:id="rId8"/>
    <p:sldId id="273" r:id="rId9"/>
    <p:sldId id="280" r:id="rId10"/>
    <p:sldId id="281" r:id="rId11"/>
    <p:sldId id="282" r:id="rId12"/>
    <p:sldId id="274" r:id="rId13"/>
    <p:sldId id="277" r:id="rId14"/>
    <p:sldId id="276" r:id="rId15"/>
    <p:sldId id="283" r:id="rId16"/>
    <p:sldId id="268" r:id="rId17"/>
    <p:sldId id="270" r:id="rId18"/>
    <p:sldId id="269" r:id="rId19"/>
    <p:sldId id="275" r:id="rId20"/>
    <p:sldId id="278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391B8-E810-4F0E-8D40-7BCB2F8F2963}" v="511" dt="2022-09-26T23:05:58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21" autoAdjust="0"/>
  </p:normalViewPr>
  <p:slideViewPr>
    <p:cSldViewPr snapToGrid="0">
      <p:cViewPr varScale="1">
        <p:scale>
          <a:sx n="75" d="100"/>
          <a:sy n="75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Hyoung Gi" userId="4eac43b882f8dfe7" providerId="LiveId" clId="{29C391B8-E810-4F0E-8D40-7BCB2F8F2963}"/>
    <pc:docChg chg="undo redo custSel addSld delSld modSld sldOrd">
      <pc:chgData name="Choi Hyoung Gi" userId="4eac43b882f8dfe7" providerId="LiveId" clId="{29C391B8-E810-4F0E-8D40-7BCB2F8F2963}" dt="2022-09-26T23:05:58.948" v="3076"/>
      <pc:docMkLst>
        <pc:docMk/>
      </pc:docMkLst>
      <pc:sldChg chg="modNotesTx">
        <pc:chgData name="Choi Hyoung Gi" userId="4eac43b882f8dfe7" providerId="LiveId" clId="{29C391B8-E810-4F0E-8D40-7BCB2F8F2963}" dt="2022-09-23T07:28:06.991" v="2294" actId="20577"/>
        <pc:sldMkLst>
          <pc:docMk/>
          <pc:sldMk cId="440040637" sldId="256"/>
        </pc:sldMkLst>
      </pc:sldChg>
      <pc:sldChg chg="modSp mod">
        <pc:chgData name="Choi Hyoung Gi" userId="4eac43b882f8dfe7" providerId="LiveId" clId="{29C391B8-E810-4F0E-8D40-7BCB2F8F2963}" dt="2022-09-23T07:25:52.023" v="2261" actId="20577"/>
        <pc:sldMkLst>
          <pc:docMk/>
          <pc:sldMk cId="3201139933" sldId="258"/>
        </pc:sldMkLst>
        <pc:spChg chg="mod">
          <ac:chgData name="Choi Hyoung Gi" userId="4eac43b882f8dfe7" providerId="LiveId" clId="{29C391B8-E810-4F0E-8D40-7BCB2F8F2963}" dt="2022-09-23T07:25:52.023" v="2261" actId="20577"/>
          <ac:spMkLst>
            <pc:docMk/>
            <pc:sldMk cId="3201139933" sldId="258"/>
            <ac:spMk id="3" creationId="{FF53CFCE-76D5-855C-D38E-ED0F07424A9A}"/>
          </ac:spMkLst>
        </pc:spChg>
      </pc:sldChg>
      <pc:sldChg chg="addSp modSp mod modNotesTx">
        <pc:chgData name="Choi Hyoung Gi" userId="4eac43b882f8dfe7" providerId="LiveId" clId="{29C391B8-E810-4F0E-8D40-7BCB2F8F2963}" dt="2022-09-23T06:15:53.166" v="1054" actId="20577"/>
        <pc:sldMkLst>
          <pc:docMk/>
          <pc:sldMk cId="2175999019" sldId="265"/>
        </pc:sldMkLst>
        <pc:spChg chg="mod">
          <ac:chgData name="Choi Hyoung Gi" userId="4eac43b882f8dfe7" providerId="LiveId" clId="{29C391B8-E810-4F0E-8D40-7BCB2F8F2963}" dt="2022-09-23T05:55:58.339" v="682" actId="20577"/>
          <ac:spMkLst>
            <pc:docMk/>
            <pc:sldMk cId="2175999019" sldId="265"/>
            <ac:spMk id="3" creationId="{FF53CFCE-76D5-855C-D38E-ED0F07424A9A}"/>
          </ac:spMkLst>
        </pc:spChg>
        <pc:picChg chg="add mod">
          <ac:chgData name="Choi Hyoung Gi" userId="4eac43b882f8dfe7" providerId="LiveId" clId="{29C391B8-E810-4F0E-8D40-7BCB2F8F2963}" dt="2022-09-23T06:15:29.047" v="1025" actId="1076"/>
          <ac:picMkLst>
            <pc:docMk/>
            <pc:sldMk cId="2175999019" sldId="265"/>
            <ac:picMk id="5" creationId="{A2C0A99C-1751-7FED-A764-935E6FEAC204}"/>
          </ac:picMkLst>
        </pc:picChg>
      </pc:sldChg>
      <pc:sldChg chg="modSp mod modNotesTx">
        <pc:chgData name="Choi Hyoung Gi" userId="4eac43b882f8dfe7" providerId="LiveId" clId="{29C391B8-E810-4F0E-8D40-7BCB2F8F2963}" dt="2022-09-23T05:52:45.491" v="671" actId="20577"/>
        <pc:sldMkLst>
          <pc:docMk/>
          <pc:sldMk cId="3228954742" sldId="266"/>
        </pc:sldMkLst>
        <pc:spChg chg="mod">
          <ac:chgData name="Choi Hyoung Gi" userId="4eac43b882f8dfe7" providerId="LiveId" clId="{29C391B8-E810-4F0E-8D40-7BCB2F8F2963}" dt="2022-09-23T05:52:45.491" v="671" actId="20577"/>
          <ac:spMkLst>
            <pc:docMk/>
            <pc:sldMk cId="3228954742" sldId="266"/>
            <ac:spMk id="3" creationId="{FF53CFCE-76D5-855C-D38E-ED0F07424A9A}"/>
          </ac:spMkLst>
        </pc:spChg>
      </pc:sldChg>
      <pc:sldChg chg="modSp mod modNotesTx">
        <pc:chgData name="Choi Hyoung Gi" userId="4eac43b882f8dfe7" providerId="LiveId" clId="{29C391B8-E810-4F0E-8D40-7BCB2F8F2963}" dt="2022-09-23T05:57:23.930" v="728" actId="20577"/>
        <pc:sldMkLst>
          <pc:docMk/>
          <pc:sldMk cId="2003537803" sldId="267"/>
        </pc:sldMkLst>
        <pc:spChg chg="mod">
          <ac:chgData name="Choi Hyoung Gi" userId="4eac43b882f8dfe7" providerId="LiveId" clId="{29C391B8-E810-4F0E-8D40-7BCB2F8F2963}" dt="2022-09-23T05:56:48.185" v="723" actId="20577"/>
          <ac:spMkLst>
            <pc:docMk/>
            <pc:sldMk cId="2003537803" sldId="267"/>
            <ac:spMk id="3" creationId="{FF53CFCE-76D5-855C-D38E-ED0F07424A9A}"/>
          </ac:spMkLst>
        </pc:spChg>
        <pc:picChg chg="mod">
          <ac:chgData name="Choi Hyoung Gi" userId="4eac43b882f8dfe7" providerId="LiveId" clId="{29C391B8-E810-4F0E-8D40-7BCB2F8F2963}" dt="2022-09-23T05:57:19.138" v="727" actId="1076"/>
          <ac:picMkLst>
            <pc:docMk/>
            <pc:sldMk cId="2003537803" sldId="267"/>
            <ac:picMk id="5" creationId="{A684724A-3D32-8BA1-1D47-391A87E6DC5D}"/>
          </ac:picMkLst>
        </pc:picChg>
      </pc:sldChg>
      <pc:sldChg chg="addSp delSp modSp mod">
        <pc:chgData name="Choi Hyoung Gi" userId="4eac43b882f8dfe7" providerId="LiveId" clId="{29C391B8-E810-4F0E-8D40-7BCB2F8F2963}" dt="2022-09-23T06:47:01.598" v="1721" actId="20577"/>
        <pc:sldMkLst>
          <pc:docMk/>
          <pc:sldMk cId="3896219429" sldId="268"/>
        </pc:sldMkLst>
        <pc:spChg chg="mod">
          <ac:chgData name="Choi Hyoung Gi" userId="4eac43b882f8dfe7" providerId="LiveId" clId="{29C391B8-E810-4F0E-8D40-7BCB2F8F2963}" dt="2022-09-23T06:40:34.238" v="1690" actId="1076"/>
          <ac:spMkLst>
            <pc:docMk/>
            <pc:sldMk cId="3896219429" sldId="268"/>
            <ac:spMk id="2" creationId="{38FD79E9-C783-7216-4122-00F21DB11E61}"/>
          </ac:spMkLst>
        </pc:spChg>
        <pc:spChg chg="mod">
          <ac:chgData name="Choi Hyoung Gi" userId="4eac43b882f8dfe7" providerId="LiveId" clId="{29C391B8-E810-4F0E-8D40-7BCB2F8F2963}" dt="2022-09-23T06:47:01.598" v="1721" actId="20577"/>
          <ac:spMkLst>
            <pc:docMk/>
            <pc:sldMk cId="3896219429" sldId="268"/>
            <ac:spMk id="3" creationId="{FF53CFCE-76D5-855C-D38E-ED0F07424A9A}"/>
          </ac:spMkLst>
        </pc:spChg>
        <pc:picChg chg="add del">
          <ac:chgData name="Choi Hyoung Gi" userId="4eac43b882f8dfe7" providerId="LiveId" clId="{29C391B8-E810-4F0E-8D40-7BCB2F8F2963}" dt="2022-09-23T06:40:14.395" v="1686" actId="478"/>
          <ac:picMkLst>
            <pc:docMk/>
            <pc:sldMk cId="3896219429" sldId="268"/>
            <ac:picMk id="5" creationId="{FCA3A82D-6AA1-716B-B470-E0BCCF555CA2}"/>
          </ac:picMkLst>
        </pc:picChg>
        <pc:picChg chg="add mod">
          <ac:chgData name="Choi Hyoung Gi" userId="4eac43b882f8dfe7" providerId="LiveId" clId="{29C391B8-E810-4F0E-8D40-7BCB2F8F2963}" dt="2022-09-23T06:40:22.788" v="1688" actId="1076"/>
          <ac:picMkLst>
            <pc:docMk/>
            <pc:sldMk cId="3896219429" sldId="268"/>
            <ac:picMk id="7" creationId="{0EBA796F-AA69-580A-B155-81E2CC16F651}"/>
          </ac:picMkLst>
        </pc:picChg>
      </pc:sldChg>
      <pc:sldChg chg="addSp modSp mod">
        <pc:chgData name="Choi Hyoung Gi" userId="4eac43b882f8dfe7" providerId="LiveId" clId="{29C391B8-E810-4F0E-8D40-7BCB2F8F2963}" dt="2022-09-23T07:23:43.949" v="2214" actId="20577"/>
        <pc:sldMkLst>
          <pc:docMk/>
          <pc:sldMk cId="333087701" sldId="269"/>
        </pc:sldMkLst>
        <pc:spChg chg="mod">
          <ac:chgData name="Choi Hyoung Gi" userId="4eac43b882f8dfe7" providerId="LiveId" clId="{29C391B8-E810-4F0E-8D40-7BCB2F8F2963}" dt="2022-09-23T07:23:43.949" v="2214" actId="20577"/>
          <ac:spMkLst>
            <pc:docMk/>
            <pc:sldMk cId="333087701" sldId="269"/>
            <ac:spMk id="3" creationId="{FF53CFCE-76D5-855C-D38E-ED0F07424A9A}"/>
          </ac:spMkLst>
        </pc:spChg>
        <pc:picChg chg="add mod">
          <ac:chgData name="Choi Hyoung Gi" userId="4eac43b882f8dfe7" providerId="LiveId" clId="{29C391B8-E810-4F0E-8D40-7BCB2F8F2963}" dt="2022-09-23T06:53:59.446" v="1732" actId="1076"/>
          <ac:picMkLst>
            <pc:docMk/>
            <pc:sldMk cId="333087701" sldId="269"/>
            <ac:picMk id="6" creationId="{9B5E9B30-F646-07E4-2EC8-6A8A5ED41FAA}"/>
          </ac:picMkLst>
        </pc:picChg>
      </pc:sldChg>
      <pc:sldChg chg="addSp delSp modSp mod ord">
        <pc:chgData name="Choi Hyoung Gi" userId="4eac43b882f8dfe7" providerId="LiveId" clId="{29C391B8-E810-4F0E-8D40-7BCB2F8F2963}" dt="2022-09-23T07:17:44.130" v="2051" actId="20577"/>
        <pc:sldMkLst>
          <pc:docMk/>
          <pc:sldMk cId="400286658" sldId="270"/>
        </pc:sldMkLst>
        <pc:spChg chg="mod">
          <ac:chgData name="Choi Hyoung Gi" userId="4eac43b882f8dfe7" providerId="LiveId" clId="{29C391B8-E810-4F0E-8D40-7BCB2F8F2963}" dt="2022-09-23T07:17:44.130" v="2051" actId="20577"/>
          <ac:spMkLst>
            <pc:docMk/>
            <pc:sldMk cId="400286658" sldId="270"/>
            <ac:spMk id="3" creationId="{FF53CFCE-76D5-855C-D38E-ED0F07424A9A}"/>
          </ac:spMkLst>
        </pc:spChg>
        <pc:spChg chg="add mod">
          <ac:chgData name="Choi Hyoung Gi" userId="4eac43b882f8dfe7" providerId="LiveId" clId="{29C391B8-E810-4F0E-8D40-7BCB2F8F2963}" dt="2022-09-23T07:13:29.910" v="1980" actId="121"/>
          <ac:spMkLst>
            <pc:docMk/>
            <pc:sldMk cId="400286658" sldId="270"/>
            <ac:spMk id="7" creationId="{A7C70D31-D094-793B-981F-F4699C56D131}"/>
          </ac:spMkLst>
        </pc:spChg>
        <pc:spChg chg="add del">
          <ac:chgData name="Choi Hyoung Gi" userId="4eac43b882f8dfe7" providerId="LiveId" clId="{29C391B8-E810-4F0E-8D40-7BCB2F8F2963}" dt="2022-09-23T07:10:48.080" v="1869"/>
          <ac:spMkLst>
            <pc:docMk/>
            <pc:sldMk cId="400286658" sldId="270"/>
            <ac:spMk id="8" creationId="{9DC70FCB-87BD-C8C4-8AB4-E25ED7205C26}"/>
          </ac:spMkLst>
        </pc:spChg>
        <pc:spChg chg="add del">
          <ac:chgData name="Choi Hyoung Gi" userId="4eac43b882f8dfe7" providerId="LiveId" clId="{29C391B8-E810-4F0E-8D40-7BCB2F8F2963}" dt="2022-09-23T07:10:53.354" v="1871"/>
          <ac:spMkLst>
            <pc:docMk/>
            <pc:sldMk cId="400286658" sldId="270"/>
            <ac:spMk id="9" creationId="{3594AE16-DC16-66EB-16D8-64E9352A4C4E}"/>
          </ac:spMkLst>
        </pc:spChg>
        <pc:picChg chg="add mod">
          <ac:chgData name="Choi Hyoung Gi" userId="4eac43b882f8dfe7" providerId="LiveId" clId="{29C391B8-E810-4F0E-8D40-7BCB2F8F2963}" dt="2022-09-23T06:54:04.871" v="1735" actId="1076"/>
          <ac:picMkLst>
            <pc:docMk/>
            <pc:sldMk cId="400286658" sldId="270"/>
            <ac:picMk id="6" creationId="{22A40606-E0FD-4240-0BA5-3D35EC113752}"/>
          </ac:picMkLst>
        </pc:picChg>
      </pc:sldChg>
      <pc:sldChg chg="modSp mod modNotesTx">
        <pc:chgData name="Choi Hyoung Gi" userId="4eac43b882f8dfe7" providerId="LiveId" clId="{29C391B8-E810-4F0E-8D40-7BCB2F8F2963}" dt="2022-09-23T06:46:52.168" v="1717" actId="20577"/>
        <pc:sldMkLst>
          <pc:docMk/>
          <pc:sldMk cId="2276930639" sldId="271"/>
        </pc:sldMkLst>
        <pc:spChg chg="mod">
          <ac:chgData name="Choi Hyoung Gi" userId="4eac43b882f8dfe7" providerId="LiveId" clId="{29C391B8-E810-4F0E-8D40-7BCB2F8F2963}" dt="2022-09-23T06:07:28.735" v="969" actId="20577"/>
          <ac:spMkLst>
            <pc:docMk/>
            <pc:sldMk cId="2276930639" sldId="271"/>
            <ac:spMk id="2" creationId="{38FD79E9-C783-7216-4122-00F21DB11E61}"/>
          </ac:spMkLst>
        </pc:spChg>
        <pc:spChg chg="mod">
          <ac:chgData name="Choi Hyoung Gi" userId="4eac43b882f8dfe7" providerId="LiveId" clId="{29C391B8-E810-4F0E-8D40-7BCB2F8F2963}" dt="2022-09-23T06:46:52.168" v="1717" actId="20577"/>
          <ac:spMkLst>
            <pc:docMk/>
            <pc:sldMk cId="2276930639" sldId="271"/>
            <ac:spMk id="3" creationId="{FF53CFCE-76D5-855C-D38E-ED0F07424A9A}"/>
          </ac:spMkLst>
        </pc:spChg>
      </pc:sldChg>
      <pc:sldChg chg="modNotesTx">
        <pc:chgData name="Choi Hyoung Gi" userId="4eac43b882f8dfe7" providerId="LiveId" clId="{29C391B8-E810-4F0E-8D40-7BCB2F8F2963}" dt="2022-09-23T06:35:56.575" v="1586" actId="20577"/>
        <pc:sldMkLst>
          <pc:docMk/>
          <pc:sldMk cId="141997472" sldId="272"/>
        </pc:sldMkLst>
      </pc:sldChg>
      <pc:sldChg chg="addSp delSp modSp mod modNotesTx">
        <pc:chgData name="Choi Hyoung Gi" userId="4eac43b882f8dfe7" providerId="LiveId" clId="{29C391B8-E810-4F0E-8D40-7BCB2F8F2963}" dt="2022-09-23T06:34:44.544" v="1561" actId="20577"/>
        <pc:sldMkLst>
          <pc:docMk/>
          <pc:sldMk cId="1312607047" sldId="273"/>
        </pc:sldMkLst>
        <pc:spChg chg="mod">
          <ac:chgData name="Choi Hyoung Gi" userId="4eac43b882f8dfe7" providerId="LiveId" clId="{29C391B8-E810-4F0E-8D40-7BCB2F8F2963}" dt="2022-09-23T06:34:27.944" v="1556" actId="20577"/>
          <ac:spMkLst>
            <pc:docMk/>
            <pc:sldMk cId="1312607047" sldId="273"/>
            <ac:spMk id="3" creationId="{FF53CFCE-76D5-855C-D38E-ED0F07424A9A}"/>
          </ac:spMkLst>
        </pc:spChg>
        <pc:picChg chg="add mod modCrop">
          <ac:chgData name="Choi Hyoung Gi" userId="4eac43b882f8dfe7" providerId="LiveId" clId="{29C391B8-E810-4F0E-8D40-7BCB2F8F2963}" dt="2022-09-23T06:04:07.739" v="898" actId="732"/>
          <ac:picMkLst>
            <pc:docMk/>
            <pc:sldMk cId="1312607047" sldId="273"/>
            <ac:picMk id="4" creationId="{B8D5AE0F-91CA-D613-BC7C-1AA531F232C7}"/>
          </ac:picMkLst>
        </pc:picChg>
        <pc:picChg chg="add del mod">
          <ac:chgData name="Choi Hyoung Gi" userId="4eac43b882f8dfe7" providerId="LiveId" clId="{29C391B8-E810-4F0E-8D40-7BCB2F8F2963}" dt="2022-09-23T06:20:02.866" v="1110" actId="478"/>
          <ac:picMkLst>
            <pc:docMk/>
            <pc:sldMk cId="1312607047" sldId="273"/>
            <ac:picMk id="6" creationId="{BCCC6693-D3C4-2F70-E9EA-3E9452684661}"/>
          </ac:picMkLst>
        </pc:picChg>
        <pc:picChg chg="add del mod">
          <ac:chgData name="Choi Hyoung Gi" userId="4eac43b882f8dfe7" providerId="LiveId" clId="{29C391B8-E810-4F0E-8D40-7BCB2F8F2963}" dt="2022-09-23T06:23:16.727" v="1181" actId="478"/>
          <ac:picMkLst>
            <pc:docMk/>
            <pc:sldMk cId="1312607047" sldId="273"/>
            <ac:picMk id="8" creationId="{DDD3D0FE-9663-F8DB-65E5-2E79017D9D4F}"/>
          </ac:picMkLst>
        </pc:picChg>
      </pc:sldChg>
      <pc:sldChg chg="addSp delSp modSp mod modNotesTx">
        <pc:chgData name="Choi Hyoung Gi" userId="4eac43b882f8dfe7" providerId="LiveId" clId="{29C391B8-E810-4F0E-8D40-7BCB2F8F2963}" dt="2022-09-23T06:38:55.567" v="1684" actId="20577"/>
        <pc:sldMkLst>
          <pc:docMk/>
          <pc:sldMk cId="2270639275" sldId="274"/>
        </pc:sldMkLst>
        <pc:spChg chg="del mod">
          <ac:chgData name="Choi Hyoung Gi" userId="4eac43b882f8dfe7" providerId="LiveId" clId="{29C391B8-E810-4F0E-8D40-7BCB2F8F2963}" dt="2022-09-23T06:04:26.359" v="903" actId="478"/>
          <ac:spMkLst>
            <pc:docMk/>
            <pc:sldMk cId="2270639275" sldId="274"/>
            <ac:spMk id="3" creationId="{FF53CFCE-76D5-855C-D38E-ED0F07424A9A}"/>
          </ac:spMkLst>
        </pc:spChg>
        <pc:spChg chg="add del mod">
          <ac:chgData name="Choi Hyoung Gi" userId="4eac43b882f8dfe7" providerId="LiveId" clId="{29C391B8-E810-4F0E-8D40-7BCB2F8F2963}" dt="2022-09-23T06:04:36.037" v="905" actId="478"/>
          <ac:spMkLst>
            <pc:docMk/>
            <pc:sldMk cId="2270639275" sldId="274"/>
            <ac:spMk id="6" creationId="{3EBC1D5C-F85A-5AB4-20E5-13A5A4420C6D}"/>
          </ac:spMkLst>
        </pc:spChg>
        <pc:spChg chg="add mod">
          <ac:chgData name="Choi Hyoung Gi" userId="4eac43b882f8dfe7" providerId="LiveId" clId="{29C391B8-E810-4F0E-8D40-7BCB2F8F2963}" dt="2022-09-23T06:37:40.359" v="1613" actId="20577"/>
          <ac:spMkLst>
            <pc:docMk/>
            <pc:sldMk cId="2270639275" sldId="274"/>
            <ac:spMk id="7" creationId="{29815EC9-6FB3-A5DF-E2A5-8C24BC319831}"/>
          </ac:spMkLst>
        </pc:spChg>
        <pc:picChg chg="add mod modCrop">
          <ac:chgData name="Choi Hyoung Gi" userId="4eac43b882f8dfe7" providerId="LiveId" clId="{29C391B8-E810-4F0E-8D40-7BCB2F8F2963}" dt="2022-09-23T06:04:38.426" v="906" actId="1076"/>
          <ac:picMkLst>
            <pc:docMk/>
            <pc:sldMk cId="2270639275" sldId="274"/>
            <ac:picMk id="4" creationId="{427B60B3-0C2B-9656-3681-F218F265A864}"/>
          </ac:picMkLst>
        </pc:picChg>
        <pc:picChg chg="add del mod">
          <ac:chgData name="Choi Hyoung Gi" userId="4eac43b882f8dfe7" providerId="LiveId" clId="{29C391B8-E810-4F0E-8D40-7BCB2F8F2963}" dt="2022-09-23T06:23:17.396" v="1182" actId="478"/>
          <ac:picMkLst>
            <pc:docMk/>
            <pc:sldMk cId="2270639275" sldId="274"/>
            <ac:picMk id="9" creationId="{D2FBEFFC-035D-FAA0-6984-E81DF691F099}"/>
          </ac:picMkLst>
        </pc:picChg>
      </pc:sldChg>
      <pc:sldChg chg="addSp delSp modSp add del mod modNotesTx">
        <pc:chgData name="Choi Hyoung Gi" userId="4eac43b882f8dfe7" providerId="LiveId" clId="{29C391B8-E810-4F0E-8D40-7BCB2F8F2963}" dt="2022-09-26T23:05:58.948" v="3076"/>
        <pc:sldMkLst>
          <pc:docMk/>
          <pc:sldMk cId="1810210567" sldId="276"/>
        </pc:sldMkLst>
        <pc:spChg chg="mod">
          <ac:chgData name="Choi Hyoung Gi" userId="4eac43b882f8dfe7" providerId="LiveId" clId="{29C391B8-E810-4F0E-8D40-7BCB2F8F2963}" dt="2022-09-26T22:19:24.086" v="2355" actId="20577"/>
          <ac:spMkLst>
            <pc:docMk/>
            <pc:sldMk cId="1810210567" sldId="276"/>
            <ac:spMk id="2" creationId="{38FD79E9-C783-7216-4122-00F21DB11E61}"/>
          </ac:spMkLst>
        </pc:spChg>
        <pc:spChg chg="del mod">
          <ac:chgData name="Choi Hyoung Gi" userId="4eac43b882f8dfe7" providerId="LiveId" clId="{29C391B8-E810-4F0E-8D40-7BCB2F8F2963}" dt="2022-09-26T22:19:15.568" v="2343" actId="478"/>
          <ac:spMkLst>
            <pc:docMk/>
            <pc:sldMk cId="1810210567" sldId="276"/>
            <ac:spMk id="7" creationId="{29815EC9-6FB3-A5DF-E2A5-8C24BC319831}"/>
          </ac:spMkLst>
        </pc:spChg>
        <pc:spChg chg="add mod">
          <ac:chgData name="Choi Hyoung Gi" userId="4eac43b882f8dfe7" providerId="LiveId" clId="{29C391B8-E810-4F0E-8D40-7BCB2F8F2963}" dt="2022-09-26T22:39:08.092" v="2855" actId="20577"/>
          <ac:spMkLst>
            <pc:docMk/>
            <pc:sldMk cId="1810210567" sldId="276"/>
            <ac:spMk id="8" creationId="{6ABFAC73-C6C4-448B-91D2-AD0CC325D44B}"/>
          </ac:spMkLst>
        </pc:spChg>
        <pc:picChg chg="add del mod">
          <ac:chgData name="Choi Hyoung Gi" userId="4eac43b882f8dfe7" providerId="LiveId" clId="{29C391B8-E810-4F0E-8D40-7BCB2F8F2963}" dt="2022-09-26T22:19:14.339" v="2342" actId="478"/>
          <ac:picMkLst>
            <pc:docMk/>
            <pc:sldMk cId="1810210567" sldId="276"/>
            <ac:picMk id="3" creationId="{A84D8296-7F97-E66C-1FC7-B94F913F650E}"/>
          </ac:picMkLst>
        </pc:picChg>
        <pc:picChg chg="del mod">
          <ac:chgData name="Choi Hyoung Gi" userId="4eac43b882f8dfe7" providerId="LiveId" clId="{29C391B8-E810-4F0E-8D40-7BCB2F8F2963}" dt="2022-09-23T06:21:58.585" v="1135" actId="478"/>
          <ac:picMkLst>
            <pc:docMk/>
            <pc:sldMk cId="1810210567" sldId="276"/>
            <ac:picMk id="4" creationId="{427B60B3-0C2B-9656-3681-F218F265A864}"/>
          </ac:picMkLst>
        </pc:picChg>
        <pc:picChg chg="add mod">
          <ac:chgData name="Choi Hyoung Gi" userId="4eac43b882f8dfe7" providerId="LiveId" clId="{29C391B8-E810-4F0E-8D40-7BCB2F8F2963}" dt="2022-09-26T22:35:27.761" v="2786" actId="14100"/>
          <ac:picMkLst>
            <pc:docMk/>
            <pc:sldMk cId="1810210567" sldId="276"/>
            <ac:picMk id="6" creationId="{F892FB08-37C7-9D0E-BE97-6506D1E007BB}"/>
          </ac:picMkLst>
        </pc:picChg>
        <pc:picChg chg="del mod">
          <ac:chgData name="Choi Hyoung Gi" userId="4eac43b882f8dfe7" providerId="LiveId" clId="{29C391B8-E810-4F0E-8D40-7BCB2F8F2963}" dt="2022-09-23T06:22:58.308" v="1163" actId="478"/>
          <ac:picMkLst>
            <pc:docMk/>
            <pc:sldMk cId="1810210567" sldId="276"/>
            <ac:picMk id="9" creationId="{D2FBEFFC-035D-FAA0-6984-E81DF691F099}"/>
          </ac:picMkLst>
        </pc:picChg>
      </pc:sldChg>
      <pc:sldChg chg="addSp delSp modSp add mod">
        <pc:chgData name="Choi Hyoung Gi" userId="4eac43b882f8dfe7" providerId="LiveId" clId="{29C391B8-E810-4F0E-8D40-7BCB2F8F2963}" dt="2022-09-26T22:25:20.732" v="2524" actId="20577"/>
        <pc:sldMkLst>
          <pc:docMk/>
          <pc:sldMk cId="2697726739" sldId="277"/>
        </pc:sldMkLst>
        <pc:spChg chg="mod">
          <ac:chgData name="Choi Hyoung Gi" userId="4eac43b882f8dfe7" providerId="LiveId" clId="{29C391B8-E810-4F0E-8D40-7BCB2F8F2963}" dt="2022-09-26T22:19:30.616" v="2365" actId="20577"/>
          <ac:spMkLst>
            <pc:docMk/>
            <pc:sldMk cId="2697726739" sldId="277"/>
            <ac:spMk id="2" creationId="{38FD79E9-C783-7216-4122-00F21DB11E61}"/>
          </ac:spMkLst>
        </pc:spChg>
        <pc:spChg chg="add del mod">
          <ac:chgData name="Choi Hyoung Gi" userId="4eac43b882f8dfe7" providerId="LiveId" clId="{29C391B8-E810-4F0E-8D40-7BCB2F8F2963}" dt="2022-09-26T22:24:10.895" v="2445" actId="478"/>
          <ac:spMkLst>
            <pc:docMk/>
            <pc:sldMk cId="2697726739" sldId="277"/>
            <ac:spMk id="5" creationId="{DE24CD1C-D3FD-2246-C55C-3249EB4379E6}"/>
          </ac:spMkLst>
        </pc:spChg>
        <pc:spChg chg="del mod">
          <ac:chgData name="Choi Hyoung Gi" userId="4eac43b882f8dfe7" providerId="LiveId" clId="{29C391B8-E810-4F0E-8D40-7BCB2F8F2963}" dt="2022-09-26T22:19:19.255" v="2345" actId="478"/>
          <ac:spMkLst>
            <pc:docMk/>
            <pc:sldMk cId="2697726739" sldId="277"/>
            <ac:spMk id="7" creationId="{29815EC9-6FB3-A5DF-E2A5-8C24BC319831}"/>
          </ac:spMkLst>
        </pc:spChg>
        <pc:spChg chg="add del mod">
          <ac:chgData name="Choi Hyoung Gi" userId="4eac43b882f8dfe7" providerId="LiveId" clId="{29C391B8-E810-4F0E-8D40-7BCB2F8F2963}" dt="2022-09-26T22:24:14.835" v="2447" actId="478"/>
          <ac:spMkLst>
            <pc:docMk/>
            <pc:sldMk cId="2697726739" sldId="277"/>
            <ac:spMk id="8" creationId="{AC13204F-9EEA-BDAA-06D1-C9EF8BC9CE7D}"/>
          </ac:spMkLst>
        </pc:spChg>
        <pc:spChg chg="add mod">
          <ac:chgData name="Choi Hyoung Gi" userId="4eac43b882f8dfe7" providerId="LiveId" clId="{29C391B8-E810-4F0E-8D40-7BCB2F8F2963}" dt="2022-09-26T22:25:20.732" v="2524" actId="20577"/>
          <ac:spMkLst>
            <pc:docMk/>
            <pc:sldMk cId="2697726739" sldId="277"/>
            <ac:spMk id="10" creationId="{7EF0A93E-4B18-073B-D833-C7203C667671}"/>
          </ac:spMkLst>
        </pc:spChg>
        <pc:picChg chg="add mod">
          <ac:chgData name="Choi Hyoung Gi" userId="4eac43b882f8dfe7" providerId="LiveId" clId="{29C391B8-E810-4F0E-8D40-7BCB2F8F2963}" dt="2022-09-26T22:20:22.362" v="2370"/>
          <ac:picMkLst>
            <pc:docMk/>
            <pc:sldMk cId="2697726739" sldId="277"/>
            <ac:picMk id="3" creationId="{72AE66EE-1B8D-5C3D-1D40-E574267362E9}"/>
          </ac:picMkLst>
        </pc:picChg>
        <pc:picChg chg="del">
          <ac:chgData name="Choi Hyoung Gi" userId="4eac43b882f8dfe7" providerId="LiveId" clId="{29C391B8-E810-4F0E-8D40-7BCB2F8F2963}" dt="2022-09-23T06:22:57.060" v="1162" actId="478"/>
          <ac:picMkLst>
            <pc:docMk/>
            <pc:sldMk cId="2697726739" sldId="277"/>
            <ac:picMk id="3" creationId="{A84D8296-7F97-E66C-1FC7-B94F913F650E}"/>
          </ac:picMkLst>
        </pc:picChg>
        <pc:picChg chg="del">
          <ac:chgData name="Choi Hyoung Gi" userId="4eac43b882f8dfe7" providerId="LiveId" clId="{29C391B8-E810-4F0E-8D40-7BCB2F8F2963}" dt="2022-09-26T22:19:18.160" v="2344" actId="478"/>
          <ac:picMkLst>
            <pc:docMk/>
            <pc:sldMk cId="2697726739" sldId="277"/>
            <ac:picMk id="9" creationId="{D2FBEFFC-035D-FAA0-6984-E81DF691F099}"/>
          </ac:picMkLst>
        </pc:picChg>
      </pc:sldChg>
      <pc:sldChg chg="addSp delSp modSp add mod">
        <pc:chgData name="Choi Hyoung Gi" userId="4eac43b882f8dfe7" providerId="LiveId" clId="{29C391B8-E810-4F0E-8D40-7BCB2F8F2963}" dt="2022-09-23T07:24:57.551" v="2227" actId="22"/>
        <pc:sldMkLst>
          <pc:docMk/>
          <pc:sldMk cId="2826582481" sldId="278"/>
        </pc:sldMkLst>
        <pc:spChg chg="mod">
          <ac:chgData name="Choi Hyoung Gi" userId="4eac43b882f8dfe7" providerId="LiveId" clId="{29C391B8-E810-4F0E-8D40-7BCB2F8F2963}" dt="2022-09-23T07:24:30.737" v="2223" actId="20577"/>
          <ac:spMkLst>
            <pc:docMk/>
            <pc:sldMk cId="2826582481" sldId="278"/>
            <ac:spMk id="2" creationId="{38FD79E9-C783-7216-4122-00F21DB11E61}"/>
          </ac:spMkLst>
        </pc:spChg>
        <pc:spChg chg="add del mod">
          <ac:chgData name="Choi Hyoung Gi" userId="4eac43b882f8dfe7" providerId="LiveId" clId="{29C391B8-E810-4F0E-8D40-7BCB2F8F2963}" dt="2022-09-23T07:24:24.580" v="2217" actId="478"/>
          <ac:spMkLst>
            <pc:docMk/>
            <pc:sldMk cId="2826582481" sldId="278"/>
            <ac:spMk id="6" creationId="{762741B8-B840-DE75-08B0-06D2DD9397CF}"/>
          </ac:spMkLst>
        </pc:spChg>
        <pc:picChg chg="del">
          <ac:chgData name="Choi Hyoung Gi" userId="4eac43b882f8dfe7" providerId="LiveId" clId="{29C391B8-E810-4F0E-8D40-7BCB2F8F2963}" dt="2022-09-23T07:24:17.974" v="2216" actId="478"/>
          <ac:picMkLst>
            <pc:docMk/>
            <pc:sldMk cId="2826582481" sldId="278"/>
            <ac:picMk id="5" creationId="{BCFB2D59-2E2A-85C0-9692-41486C678C20}"/>
          </ac:picMkLst>
        </pc:picChg>
        <pc:picChg chg="add mod">
          <ac:chgData name="Choi Hyoung Gi" userId="4eac43b882f8dfe7" providerId="LiveId" clId="{29C391B8-E810-4F0E-8D40-7BCB2F8F2963}" dt="2022-09-23T07:24:41.637" v="2225" actId="1076"/>
          <ac:picMkLst>
            <pc:docMk/>
            <pc:sldMk cId="2826582481" sldId="278"/>
            <ac:picMk id="8" creationId="{3A19D034-A8FD-23A5-E368-928E9E614917}"/>
          </ac:picMkLst>
        </pc:picChg>
        <pc:picChg chg="add del">
          <ac:chgData name="Choi Hyoung Gi" userId="4eac43b882f8dfe7" providerId="LiveId" clId="{29C391B8-E810-4F0E-8D40-7BCB2F8F2963}" dt="2022-09-23T07:24:57.551" v="2227" actId="22"/>
          <ac:picMkLst>
            <pc:docMk/>
            <pc:sldMk cId="2826582481" sldId="278"/>
            <ac:picMk id="10" creationId="{1D903630-90B6-4395-6861-47B455FDEE15}"/>
          </ac:picMkLst>
        </pc:picChg>
      </pc:sldChg>
      <pc:sldChg chg="addSp delSp modSp add mod">
        <pc:chgData name="Choi Hyoung Gi" userId="4eac43b882f8dfe7" providerId="LiveId" clId="{29C391B8-E810-4F0E-8D40-7BCB2F8F2963}" dt="2022-09-23T07:25:15.880" v="2237" actId="1076"/>
        <pc:sldMkLst>
          <pc:docMk/>
          <pc:sldMk cId="3746344625" sldId="279"/>
        </pc:sldMkLst>
        <pc:picChg chg="add mod">
          <ac:chgData name="Choi Hyoung Gi" userId="4eac43b882f8dfe7" providerId="LiveId" clId="{29C391B8-E810-4F0E-8D40-7BCB2F8F2963}" dt="2022-09-23T07:25:15.880" v="2237" actId="1076"/>
          <ac:picMkLst>
            <pc:docMk/>
            <pc:sldMk cId="3746344625" sldId="279"/>
            <ac:picMk id="5" creationId="{DF71EAC2-5E8D-A73A-4CF5-89FC8D768A92}"/>
          </ac:picMkLst>
        </pc:picChg>
        <pc:picChg chg="del mod">
          <ac:chgData name="Choi Hyoung Gi" userId="4eac43b882f8dfe7" providerId="LiveId" clId="{29C391B8-E810-4F0E-8D40-7BCB2F8F2963}" dt="2022-09-23T07:25:03.900" v="2230" actId="478"/>
          <ac:picMkLst>
            <pc:docMk/>
            <pc:sldMk cId="3746344625" sldId="279"/>
            <ac:picMk id="8" creationId="{3A19D034-A8FD-23A5-E368-928E9E614917}"/>
          </ac:picMkLst>
        </pc:picChg>
      </pc:sldChg>
      <pc:sldChg chg="addSp delSp modSp add mod">
        <pc:chgData name="Choi Hyoung Gi" userId="4eac43b882f8dfe7" providerId="LiveId" clId="{29C391B8-E810-4F0E-8D40-7BCB2F8F2963}" dt="2022-09-26T22:47:59.130" v="3067" actId="20577"/>
        <pc:sldMkLst>
          <pc:docMk/>
          <pc:sldMk cId="375718744" sldId="280"/>
        </pc:sldMkLst>
        <pc:spChg chg="mod">
          <ac:chgData name="Choi Hyoung Gi" userId="4eac43b882f8dfe7" providerId="LiveId" clId="{29C391B8-E810-4F0E-8D40-7BCB2F8F2963}" dt="2022-09-26T22:32:34.445" v="2772" actId="1076"/>
          <ac:spMkLst>
            <pc:docMk/>
            <pc:sldMk cId="375718744" sldId="280"/>
            <ac:spMk id="2" creationId="{38FD79E9-C783-7216-4122-00F21DB11E61}"/>
          </ac:spMkLst>
        </pc:spChg>
        <pc:spChg chg="add mod">
          <ac:chgData name="Choi Hyoung Gi" userId="4eac43b882f8dfe7" providerId="LiveId" clId="{29C391B8-E810-4F0E-8D40-7BCB2F8F2963}" dt="2022-09-26T22:47:59.130" v="3067" actId="20577"/>
          <ac:spMkLst>
            <pc:docMk/>
            <pc:sldMk cId="375718744" sldId="280"/>
            <ac:spMk id="4" creationId="{525B5F1A-FAD6-4D58-BFB6-D8C1A9FD0438}"/>
          </ac:spMkLst>
        </pc:spChg>
        <pc:spChg chg="del mod">
          <ac:chgData name="Choi Hyoung Gi" userId="4eac43b882f8dfe7" providerId="LiveId" clId="{29C391B8-E810-4F0E-8D40-7BCB2F8F2963}" dt="2022-09-26T22:19:08.878" v="2339" actId="478"/>
          <ac:spMkLst>
            <pc:docMk/>
            <pc:sldMk cId="375718744" sldId="280"/>
            <ac:spMk id="7" creationId="{29815EC9-6FB3-A5DF-E2A5-8C24BC319831}"/>
          </ac:spMkLst>
        </pc:spChg>
        <pc:picChg chg="del">
          <ac:chgData name="Choi Hyoung Gi" userId="4eac43b882f8dfe7" providerId="LiveId" clId="{29C391B8-E810-4F0E-8D40-7BCB2F8F2963}" dt="2022-09-26T22:19:07.598" v="2337" actId="478"/>
          <ac:picMkLst>
            <pc:docMk/>
            <pc:sldMk cId="375718744" sldId="280"/>
            <ac:picMk id="3" creationId="{A84D8296-7F97-E66C-1FC7-B94F913F650E}"/>
          </ac:picMkLst>
        </pc:picChg>
        <pc:picChg chg="add mod">
          <ac:chgData name="Choi Hyoung Gi" userId="4eac43b882f8dfe7" providerId="LiveId" clId="{29C391B8-E810-4F0E-8D40-7BCB2F8F2963}" dt="2022-09-26T22:32:41.089" v="2776" actId="1076"/>
          <ac:picMkLst>
            <pc:docMk/>
            <pc:sldMk cId="375718744" sldId="280"/>
            <ac:picMk id="8" creationId="{4122A49A-B9B7-D7D3-4FBB-64BF5834BD78}"/>
          </ac:picMkLst>
        </pc:picChg>
      </pc:sldChg>
      <pc:sldChg chg="add del">
        <pc:chgData name="Choi Hyoung Gi" userId="4eac43b882f8dfe7" providerId="LiveId" clId="{29C391B8-E810-4F0E-8D40-7BCB2F8F2963}" dt="2022-09-26T22:18:34.201" v="2297" actId="47"/>
        <pc:sldMkLst>
          <pc:docMk/>
          <pc:sldMk cId="599964891" sldId="280"/>
        </pc:sldMkLst>
      </pc:sldChg>
      <pc:sldChg chg="addSp delSp modSp add mod">
        <pc:chgData name="Choi Hyoung Gi" userId="4eac43b882f8dfe7" providerId="LiveId" clId="{29C391B8-E810-4F0E-8D40-7BCB2F8F2963}" dt="2022-09-26T22:24:41.490" v="2457"/>
        <pc:sldMkLst>
          <pc:docMk/>
          <pc:sldMk cId="3269594821" sldId="281"/>
        </pc:sldMkLst>
        <pc:spChg chg="mod">
          <ac:chgData name="Choi Hyoung Gi" userId="4eac43b882f8dfe7" providerId="LiveId" clId="{29C391B8-E810-4F0E-8D40-7BCB2F8F2963}" dt="2022-09-26T22:19:03.309" v="2336" actId="20577"/>
          <ac:spMkLst>
            <pc:docMk/>
            <pc:sldMk cId="3269594821" sldId="281"/>
            <ac:spMk id="2" creationId="{38FD79E9-C783-7216-4122-00F21DB11E61}"/>
          </ac:spMkLst>
        </pc:spChg>
        <pc:spChg chg="del">
          <ac:chgData name="Choi Hyoung Gi" userId="4eac43b882f8dfe7" providerId="LiveId" clId="{29C391B8-E810-4F0E-8D40-7BCB2F8F2963}" dt="2022-09-26T22:19:12.470" v="2341" actId="478"/>
          <ac:spMkLst>
            <pc:docMk/>
            <pc:sldMk cId="3269594821" sldId="281"/>
            <ac:spMk id="7" creationId="{29815EC9-6FB3-A5DF-E2A5-8C24BC319831}"/>
          </ac:spMkLst>
        </pc:spChg>
        <pc:spChg chg="add mod">
          <ac:chgData name="Choi Hyoung Gi" userId="4eac43b882f8dfe7" providerId="LiveId" clId="{29C391B8-E810-4F0E-8D40-7BCB2F8F2963}" dt="2022-09-26T22:24:41.490" v="2457"/>
          <ac:spMkLst>
            <pc:docMk/>
            <pc:sldMk cId="3269594821" sldId="281"/>
            <ac:spMk id="8" creationId="{89BCA05E-C3D2-5BAD-F4EE-CFC139314EBF}"/>
          </ac:spMkLst>
        </pc:spChg>
        <pc:picChg chg="del">
          <ac:chgData name="Choi Hyoung Gi" userId="4eac43b882f8dfe7" providerId="LiveId" clId="{29C391B8-E810-4F0E-8D40-7BCB2F8F2963}" dt="2022-09-26T22:19:10.840" v="2340" actId="478"/>
          <ac:picMkLst>
            <pc:docMk/>
            <pc:sldMk cId="3269594821" sldId="281"/>
            <ac:picMk id="3" creationId="{A84D8296-7F97-E66C-1FC7-B94F913F650E}"/>
          </ac:picMkLst>
        </pc:picChg>
        <pc:picChg chg="add mod modCrop">
          <ac:chgData name="Choi Hyoung Gi" userId="4eac43b882f8dfe7" providerId="LiveId" clId="{29C391B8-E810-4F0E-8D40-7BCB2F8F2963}" dt="2022-09-26T22:21:12.997" v="2377" actId="1076"/>
          <ac:picMkLst>
            <pc:docMk/>
            <pc:sldMk cId="3269594821" sldId="281"/>
            <ac:picMk id="6" creationId="{9BEB1359-5581-E88E-13EC-88E746A8E31D}"/>
          </ac:picMkLst>
        </pc:picChg>
      </pc:sldChg>
      <pc:sldChg chg="add del">
        <pc:chgData name="Choi Hyoung Gi" userId="4eac43b882f8dfe7" providerId="LiveId" clId="{29C391B8-E810-4F0E-8D40-7BCB2F8F2963}" dt="2022-09-26T22:18:36.219" v="2298" actId="47"/>
        <pc:sldMkLst>
          <pc:docMk/>
          <pc:sldMk cId="3829274417" sldId="281"/>
        </pc:sldMkLst>
      </pc:sldChg>
      <pc:sldChg chg="addSp delSp modSp add mod">
        <pc:chgData name="Choi Hyoung Gi" userId="4eac43b882f8dfe7" providerId="LiveId" clId="{29C391B8-E810-4F0E-8D40-7BCB2F8F2963}" dt="2022-09-26T22:54:04.667" v="3074"/>
        <pc:sldMkLst>
          <pc:docMk/>
          <pc:sldMk cId="1531842360" sldId="282"/>
        </pc:sldMkLst>
        <pc:spChg chg="mod">
          <ac:chgData name="Choi Hyoung Gi" userId="4eac43b882f8dfe7" providerId="LiveId" clId="{29C391B8-E810-4F0E-8D40-7BCB2F8F2963}" dt="2022-09-26T22:42:35.401" v="2946"/>
          <ac:spMkLst>
            <pc:docMk/>
            <pc:sldMk cId="1531842360" sldId="282"/>
            <ac:spMk id="2" creationId="{38FD79E9-C783-7216-4122-00F21DB11E61}"/>
          </ac:spMkLst>
        </pc:spChg>
        <pc:spChg chg="add mod">
          <ac:chgData name="Choi Hyoung Gi" userId="4eac43b882f8dfe7" providerId="LiveId" clId="{29C391B8-E810-4F0E-8D40-7BCB2F8F2963}" dt="2022-09-26T22:54:04.667" v="3074"/>
          <ac:spMkLst>
            <pc:docMk/>
            <pc:sldMk cId="1531842360" sldId="282"/>
            <ac:spMk id="3" creationId="{4B758B8B-7F94-3C27-5179-7119A2849764}"/>
          </ac:spMkLst>
        </pc:spChg>
        <pc:spChg chg="add del mod">
          <ac:chgData name="Choi Hyoung Gi" userId="4eac43b882f8dfe7" providerId="LiveId" clId="{29C391B8-E810-4F0E-8D40-7BCB2F8F2963}" dt="2022-09-26T22:53:59.025" v="3071" actId="478"/>
          <ac:spMkLst>
            <pc:docMk/>
            <pc:sldMk cId="1531842360" sldId="282"/>
            <ac:spMk id="7" creationId="{A0F6917E-DB7B-D629-5771-950D275AA585}"/>
          </ac:spMkLst>
        </pc:spChg>
        <pc:spChg chg="del mod">
          <ac:chgData name="Choi Hyoung Gi" userId="4eac43b882f8dfe7" providerId="LiveId" clId="{29C391B8-E810-4F0E-8D40-7BCB2F8F2963}" dt="2022-09-26T22:53:55.874" v="3070" actId="478"/>
          <ac:spMkLst>
            <pc:docMk/>
            <pc:sldMk cId="1531842360" sldId="282"/>
            <ac:spMk id="8" creationId="{89BCA05E-C3D2-5BAD-F4EE-CFC139314EBF}"/>
          </ac:spMkLst>
        </pc:spChg>
        <pc:picChg chg="del">
          <ac:chgData name="Choi Hyoung Gi" userId="4eac43b882f8dfe7" providerId="LiveId" clId="{29C391B8-E810-4F0E-8D40-7BCB2F8F2963}" dt="2022-09-26T22:42:37.919" v="2947" actId="478"/>
          <ac:picMkLst>
            <pc:docMk/>
            <pc:sldMk cId="1531842360" sldId="282"/>
            <ac:picMk id="6" creationId="{9BEB1359-5581-E88E-13EC-88E746A8E31D}"/>
          </ac:picMkLst>
        </pc:picChg>
      </pc:sldChg>
      <pc:sldChg chg="add">
        <pc:chgData name="Choi Hyoung Gi" userId="4eac43b882f8dfe7" providerId="LiveId" clId="{29C391B8-E810-4F0E-8D40-7BCB2F8F2963}" dt="2022-09-26T23:05:58.948" v="3076"/>
        <pc:sldMkLst>
          <pc:docMk/>
          <pc:sldMk cId="306649912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08397-D2F5-43C2-B629-F0F8ACAA4E8E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DD7-8741-48B5-87C5-B9F3F8DBE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5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지각적으로 우수한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76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ko-KR" altLang="en-US" dirty="0"/>
              <a:t>은</a:t>
            </a:r>
            <a:r>
              <a:rPr lang="en-US" altLang="ko-KR" dirty="0"/>
              <a:t> perceptual loss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87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3x3</a:t>
            </a:r>
          </a:p>
          <a:p>
            <a:endParaRPr lang="en-US" altLang="ko-KR" dirty="0"/>
          </a:p>
          <a:p>
            <a:r>
              <a:rPr lang="en-US" altLang="ko-KR" dirty="0" err="1"/>
              <a:t>Strided</a:t>
            </a:r>
            <a:r>
              <a:rPr lang="en-US" altLang="ko-KR" dirty="0"/>
              <a:t> Conv : resolution</a:t>
            </a:r>
            <a:r>
              <a:rPr lang="ko-KR" altLang="en-US" dirty="0"/>
              <a:t>을 줄이기 위해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398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02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ko-KR" altLang="en-US" dirty="0"/>
              <a:t>은</a:t>
            </a:r>
            <a:r>
              <a:rPr lang="en-US" altLang="ko-KR" dirty="0"/>
              <a:t> perceptual loss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176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02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044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4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83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70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7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고해상도 복원 방법은 다수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Loss</a:t>
            </a:r>
            <a:r>
              <a:rPr lang="ko-KR" altLang="en-US" dirty="0"/>
              <a:t>를 최소화 하는 과정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mse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평균제곱오차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mse</a:t>
            </a:r>
            <a:r>
              <a:rPr lang="ko-KR" altLang="en-US" dirty="0"/>
              <a:t>는 지나치게 </a:t>
            </a:r>
            <a:r>
              <a:rPr lang="en-US" altLang="ko-KR" dirty="0"/>
              <a:t>smooth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38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50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PSNR</a:t>
            </a:r>
            <a:r>
              <a:rPr lang="ko-KR" altLang="en-US" dirty="0"/>
              <a:t>은 영상 내 신호가 가질 수 있는 최대 신호에 대한 잡음</a:t>
            </a:r>
            <a:r>
              <a:rPr lang="en-US" altLang="ko-KR" dirty="0"/>
              <a:t>(noise)</a:t>
            </a:r>
            <a:r>
              <a:rPr lang="ko-KR" altLang="en-US" dirty="0"/>
              <a:t>의 비율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4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58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Super Resolution GAN </a:t>
            </a:r>
            <a:r>
              <a:rPr lang="ko-KR" altLang="en-US" dirty="0"/>
              <a:t>제안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3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64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3x3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682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ko-KR" altLang="en-US" dirty="0"/>
              <a:t>은</a:t>
            </a:r>
            <a:r>
              <a:rPr lang="en-US" altLang="ko-KR" dirty="0"/>
              <a:t> perceptual loss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587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ko-KR" altLang="en-US" dirty="0"/>
              <a:t>은</a:t>
            </a:r>
            <a:r>
              <a:rPr lang="en-US" altLang="ko-KR" dirty="0"/>
              <a:t> perceptual loss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6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625C8-30E3-4CEF-D59A-60649F0B5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C2027B-5C64-C4AE-3F0E-7B6E342A8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E70BF-433F-950B-F06C-3A1CD181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B322-4FAF-40E1-B8B3-AA5469E986CB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95AAE-879B-B794-79AD-588B90A1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7C7AF-69BC-2FB0-54AA-E7762445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5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A22DD-506D-049D-F120-0EC557A4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8C02E2-7FB3-7E09-C95F-9023BC330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A458D-FC58-EFBD-78D0-F0A1EC05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2D4-F3B1-46C9-9543-CF83753D505A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7BE5-E3C6-0957-E090-D31B9D6E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DE410-C61D-2A5E-7DB6-646F644B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8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707C22-F4D3-52F1-9090-9882D276A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4D580C-AE55-D481-589D-73837B277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881E2-CCC2-15D2-17A6-041B7D45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25A3-63A5-4739-A52F-DBB882C42DFB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96B76-75F5-27DE-0E28-757ACD2B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FB0A6-43D4-4F64-CD76-FAC3F43F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3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58590-CF83-7786-4F18-8B6604F1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628FF-4AAD-34EE-318C-434F6603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25BB-853B-C648-4F8E-FE41BE70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0FF2-6701-4FBB-913C-5F6527641511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11DCC-DB71-545C-27E4-CA8E86CB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6002B-E977-AB91-A3F6-48503FE6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5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C920F-253A-EC94-188D-8179A852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A8AC1-1061-744B-DA77-11EB8AE7A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F7185-533F-B927-D6E2-DD22FF6E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EAF8-0770-4957-B25A-C751E4FA246F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60676-18C3-1687-289A-DF2872E9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A5F35-2085-0588-F843-4C7A1E8A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4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9C0D6-FF38-F5FF-40E5-3AF7DCD6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1B34B-F250-C18B-545E-B8478CE30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148794-FD7D-BD41-1FEF-B91453EC0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43BAB9-ABC5-F39D-A4DE-CEFB4EA3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3DF2-3F0D-4583-8C6C-9928C7970745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27390C-E81D-2102-FF38-582A0F2B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2FC642-DA30-F0F3-BCF6-B79F4C54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1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F7B87-954A-CB61-20CA-969FE2EA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22579-D42B-1A74-A8D2-07DB31C16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D8D9E-9762-401D-4727-50409CA1C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20E68F-DE6A-5524-2225-B6A7A4A00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DD7CA4-E838-6594-8E78-096C9C26B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96731C-84C2-478E-9BC5-1FD5FFAD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D37F-34DA-4C6C-9300-3BA425A844A3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D6390-DAF8-B81A-FD48-D764BA75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C3F986-DFE6-6DB2-DA15-5234AE02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1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04F2E-5231-EC45-C314-5E2433E1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7FC71C-0E94-0FE9-6D55-8ECF6787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ACF1-EE6D-4EAD-86BC-62B3537B802F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5D438C-42B1-958F-84DF-85FAD5D1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37174C-A790-5C98-88CC-941750B8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963082-5870-9B23-8631-9FA9EB46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F6F0-F57C-4187-980A-FD21FB8FF1EE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28A1D9-8350-5515-F19B-CB532F68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12EBA-A815-9CD3-0123-0E52864E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6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07F5E-E904-933B-D437-C059894E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828A1-57B5-6951-A0F6-50258D543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084A-6361-50D7-58E3-2862E557E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191F64-2902-3405-F75F-6C9E083F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340-518A-4986-8710-0069C6DB54E5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7AABD-5375-D67D-7C8F-73E84007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1386D-0798-E15E-A806-4C0580E0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5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B8A3F-9F5F-A4BE-C811-1A6413AE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E448A-3988-8702-6EDC-B0F88171C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1AAD0B-97C2-8B8D-8D8D-2A552D41A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5494E1-AC5E-ECEF-5E64-75EF0381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6E78-5CD2-4C1D-ABB4-36C761ED6C90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BDB8F-A04D-3C98-D696-B72F74AA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7948D-732B-E64C-D816-F3828FE5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8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7418BF-64E6-3F07-EDCE-AD67B038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868B9-E1B3-AFE6-ED9A-D60F926D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C7838-D005-6411-E3F6-1717CFE21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F0C6-7537-453A-97A2-4773431E0998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9D177-FC24-DD4E-223C-66AF96B52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3CC59-BD34-D38D-7250-E300A5E19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2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153F2-DCA4-D919-7122-9671BCB95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SRGAN:</a:t>
            </a:r>
            <a:br>
              <a:rPr lang="en-US" altLang="ko-KR" dirty="0"/>
            </a:br>
            <a:r>
              <a:rPr lang="en-US" altLang="ko-KR" sz="2400" dirty="0"/>
              <a:t>Photo-Realistic SISR Using a GAN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712F63-83DB-97AC-EE40-AC252EEFD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최형기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21109E-5512-F284-F4F2-BD9E19BD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4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PReLU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3D6FA2-8433-A64B-E46D-2AE9EBCF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 descr="손목시계이(가) 표시된 사진&#10;&#10;자동 생성된 설명">
            <a:extLst>
              <a:ext uri="{FF2B5EF4-FFF2-40B4-BE49-F238E27FC236}">
                <a16:creationId xmlns:a16="http://schemas.microsoft.com/office/drawing/2014/main" id="{9BEB1359-5581-E88E-13EC-88E746A8E3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00"/>
          <a:stretch/>
        </p:blipFill>
        <p:spPr>
          <a:xfrm>
            <a:off x="838200" y="1666875"/>
            <a:ext cx="1898650" cy="1762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89BCA05E-C3D2-5BAD-F4EE-CFC139314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06800"/>
                <a:ext cx="10515600" cy="257016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Negative part of </a:t>
                </a:r>
                <a:r>
                  <a:rPr lang="en-US" altLang="ko-KR" dirty="0" err="1"/>
                  <a:t>ReLU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Train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89BCA05E-C3D2-5BAD-F4EE-CFC139314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06800"/>
                <a:ext cx="10515600" cy="2570162"/>
              </a:xfrm>
              <a:blipFill>
                <a:blip r:embed="rId4"/>
                <a:stretch>
                  <a:fillRect l="-1043" t="-4276" b="-47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59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Sub-pixel conv layer(ESPCN)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3D6FA2-8433-A64B-E46D-2AE9EBCF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58B8B-7F94-3C27-5179-7119A284976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Upscaling in first layer -&gt; Increase Computation</a:t>
            </a:r>
          </a:p>
          <a:p>
            <a:endParaRPr lang="en-US" altLang="ko-KR" dirty="0"/>
          </a:p>
          <a:p>
            <a:r>
              <a:rPr lang="en-US" altLang="ko-KR" dirty="0"/>
              <a:t>Upscaling at the end</a:t>
            </a:r>
          </a:p>
        </p:txBody>
      </p:sp>
    </p:spTree>
    <p:extLst>
      <p:ext uri="{BB962C8B-B14F-4D97-AF65-F5344CB8AC3E}">
        <p14:creationId xmlns:p14="http://schemas.microsoft.com/office/powerpoint/2010/main" val="153184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GAN_ Discriminator Network</a:t>
            </a:r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427B60B3-0C2B-9656-3681-F218F265A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140"/>
          <a:stretch/>
        </p:blipFill>
        <p:spPr>
          <a:xfrm>
            <a:off x="838200" y="2068512"/>
            <a:ext cx="9444328" cy="226218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9815EC9-6FB3-A5DF-E2A5-8C24BC319831}"/>
              </a:ext>
            </a:extLst>
          </p:cNvPr>
          <p:cNvSpPr txBox="1">
            <a:spLocks/>
          </p:cNvSpPr>
          <p:nvPr/>
        </p:nvSpPr>
        <p:spPr>
          <a:xfrm>
            <a:off x="838200" y="4330700"/>
            <a:ext cx="10515600" cy="252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Sigmoid &amp; Leaky </a:t>
            </a:r>
            <a:r>
              <a:rPr lang="en-US" altLang="ko-KR" dirty="0" err="1"/>
              <a:t>ReLU</a:t>
            </a:r>
            <a:r>
              <a:rPr lang="el-GR" altLang="ko-KR" dirty="0">
                <a:effectLst/>
              </a:rPr>
              <a:t> (α=0.2)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Max-pooling</a:t>
            </a:r>
          </a:p>
          <a:p>
            <a:r>
              <a:rPr lang="en-US" altLang="ko-KR" dirty="0" err="1">
                <a:effectLst/>
              </a:rPr>
              <a:t>Strided</a:t>
            </a:r>
            <a:r>
              <a:rPr lang="en-US" altLang="ko-KR" dirty="0">
                <a:effectLst/>
              </a:rPr>
              <a:t> Conv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473E86F-4B8B-ADA3-C47F-15FB0F97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63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Leaky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52CB3D-4242-3AB3-A4A8-2F04C5EB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 descr="손목시계이(가) 표시된 사진&#10;&#10;자동 생성된 설명">
            <a:extLst>
              <a:ext uri="{FF2B5EF4-FFF2-40B4-BE49-F238E27FC236}">
                <a16:creationId xmlns:a16="http://schemas.microsoft.com/office/drawing/2014/main" id="{72AE66EE-1B8D-5C3D-1D40-E57426736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6875"/>
            <a:ext cx="6457950" cy="1762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7EF0A93E-4B18-073B-D833-C7203C6676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06800"/>
                <a:ext cx="10515600" cy="25701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Negative part of </a:t>
                </a:r>
                <a:r>
                  <a:rPr lang="en-US" altLang="ko-KR" dirty="0" err="1"/>
                  <a:t>ReLU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But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 is fixed value</a:t>
                </a:r>
              </a:p>
            </p:txBody>
          </p:sp>
        </mc:Choice>
        <mc:Fallback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7EF0A93E-4B18-073B-D833-C7203C667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06800"/>
                <a:ext cx="10515600" cy="2570162"/>
              </a:xfrm>
              <a:prstGeom prst="rect">
                <a:avLst/>
              </a:prstGeom>
              <a:blipFill>
                <a:blip r:embed="rId4"/>
                <a:stretch>
                  <a:fillRect l="-1043" t="-4276" b="-47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72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29815EC9-6FB3-A5DF-E2A5-8C24BC3198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480695"/>
                <a:ext cx="10515600" cy="3012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train G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LR –(estimate)&gt; HR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dirty="0"/>
                  <a:t> : Perceptual Loss</a:t>
                </a: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29815EC9-6FB3-A5DF-E2A5-8C24BC319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80695"/>
                <a:ext cx="10515600" cy="3012180"/>
              </a:xfrm>
              <a:prstGeom prst="rect">
                <a:avLst/>
              </a:prstGeom>
              <a:blipFill>
                <a:blip r:embed="rId3"/>
                <a:stretch>
                  <a:fillRect l="-1043" t="-3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A84D8296-7F97-E66C-1FC7-B94F913F6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57830"/>
            <a:ext cx="8154538" cy="152421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3D6FA2-8433-A64B-E46D-2AE9EBCF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10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9815EC9-6FB3-A5DF-E2A5-8C24BC319831}"/>
              </a:ext>
            </a:extLst>
          </p:cNvPr>
          <p:cNvSpPr txBox="1">
            <a:spLocks/>
          </p:cNvSpPr>
          <p:nvPr/>
        </p:nvSpPr>
        <p:spPr>
          <a:xfrm>
            <a:off x="838200" y="3480694"/>
            <a:ext cx="10515600" cy="3012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Function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</a:p>
          <a:p>
            <a:endParaRPr lang="en-US" altLang="ko-KR" dirty="0"/>
          </a:p>
          <a:p>
            <a:r>
              <a:rPr lang="en-US" altLang="ko-KR" dirty="0"/>
              <a:t>GAN Loss</a:t>
            </a:r>
          </a:p>
          <a:p>
            <a:endParaRPr lang="en-US" altLang="ko-KR" dirty="0"/>
          </a:p>
          <a:p>
            <a:r>
              <a:rPr lang="en-US" altLang="ko-KR" dirty="0"/>
              <a:t>Check image(G) with Discriminator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FBEFFC-035D-FAA0-6984-E81DF691F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7830"/>
            <a:ext cx="9440592" cy="16194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52CB3D-4242-3AB3-A4A8-2F04C5EB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9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US" altLang="ko-KR" dirty="0"/>
              <a:t>Perceptual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3CFCE-76D5-855C-D38E-ED0F0742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8100"/>
            <a:ext cx="10515600" cy="2328862"/>
          </a:xfrm>
        </p:spPr>
        <p:txBody>
          <a:bodyPr>
            <a:normAutofit/>
          </a:bodyPr>
          <a:lstStyle/>
          <a:p>
            <a:r>
              <a:rPr lang="en-US" altLang="ko-KR" dirty="0"/>
              <a:t>Adversarial Loss + Content Loss</a:t>
            </a:r>
          </a:p>
          <a:p>
            <a:endParaRPr lang="en-US" altLang="ko-KR" dirty="0"/>
          </a:p>
          <a:p>
            <a:r>
              <a:rPr lang="en-US" altLang="ko-KR" dirty="0"/>
              <a:t>VGG Network_ High-Level Feature Map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BA796F-AA69-580A-B155-81E2CC16F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354062" cy="166710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4169CCB-46E8-5406-2C9F-9EF75D15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19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 Loss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3CFCE-76D5-855C-D38E-ED0F0742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0"/>
            <a:ext cx="10515600" cy="2857499"/>
          </a:xfrm>
        </p:spPr>
        <p:txBody>
          <a:bodyPr>
            <a:normAutofit/>
          </a:bodyPr>
          <a:lstStyle/>
          <a:p>
            <a:r>
              <a:rPr lang="en-US" altLang="ko-KR" dirty="0"/>
              <a:t>MSE : smoothing -&gt; weak at High-Frequency Content</a:t>
            </a:r>
          </a:p>
          <a:p>
            <a:endParaRPr lang="en-US" altLang="ko-KR" dirty="0"/>
          </a:p>
          <a:p>
            <a:r>
              <a:rPr lang="en-US" altLang="ko-KR" dirty="0"/>
              <a:t>Closer to Perceptual Similarity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B788B-7458-6ED0-F63E-E2E49AD0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A40606-E0FD-4240-0BA5-3D35EC113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354326" cy="2019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C70D31-D094-793B-981F-F4699C56D131}"/>
                  </a:ext>
                </a:extLst>
              </p:cNvPr>
              <p:cNvSpPr txBox="1"/>
              <p:nvPr/>
            </p:nvSpPr>
            <p:spPr>
              <a:xfrm>
                <a:off x="8369300" y="1981200"/>
                <a:ext cx="3467100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feature map obtained by the </a:t>
                </a:r>
                <a:r>
                  <a:rPr lang="en-US" altLang="ko-KR" dirty="0" err="1"/>
                  <a:t>jth</a:t>
                </a:r>
                <a:r>
                  <a:rPr lang="en-US" altLang="ko-KR" dirty="0"/>
                  <a:t> conv before </a:t>
                </a:r>
                <a:r>
                  <a:rPr lang="en-US" altLang="ko-KR" dirty="0" err="1"/>
                  <a:t>ith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maxpooling</a:t>
                </a:r>
                <a:r>
                  <a:rPr lang="en-US" altLang="ko-KR" dirty="0"/>
                  <a:t> layer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C70D31-D094-793B-981F-F4699C56D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300" y="1981200"/>
                <a:ext cx="3467100" cy="945643"/>
              </a:xfrm>
              <a:prstGeom prst="rect">
                <a:avLst/>
              </a:prstGeom>
              <a:blipFill>
                <a:blip r:embed="rId4"/>
                <a:stretch>
                  <a:fillRect t="-3871" r="-3515" b="-9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86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Loss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53CFCE-76D5-855C-D38E-ED0F07424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86199"/>
                <a:ext cx="10515600" cy="229076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Make image(G) more like nature HR image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instead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𝐿𝑅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altLang="ko-KR" dirty="0"/>
                  <a:t>, for better train.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53CFCE-76D5-855C-D38E-ED0F07424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86199"/>
                <a:ext cx="10515600" cy="2290763"/>
              </a:xfrm>
              <a:blipFill>
                <a:blip r:embed="rId3"/>
                <a:stretch>
                  <a:fillRect l="-1043" t="-4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9099EF-C946-37B8-F556-B1B7ECB5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5E9B30-F646-07E4-2EC8-6A8A5ED41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585869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Conclusion_ Mean Opinion Score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FB2D59-2E2A-85C0-9692-41486C678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3440" y="2374900"/>
            <a:ext cx="7365120" cy="3252788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282F71-D72C-A0B4-13C4-257BB95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03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3CFCE-76D5-855C-D38E-ED0F0742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Image Super-Resolution</a:t>
            </a:r>
          </a:p>
          <a:p>
            <a:pPr lvl="1"/>
            <a:r>
              <a:rPr lang="en-US" altLang="ko-KR" dirty="0"/>
              <a:t>Peak Signal-to-Noise Ratio</a:t>
            </a:r>
          </a:p>
          <a:p>
            <a:endParaRPr lang="en-US" altLang="ko-KR" dirty="0"/>
          </a:p>
          <a:p>
            <a:r>
              <a:rPr lang="en-US" altLang="ko-KR" dirty="0"/>
              <a:t>Super-Resolution GAN</a:t>
            </a:r>
          </a:p>
          <a:p>
            <a:endParaRPr lang="en-US" altLang="ko-KR" dirty="0"/>
          </a:p>
          <a:p>
            <a:r>
              <a:rPr lang="en-US" altLang="ko-KR" dirty="0"/>
              <a:t>Perceptual Loss</a:t>
            </a:r>
          </a:p>
          <a:p>
            <a:pPr lvl="1"/>
            <a:r>
              <a:rPr lang="en-US" altLang="ko-KR" dirty="0"/>
              <a:t>Adversarial Loss &amp; Content Loss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39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282F71-D72C-A0B4-13C4-257BB95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19D034-A8FD-23A5-E368-928E9E614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49" y="1786449"/>
            <a:ext cx="10607702" cy="447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8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282F71-D72C-A0B4-13C4-257BB95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71EAC2-5E8D-A73A-4CF5-89FC8D768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93" y="2103437"/>
            <a:ext cx="10261214" cy="38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4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Image Super-Resolution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3CFCE-76D5-855C-D38E-ED0F0742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Low Resolution -&gt; High Resolution</a:t>
            </a:r>
          </a:p>
          <a:p>
            <a:endParaRPr lang="en-US" altLang="ko-KR" dirty="0"/>
          </a:p>
          <a:p>
            <a:r>
              <a:rPr lang="en-US" altLang="ko-KR" dirty="0"/>
              <a:t>CNN</a:t>
            </a:r>
          </a:p>
          <a:p>
            <a:pPr lvl="1"/>
            <a:r>
              <a:rPr lang="en-US" altLang="ko-KR" dirty="0"/>
              <a:t>faster &amp; deeper</a:t>
            </a:r>
          </a:p>
          <a:p>
            <a:pPr lvl="1"/>
            <a:r>
              <a:rPr lang="en-US" altLang="ko-KR" dirty="0"/>
              <a:t>but not enough detail when upscaling</a:t>
            </a:r>
          </a:p>
          <a:p>
            <a:endParaRPr lang="en-US" altLang="ko-KR" dirty="0"/>
          </a:p>
          <a:p>
            <a:r>
              <a:rPr lang="en-US" altLang="ko-KR" dirty="0"/>
              <a:t>MSE &amp; PSNR</a:t>
            </a:r>
          </a:p>
          <a:p>
            <a:pPr lvl="1"/>
            <a:r>
              <a:rPr lang="en-US" altLang="ko-KR" dirty="0"/>
              <a:t>pixel-wise -&gt; weak at high-frequency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C0A99C-1751-7FED-A764-935E6FEAC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103" y="2933700"/>
            <a:ext cx="4325697" cy="2810044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75D5C-9EC3-AB52-5884-52564F0B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9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Peak Signal-to-Noise Ratio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53CFCE-76D5-855C-D38E-ED0F07424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𝑃𝑆𝑁𝑅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=10∗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𝑀𝐴𝑋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𝑀𝐴𝑋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ko-KR" dirty="0"/>
                  <a:t> : Maximum pixel in image</a:t>
                </a:r>
              </a:p>
              <a:p>
                <a:pPr lvl="1"/>
                <a:r>
                  <a:rPr lang="en-US" altLang="ko-KR" dirty="0"/>
                  <a:t>use MSE as denominator</a:t>
                </a: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High PSNR -&gt; Less Loss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53CFCE-76D5-855C-D38E-ED0F07424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B822E0-805A-23DE-F434-15AEA84E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5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Peak Signal-to-Noise Ratio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3CFCE-76D5-855C-D38E-ED0F0742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But, hard to catch Perceptual Difference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84724A-3D32-8BA1-1D47-391A87E6D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2285641"/>
            <a:ext cx="8483600" cy="420723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CBB91E-E086-5FF0-8DE9-42771327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3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Super-Resolution 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3CFCE-76D5-855C-D38E-ED0F0742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GAN</a:t>
            </a:r>
          </a:p>
          <a:p>
            <a:pPr lvl="1"/>
            <a:r>
              <a:rPr lang="en-US" altLang="ko-KR" dirty="0"/>
              <a:t>Generator Network + Discriminator Network</a:t>
            </a:r>
          </a:p>
          <a:p>
            <a:endParaRPr lang="en-US" altLang="ko-KR" dirty="0"/>
          </a:p>
          <a:p>
            <a:r>
              <a:rPr lang="en-US" altLang="ko-KR" dirty="0"/>
              <a:t>Perceptual Loss</a:t>
            </a:r>
          </a:p>
          <a:p>
            <a:pPr lvl="1"/>
            <a:r>
              <a:rPr lang="en-US" altLang="ko-KR" dirty="0"/>
              <a:t>Adversarial Loss + Content Loss</a:t>
            </a:r>
          </a:p>
          <a:p>
            <a:pPr lvl="1"/>
            <a:r>
              <a:rPr lang="en-US" altLang="ko-KR" dirty="0"/>
              <a:t>VGG Network_ High-Level Feature Map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8A2D19-A087-0A7F-D5AE-9D204985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93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167762F-6D52-F49B-13FE-76BE03DC0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5093" y="1690688"/>
            <a:ext cx="8461814" cy="4621212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16DBC9-F5B1-DB3E-E9B1-1FE84043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GAN_ Generator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3CFCE-76D5-855C-D38E-ED0F0742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0700"/>
            <a:ext cx="10515600" cy="2527300"/>
          </a:xfrm>
        </p:spPr>
        <p:txBody>
          <a:bodyPr>
            <a:normAutofit/>
          </a:bodyPr>
          <a:lstStyle/>
          <a:p>
            <a:r>
              <a:rPr lang="en-US" altLang="ko-KR" dirty="0"/>
              <a:t>BN &amp; </a:t>
            </a:r>
            <a:r>
              <a:rPr lang="en-US" altLang="ko-KR" dirty="0" err="1"/>
              <a:t>PReLU</a:t>
            </a:r>
            <a:endParaRPr lang="en-US" altLang="ko-KR" dirty="0"/>
          </a:p>
          <a:p>
            <a:r>
              <a:rPr lang="en-US" altLang="ko-KR" dirty="0"/>
              <a:t>B residual block</a:t>
            </a:r>
          </a:p>
          <a:p>
            <a:r>
              <a:rPr lang="en-US" altLang="ko-KR" dirty="0"/>
              <a:t>Sub-pixel conv layer(ESPCN) up-sampling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B8D5AE0F-91CA-D613-BC7C-1AA531F232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614"/>
          <a:stretch/>
        </p:blipFill>
        <p:spPr>
          <a:xfrm>
            <a:off x="838200" y="1422400"/>
            <a:ext cx="9444328" cy="2908300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29ECF2-DC44-20C5-FFCF-31DBB713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60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Normalization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3D6FA2-8433-A64B-E46D-2AE9EBCF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5B5F1A-FAD6-4D58-BFB6-D8C1A9FD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0100"/>
            <a:ext cx="10515600" cy="1566862"/>
          </a:xfrm>
        </p:spPr>
        <p:txBody>
          <a:bodyPr>
            <a:normAutofit/>
          </a:bodyPr>
          <a:lstStyle/>
          <a:p>
            <a:r>
              <a:rPr lang="en-US" altLang="ko-KR" dirty="0"/>
              <a:t>Normalization in batches</a:t>
            </a:r>
          </a:p>
          <a:p>
            <a:r>
              <a:rPr lang="en-US" altLang="ko-KR" dirty="0"/>
              <a:t>Same Input &amp; Different weight -&gt; Different Output</a:t>
            </a:r>
          </a:p>
          <a:p>
            <a:r>
              <a:rPr lang="en-US" altLang="ko-KR" dirty="0"/>
              <a:t>Less difference in weights -&gt; Stable Train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122A49A-B9B7-D7D3-4FBB-64BF5834B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6886"/>
            <a:ext cx="4009992" cy="290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405</Words>
  <Application>Microsoft Office PowerPoint</Application>
  <PresentationFormat>와이드스크린</PresentationFormat>
  <Paragraphs>156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SRGAN: Photo-Realistic SISR Using a GAN</vt:lpstr>
      <vt:lpstr>SRGAN</vt:lpstr>
      <vt:lpstr>Single Image Super-Resolution</vt:lpstr>
      <vt:lpstr>Peak Signal-to-Noise Ratio</vt:lpstr>
      <vt:lpstr>Peak Signal-to-Noise Ratio</vt:lpstr>
      <vt:lpstr>Super-Resolution GAN</vt:lpstr>
      <vt:lpstr>GAN</vt:lpstr>
      <vt:lpstr>GAN_ Generator Network</vt:lpstr>
      <vt:lpstr>Batch Normalization</vt:lpstr>
      <vt:lpstr>PReLU</vt:lpstr>
      <vt:lpstr>Sub-pixel conv layer(ESPCN)</vt:lpstr>
      <vt:lpstr>GAN_ Discriminator Network</vt:lpstr>
      <vt:lpstr>Leaky ReLU</vt:lpstr>
      <vt:lpstr>GAN</vt:lpstr>
      <vt:lpstr>GAN</vt:lpstr>
      <vt:lpstr>Perceptual Loss</vt:lpstr>
      <vt:lpstr>Content Loss</vt:lpstr>
      <vt:lpstr>Adversarial Loss</vt:lpstr>
      <vt:lpstr>Conclusion_ Mean Opinion Score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U-Net: Convolutional Networks for Biomedical Image Segmentation</dc:title>
  <dc:creator>Choi Hyoung Gi</dc:creator>
  <cp:lastModifiedBy>Choi Hyoung Gi</cp:lastModifiedBy>
  <cp:revision>3</cp:revision>
  <dcterms:created xsi:type="dcterms:W3CDTF">2022-09-12T19:21:12Z</dcterms:created>
  <dcterms:modified xsi:type="dcterms:W3CDTF">2022-09-26T23:06:07Z</dcterms:modified>
</cp:coreProperties>
</file>