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87" r:id="rId3"/>
    <p:sldId id="321" r:id="rId4"/>
    <p:sldId id="306" r:id="rId5"/>
    <p:sldId id="304" r:id="rId6"/>
    <p:sldId id="308" r:id="rId7"/>
    <p:sldId id="305" r:id="rId8"/>
    <p:sldId id="311" r:id="rId9"/>
    <p:sldId id="318" r:id="rId10"/>
    <p:sldId id="317" r:id="rId11"/>
    <p:sldId id="309" r:id="rId12"/>
    <p:sldId id="310" r:id="rId13"/>
    <p:sldId id="312" r:id="rId14"/>
    <p:sldId id="319" r:id="rId15"/>
    <p:sldId id="313" r:id="rId16"/>
    <p:sldId id="315" r:id="rId17"/>
    <p:sldId id="314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B02362-9479-48F2-8C4D-59127E56A3DC}" v="1072" dt="2023-04-19T05:52:59.599"/>
    <p1510:client id="{C7DA3068-C570-44D2-85C8-EF7C6363E8EC}" v="70" dt="2023-04-20T04:08:14.4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65" autoAdjust="0"/>
    <p:restoredTop sz="70861" autoAdjust="0"/>
  </p:normalViewPr>
  <p:slideViewPr>
    <p:cSldViewPr snapToGrid="0">
      <p:cViewPr varScale="1">
        <p:scale>
          <a:sx n="79" d="100"/>
          <a:sy n="79" d="100"/>
        </p:scale>
        <p:origin x="49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oi Hyoung Gi" userId="4eac43b882f8dfe7" providerId="LiveId" clId="{29C391B8-E810-4F0E-8D40-7BCB2F8F2963}"/>
    <pc:docChg chg="undo redo custSel addSld delSld modSld sldOrd">
      <pc:chgData name="Choi Hyoung Gi" userId="4eac43b882f8dfe7" providerId="LiveId" clId="{29C391B8-E810-4F0E-8D40-7BCB2F8F2963}" dt="2022-09-26T23:05:58.948" v="3076"/>
      <pc:docMkLst>
        <pc:docMk/>
      </pc:docMkLst>
      <pc:sldChg chg="modNotesTx">
        <pc:chgData name="Choi Hyoung Gi" userId="4eac43b882f8dfe7" providerId="LiveId" clId="{29C391B8-E810-4F0E-8D40-7BCB2F8F2963}" dt="2022-09-23T07:28:06.991" v="2294" actId="20577"/>
        <pc:sldMkLst>
          <pc:docMk/>
          <pc:sldMk cId="440040637" sldId="256"/>
        </pc:sldMkLst>
      </pc:sldChg>
      <pc:sldChg chg="modSp mod">
        <pc:chgData name="Choi Hyoung Gi" userId="4eac43b882f8dfe7" providerId="LiveId" clId="{29C391B8-E810-4F0E-8D40-7BCB2F8F2963}" dt="2022-09-23T07:25:52.023" v="2261" actId="20577"/>
        <pc:sldMkLst>
          <pc:docMk/>
          <pc:sldMk cId="3201139933" sldId="258"/>
        </pc:sldMkLst>
        <pc:spChg chg="mod">
          <ac:chgData name="Choi Hyoung Gi" userId="4eac43b882f8dfe7" providerId="LiveId" clId="{29C391B8-E810-4F0E-8D40-7BCB2F8F2963}" dt="2022-09-23T07:25:52.023" v="2261" actId="20577"/>
          <ac:spMkLst>
            <pc:docMk/>
            <pc:sldMk cId="3201139933" sldId="258"/>
            <ac:spMk id="3" creationId="{FF53CFCE-76D5-855C-D38E-ED0F07424A9A}"/>
          </ac:spMkLst>
        </pc:spChg>
      </pc:sldChg>
      <pc:sldChg chg="addSp modSp mod modNotesTx">
        <pc:chgData name="Choi Hyoung Gi" userId="4eac43b882f8dfe7" providerId="LiveId" clId="{29C391B8-E810-4F0E-8D40-7BCB2F8F2963}" dt="2022-09-23T06:15:53.166" v="1054" actId="20577"/>
        <pc:sldMkLst>
          <pc:docMk/>
          <pc:sldMk cId="2175999019" sldId="265"/>
        </pc:sldMkLst>
        <pc:spChg chg="mod">
          <ac:chgData name="Choi Hyoung Gi" userId="4eac43b882f8dfe7" providerId="LiveId" clId="{29C391B8-E810-4F0E-8D40-7BCB2F8F2963}" dt="2022-09-23T05:55:58.339" v="682" actId="20577"/>
          <ac:spMkLst>
            <pc:docMk/>
            <pc:sldMk cId="2175999019" sldId="265"/>
            <ac:spMk id="3" creationId="{FF53CFCE-76D5-855C-D38E-ED0F07424A9A}"/>
          </ac:spMkLst>
        </pc:spChg>
        <pc:picChg chg="add mod">
          <ac:chgData name="Choi Hyoung Gi" userId="4eac43b882f8dfe7" providerId="LiveId" clId="{29C391B8-E810-4F0E-8D40-7BCB2F8F2963}" dt="2022-09-23T06:15:29.047" v="1025" actId="1076"/>
          <ac:picMkLst>
            <pc:docMk/>
            <pc:sldMk cId="2175999019" sldId="265"/>
            <ac:picMk id="5" creationId="{A2C0A99C-1751-7FED-A764-935E6FEAC204}"/>
          </ac:picMkLst>
        </pc:picChg>
      </pc:sldChg>
      <pc:sldChg chg="modSp mod modNotesTx">
        <pc:chgData name="Choi Hyoung Gi" userId="4eac43b882f8dfe7" providerId="LiveId" clId="{29C391B8-E810-4F0E-8D40-7BCB2F8F2963}" dt="2022-09-23T05:52:45.491" v="671" actId="20577"/>
        <pc:sldMkLst>
          <pc:docMk/>
          <pc:sldMk cId="3228954742" sldId="266"/>
        </pc:sldMkLst>
        <pc:spChg chg="mod">
          <ac:chgData name="Choi Hyoung Gi" userId="4eac43b882f8dfe7" providerId="LiveId" clId="{29C391B8-E810-4F0E-8D40-7BCB2F8F2963}" dt="2022-09-23T05:52:45.491" v="671" actId="20577"/>
          <ac:spMkLst>
            <pc:docMk/>
            <pc:sldMk cId="3228954742" sldId="266"/>
            <ac:spMk id="3" creationId="{FF53CFCE-76D5-855C-D38E-ED0F07424A9A}"/>
          </ac:spMkLst>
        </pc:spChg>
      </pc:sldChg>
      <pc:sldChg chg="modSp mod modNotesTx">
        <pc:chgData name="Choi Hyoung Gi" userId="4eac43b882f8dfe7" providerId="LiveId" clId="{29C391B8-E810-4F0E-8D40-7BCB2F8F2963}" dt="2022-09-23T05:57:23.930" v="728" actId="20577"/>
        <pc:sldMkLst>
          <pc:docMk/>
          <pc:sldMk cId="2003537803" sldId="267"/>
        </pc:sldMkLst>
        <pc:spChg chg="mod">
          <ac:chgData name="Choi Hyoung Gi" userId="4eac43b882f8dfe7" providerId="LiveId" clId="{29C391B8-E810-4F0E-8D40-7BCB2F8F2963}" dt="2022-09-23T05:56:48.185" v="723" actId="20577"/>
          <ac:spMkLst>
            <pc:docMk/>
            <pc:sldMk cId="2003537803" sldId="267"/>
            <ac:spMk id="3" creationId="{FF53CFCE-76D5-855C-D38E-ED0F07424A9A}"/>
          </ac:spMkLst>
        </pc:spChg>
        <pc:picChg chg="mod">
          <ac:chgData name="Choi Hyoung Gi" userId="4eac43b882f8dfe7" providerId="LiveId" clId="{29C391B8-E810-4F0E-8D40-7BCB2F8F2963}" dt="2022-09-23T05:57:19.138" v="727" actId="1076"/>
          <ac:picMkLst>
            <pc:docMk/>
            <pc:sldMk cId="2003537803" sldId="267"/>
            <ac:picMk id="5" creationId="{A684724A-3D32-8BA1-1D47-391A87E6DC5D}"/>
          </ac:picMkLst>
        </pc:picChg>
      </pc:sldChg>
      <pc:sldChg chg="addSp delSp modSp mod">
        <pc:chgData name="Choi Hyoung Gi" userId="4eac43b882f8dfe7" providerId="LiveId" clId="{29C391B8-E810-4F0E-8D40-7BCB2F8F2963}" dt="2022-09-23T06:47:01.598" v="1721" actId="20577"/>
        <pc:sldMkLst>
          <pc:docMk/>
          <pc:sldMk cId="3896219429" sldId="268"/>
        </pc:sldMkLst>
        <pc:spChg chg="mod">
          <ac:chgData name="Choi Hyoung Gi" userId="4eac43b882f8dfe7" providerId="LiveId" clId="{29C391B8-E810-4F0E-8D40-7BCB2F8F2963}" dt="2022-09-23T06:40:34.238" v="1690" actId="1076"/>
          <ac:spMkLst>
            <pc:docMk/>
            <pc:sldMk cId="3896219429" sldId="268"/>
            <ac:spMk id="2" creationId="{38FD79E9-C783-7216-4122-00F21DB11E61}"/>
          </ac:spMkLst>
        </pc:spChg>
        <pc:spChg chg="mod">
          <ac:chgData name="Choi Hyoung Gi" userId="4eac43b882f8dfe7" providerId="LiveId" clId="{29C391B8-E810-4F0E-8D40-7BCB2F8F2963}" dt="2022-09-23T06:47:01.598" v="1721" actId="20577"/>
          <ac:spMkLst>
            <pc:docMk/>
            <pc:sldMk cId="3896219429" sldId="268"/>
            <ac:spMk id="3" creationId="{FF53CFCE-76D5-855C-D38E-ED0F07424A9A}"/>
          </ac:spMkLst>
        </pc:spChg>
        <pc:picChg chg="add del">
          <ac:chgData name="Choi Hyoung Gi" userId="4eac43b882f8dfe7" providerId="LiveId" clId="{29C391B8-E810-4F0E-8D40-7BCB2F8F2963}" dt="2022-09-23T06:40:14.395" v="1686" actId="478"/>
          <ac:picMkLst>
            <pc:docMk/>
            <pc:sldMk cId="3896219429" sldId="268"/>
            <ac:picMk id="5" creationId="{FCA3A82D-6AA1-716B-B470-E0BCCF555CA2}"/>
          </ac:picMkLst>
        </pc:picChg>
        <pc:picChg chg="add mod">
          <ac:chgData name="Choi Hyoung Gi" userId="4eac43b882f8dfe7" providerId="LiveId" clId="{29C391B8-E810-4F0E-8D40-7BCB2F8F2963}" dt="2022-09-23T06:40:22.788" v="1688" actId="1076"/>
          <ac:picMkLst>
            <pc:docMk/>
            <pc:sldMk cId="3896219429" sldId="268"/>
            <ac:picMk id="7" creationId="{0EBA796F-AA69-580A-B155-81E2CC16F651}"/>
          </ac:picMkLst>
        </pc:picChg>
      </pc:sldChg>
      <pc:sldChg chg="addSp modSp mod">
        <pc:chgData name="Choi Hyoung Gi" userId="4eac43b882f8dfe7" providerId="LiveId" clId="{29C391B8-E810-4F0E-8D40-7BCB2F8F2963}" dt="2022-09-23T07:23:43.949" v="2214" actId="20577"/>
        <pc:sldMkLst>
          <pc:docMk/>
          <pc:sldMk cId="333087701" sldId="269"/>
        </pc:sldMkLst>
        <pc:spChg chg="mod">
          <ac:chgData name="Choi Hyoung Gi" userId="4eac43b882f8dfe7" providerId="LiveId" clId="{29C391B8-E810-4F0E-8D40-7BCB2F8F2963}" dt="2022-09-23T07:23:43.949" v="2214" actId="20577"/>
          <ac:spMkLst>
            <pc:docMk/>
            <pc:sldMk cId="333087701" sldId="269"/>
            <ac:spMk id="3" creationId="{FF53CFCE-76D5-855C-D38E-ED0F07424A9A}"/>
          </ac:spMkLst>
        </pc:spChg>
        <pc:picChg chg="add mod">
          <ac:chgData name="Choi Hyoung Gi" userId="4eac43b882f8dfe7" providerId="LiveId" clId="{29C391B8-E810-4F0E-8D40-7BCB2F8F2963}" dt="2022-09-23T06:53:59.446" v="1732" actId="1076"/>
          <ac:picMkLst>
            <pc:docMk/>
            <pc:sldMk cId="333087701" sldId="269"/>
            <ac:picMk id="6" creationId="{9B5E9B30-F646-07E4-2EC8-6A8A5ED41FAA}"/>
          </ac:picMkLst>
        </pc:picChg>
      </pc:sldChg>
      <pc:sldChg chg="addSp delSp modSp mod ord">
        <pc:chgData name="Choi Hyoung Gi" userId="4eac43b882f8dfe7" providerId="LiveId" clId="{29C391B8-E810-4F0E-8D40-7BCB2F8F2963}" dt="2022-09-23T07:17:44.130" v="2051" actId="20577"/>
        <pc:sldMkLst>
          <pc:docMk/>
          <pc:sldMk cId="400286658" sldId="270"/>
        </pc:sldMkLst>
        <pc:spChg chg="mod">
          <ac:chgData name="Choi Hyoung Gi" userId="4eac43b882f8dfe7" providerId="LiveId" clId="{29C391B8-E810-4F0E-8D40-7BCB2F8F2963}" dt="2022-09-23T07:17:44.130" v="2051" actId="20577"/>
          <ac:spMkLst>
            <pc:docMk/>
            <pc:sldMk cId="400286658" sldId="270"/>
            <ac:spMk id="3" creationId="{FF53CFCE-76D5-855C-D38E-ED0F07424A9A}"/>
          </ac:spMkLst>
        </pc:spChg>
        <pc:spChg chg="add mod">
          <ac:chgData name="Choi Hyoung Gi" userId="4eac43b882f8dfe7" providerId="LiveId" clId="{29C391B8-E810-4F0E-8D40-7BCB2F8F2963}" dt="2022-09-23T07:13:29.910" v="1980" actId="121"/>
          <ac:spMkLst>
            <pc:docMk/>
            <pc:sldMk cId="400286658" sldId="270"/>
            <ac:spMk id="7" creationId="{A7C70D31-D094-793B-981F-F4699C56D131}"/>
          </ac:spMkLst>
        </pc:spChg>
        <pc:spChg chg="add del">
          <ac:chgData name="Choi Hyoung Gi" userId="4eac43b882f8dfe7" providerId="LiveId" clId="{29C391B8-E810-4F0E-8D40-7BCB2F8F2963}" dt="2022-09-23T07:10:48.080" v="1869"/>
          <ac:spMkLst>
            <pc:docMk/>
            <pc:sldMk cId="400286658" sldId="270"/>
            <ac:spMk id="8" creationId="{9DC70FCB-87BD-C8C4-8AB4-E25ED7205C26}"/>
          </ac:spMkLst>
        </pc:spChg>
        <pc:spChg chg="add del">
          <ac:chgData name="Choi Hyoung Gi" userId="4eac43b882f8dfe7" providerId="LiveId" clId="{29C391B8-E810-4F0E-8D40-7BCB2F8F2963}" dt="2022-09-23T07:10:53.354" v="1871"/>
          <ac:spMkLst>
            <pc:docMk/>
            <pc:sldMk cId="400286658" sldId="270"/>
            <ac:spMk id="9" creationId="{3594AE16-DC16-66EB-16D8-64E9352A4C4E}"/>
          </ac:spMkLst>
        </pc:spChg>
        <pc:picChg chg="add mod">
          <ac:chgData name="Choi Hyoung Gi" userId="4eac43b882f8dfe7" providerId="LiveId" clId="{29C391B8-E810-4F0E-8D40-7BCB2F8F2963}" dt="2022-09-23T06:54:04.871" v="1735" actId="1076"/>
          <ac:picMkLst>
            <pc:docMk/>
            <pc:sldMk cId="400286658" sldId="270"/>
            <ac:picMk id="6" creationId="{22A40606-E0FD-4240-0BA5-3D35EC113752}"/>
          </ac:picMkLst>
        </pc:picChg>
      </pc:sldChg>
      <pc:sldChg chg="modSp mod modNotesTx">
        <pc:chgData name="Choi Hyoung Gi" userId="4eac43b882f8dfe7" providerId="LiveId" clId="{29C391B8-E810-4F0E-8D40-7BCB2F8F2963}" dt="2022-09-23T06:46:52.168" v="1717" actId="20577"/>
        <pc:sldMkLst>
          <pc:docMk/>
          <pc:sldMk cId="2276930639" sldId="271"/>
        </pc:sldMkLst>
        <pc:spChg chg="mod">
          <ac:chgData name="Choi Hyoung Gi" userId="4eac43b882f8dfe7" providerId="LiveId" clId="{29C391B8-E810-4F0E-8D40-7BCB2F8F2963}" dt="2022-09-23T06:07:28.735" v="969" actId="20577"/>
          <ac:spMkLst>
            <pc:docMk/>
            <pc:sldMk cId="2276930639" sldId="271"/>
            <ac:spMk id="2" creationId="{38FD79E9-C783-7216-4122-00F21DB11E61}"/>
          </ac:spMkLst>
        </pc:spChg>
        <pc:spChg chg="mod">
          <ac:chgData name="Choi Hyoung Gi" userId="4eac43b882f8dfe7" providerId="LiveId" clId="{29C391B8-E810-4F0E-8D40-7BCB2F8F2963}" dt="2022-09-23T06:46:52.168" v="1717" actId="20577"/>
          <ac:spMkLst>
            <pc:docMk/>
            <pc:sldMk cId="2276930639" sldId="271"/>
            <ac:spMk id="3" creationId="{FF53CFCE-76D5-855C-D38E-ED0F07424A9A}"/>
          </ac:spMkLst>
        </pc:spChg>
      </pc:sldChg>
      <pc:sldChg chg="modNotesTx">
        <pc:chgData name="Choi Hyoung Gi" userId="4eac43b882f8dfe7" providerId="LiveId" clId="{29C391B8-E810-4F0E-8D40-7BCB2F8F2963}" dt="2022-09-23T06:35:56.575" v="1586" actId="20577"/>
        <pc:sldMkLst>
          <pc:docMk/>
          <pc:sldMk cId="141997472" sldId="272"/>
        </pc:sldMkLst>
      </pc:sldChg>
      <pc:sldChg chg="addSp delSp modSp mod modNotesTx">
        <pc:chgData name="Choi Hyoung Gi" userId="4eac43b882f8dfe7" providerId="LiveId" clId="{29C391B8-E810-4F0E-8D40-7BCB2F8F2963}" dt="2022-09-23T06:34:44.544" v="1561" actId="20577"/>
        <pc:sldMkLst>
          <pc:docMk/>
          <pc:sldMk cId="1312607047" sldId="273"/>
        </pc:sldMkLst>
        <pc:spChg chg="mod">
          <ac:chgData name="Choi Hyoung Gi" userId="4eac43b882f8dfe7" providerId="LiveId" clId="{29C391B8-E810-4F0E-8D40-7BCB2F8F2963}" dt="2022-09-23T06:34:27.944" v="1556" actId="20577"/>
          <ac:spMkLst>
            <pc:docMk/>
            <pc:sldMk cId="1312607047" sldId="273"/>
            <ac:spMk id="3" creationId="{FF53CFCE-76D5-855C-D38E-ED0F07424A9A}"/>
          </ac:spMkLst>
        </pc:spChg>
        <pc:picChg chg="add mod modCrop">
          <ac:chgData name="Choi Hyoung Gi" userId="4eac43b882f8dfe7" providerId="LiveId" clId="{29C391B8-E810-4F0E-8D40-7BCB2F8F2963}" dt="2022-09-23T06:04:07.739" v="898" actId="732"/>
          <ac:picMkLst>
            <pc:docMk/>
            <pc:sldMk cId="1312607047" sldId="273"/>
            <ac:picMk id="4" creationId="{B8D5AE0F-91CA-D613-BC7C-1AA531F232C7}"/>
          </ac:picMkLst>
        </pc:picChg>
        <pc:picChg chg="add del mod">
          <ac:chgData name="Choi Hyoung Gi" userId="4eac43b882f8dfe7" providerId="LiveId" clId="{29C391B8-E810-4F0E-8D40-7BCB2F8F2963}" dt="2022-09-23T06:20:02.866" v="1110" actId="478"/>
          <ac:picMkLst>
            <pc:docMk/>
            <pc:sldMk cId="1312607047" sldId="273"/>
            <ac:picMk id="6" creationId="{BCCC6693-D3C4-2F70-E9EA-3E9452684661}"/>
          </ac:picMkLst>
        </pc:picChg>
        <pc:picChg chg="add del mod">
          <ac:chgData name="Choi Hyoung Gi" userId="4eac43b882f8dfe7" providerId="LiveId" clId="{29C391B8-E810-4F0E-8D40-7BCB2F8F2963}" dt="2022-09-23T06:23:16.727" v="1181" actId="478"/>
          <ac:picMkLst>
            <pc:docMk/>
            <pc:sldMk cId="1312607047" sldId="273"/>
            <ac:picMk id="8" creationId="{DDD3D0FE-9663-F8DB-65E5-2E79017D9D4F}"/>
          </ac:picMkLst>
        </pc:picChg>
      </pc:sldChg>
      <pc:sldChg chg="addSp delSp modSp mod modNotesTx">
        <pc:chgData name="Choi Hyoung Gi" userId="4eac43b882f8dfe7" providerId="LiveId" clId="{29C391B8-E810-4F0E-8D40-7BCB2F8F2963}" dt="2022-09-23T06:38:55.567" v="1684" actId="20577"/>
        <pc:sldMkLst>
          <pc:docMk/>
          <pc:sldMk cId="2270639275" sldId="274"/>
        </pc:sldMkLst>
        <pc:spChg chg="del mod">
          <ac:chgData name="Choi Hyoung Gi" userId="4eac43b882f8dfe7" providerId="LiveId" clId="{29C391B8-E810-4F0E-8D40-7BCB2F8F2963}" dt="2022-09-23T06:04:26.359" v="903" actId="478"/>
          <ac:spMkLst>
            <pc:docMk/>
            <pc:sldMk cId="2270639275" sldId="274"/>
            <ac:spMk id="3" creationId="{FF53CFCE-76D5-855C-D38E-ED0F07424A9A}"/>
          </ac:spMkLst>
        </pc:spChg>
        <pc:spChg chg="add del mod">
          <ac:chgData name="Choi Hyoung Gi" userId="4eac43b882f8dfe7" providerId="LiveId" clId="{29C391B8-E810-4F0E-8D40-7BCB2F8F2963}" dt="2022-09-23T06:04:36.037" v="905" actId="478"/>
          <ac:spMkLst>
            <pc:docMk/>
            <pc:sldMk cId="2270639275" sldId="274"/>
            <ac:spMk id="6" creationId="{3EBC1D5C-F85A-5AB4-20E5-13A5A4420C6D}"/>
          </ac:spMkLst>
        </pc:spChg>
        <pc:spChg chg="add mod">
          <ac:chgData name="Choi Hyoung Gi" userId="4eac43b882f8dfe7" providerId="LiveId" clId="{29C391B8-E810-4F0E-8D40-7BCB2F8F2963}" dt="2022-09-23T06:37:40.359" v="1613" actId="20577"/>
          <ac:spMkLst>
            <pc:docMk/>
            <pc:sldMk cId="2270639275" sldId="274"/>
            <ac:spMk id="7" creationId="{29815EC9-6FB3-A5DF-E2A5-8C24BC319831}"/>
          </ac:spMkLst>
        </pc:spChg>
        <pc:picChg chg="add mod modCrop">
          <ac:chgData name="Choi Hyoung Gi" userId="4eac43b882f8dfe7" providerId="LiveId" clId="{29C391B8-E810-4F0E-8D40-7BCB2F8F2963}" dt="2022-09-23T06:04:38.426" v="906" actId="1076"/>
          <ac:picMkLst>
            <pc:docMk/>
            <pc:sldMk cId="2270639275" sldId="274"/>
            <ac:picMk id="4" creationId="{427B60B3-0C2B-9656-3681-F218F265A864}"/>
          </ac:picMkLst>
        </pc:picChg>
        <pc:picChg chg="add del mod">
          <ac:chgData name="Choi Hyoung Gi" userId="4eac43b882f8dfe7" providerId="LiveId" clId="{29C391B8-E810-4F0E-8D40-7BCB2F8F2963}" dt="2022-09-23T06:23:17.396" v="1182" actId="478"/>
          <ac:picMkLst>
            <pc:docMk/>
            <pc:sldMk cId="2270639275" sldId="274"/>
            <ac:picMk id="9" creationId="{D2FBEFFC-035D-FAA0-6984-E81DF691F099}"/>
          </ac:picMkLst>
        </pc:picChg>
      </pc:sldChg>
      <pc:sldChg chg="addSp delSp modSp add del mod modNotesTx">
        <pc:chgData name="Choi Hyoung Gi" userId="4eac43b882f8dfe7" providerId="LiveId" clId="{29C391B8-E810-4F0E-8D40-7BCB2F8F2963}" dt="2022-09-26T23:05:58.948" v="3076"/>
        <pc:sldMkLst>
          <pc:docMk/>
          <pc:sldMk cId="1810210567" sldId="276"/>
        </pc:sldMkLst>
        <pc:spChg chg="mod">
          <ac:chgData name="Choi Hyoung Gi" userId="4eac43b882f8dfe7" providerId="LiveId" clId="{29C391B8-E810-4F0E-8D40-7BCB2F8F2963}" dt="2022-09-26T22:19:24.086" v="2355" actId="20577"/>
          <ac:spMkLst>
            <pc:docMk/>
            <pc:sldMk cId="1810210567" sldId="276"/>
            <ac:spMk id="2" creationId="{38FD79E9-C783-7216-4122-00F21DB11E61}"/>
          </ac:spMkLst>
        </pc:spChg>
        <pc:spChg chg="del mod">
          <ac:chgData name="Choi Hyoung Gi" userId="4eac43b882f8dfe7" providerId="LiveId" clId="{29C391B8-E810-4F0E-8D40-7BCB2F8F2963}" dt="2022-09-26T22:19:15.568" v="2343" actId="478"/>
          <ac:spMkLst>
            <pc:docMk/>
            <pc:sldMk cId="1810210567" sldId="276"/>
            <ac:spMk id="7" creationId="{29815EC9-6FB3-A5DF-E2A5-8C24BC319831}"/>
          </ac:spMkLst>
        </pc:spChg>
        <pc:spChg chg="add mod">
          <ac:chgData name="Choi Hyoung Gi" userId="4eac43b882f8dfe7" providerId="LiveId" clId="{29C391B8-E810-4F0E-8D40-7BCB2F8F2963}" dt="2022-09-26T22:39:08.092" v="2855" actId="20577"/>
          <ac:spMkLst>
            <pc:docMk/>
            <pc:sldMk cId="1810210567" sldId="276"/>
            <ac:spMk id="8" creationId="{6ABFAC73-C6C4-448B-91D2-AD0CC325D44B}"/>
          </ac:spMkLst>
        </pc:spChg>
        <pc:picChg chg="add del mod">
          <ac:chgData name="Choi Hyoung Gi" userId="4eac43b882f8dfe7" providerId="LiveId" clId="{29C391B8-E810-4F0E-8D40-7BCB2F8F2963}" dt="2022-09-26T22:19:14.339" v="2342" actId="478"/>
          <ac:picMkLst>
            <pc:docMk/>
            <pc:sldMk cId="1810210567" sldId="276"/>
            <ac:picMk id="3" creationId="{A84D8296-7F97-E66C-1FC7-B94F913F650E}"/>
          </ac:picMkLst>
        </pc:picChg>
        <pc:picChg chg="del mod">
          <ac:chgData name="Choi Hyoung Gi" userId="4eac43b882f8dfe7" providerId="LiveId" clId="{29C391B8-E810-4F0E-8D40-7BCB2F8F2963}" dt="2022-09-23T06:21:58.585" v="1135" actId="478"/>
          <ac:picMkLst>
            <pc:docMk/>
            <pc:sldMk cId="1810210567" sldId="276"/>
            <ac:picMk id="4" creationId="{427B60B3-0C2B-9656-3681-F218F265A864}"/>
          </ac:picMkLst>
        </pc:picChg>
        <pc:picChg chg="add mod">
          <ac:chgData name="Choi Hyoung Gi" userId="4eac43b882f8dfe7" providerId="LiveId" clId="{29C391B8-E810-4F0E-8D40-7BCB2F8F2963}" dt="2022-09-26T22:35:27.761" v="2786" actId="14100"/>
          <ac:picMkLst>
            <pc:docMk/>
            <pc:sldMk cId="1810210567" sldId="276"/>
            <ac:picMk id="6" creationId="{F892FB08-37C7-9D0E-BE97-6506D1E007BB}"/>
          </ac:picMkLst>
        </pc:picChg>
        <pc:picChg chg="del mod">
          <ac:chgData name="Choi Hyoung Gi" userId="4eac43b882f8dfe7" providerId="LiveId" clId="{29C391B8-E810-4F0E-8D40-7BCB2F8F2963}" dt="2022-09-23T06:22:58.308" v="1163" actId="478"/>
          <ac:picMkLst>
            <pc:docMk/>
            <pc:sldMk cId="1810210567" sldId="276"/>
            <ac:picMk id="9" creationId="{D2FBEFFC-035D-FAA0-6984-E81DF691F099}"/>
          </ac:picMkLst>
        </pc:picChg>
      </pc:sldChg>
      <pc:sldChg chg="addSp delSp modSp add mod">
        <pc:chgData name="Choi Hyoung Gi" userId="4eac43b882f8dfe7" providerId="LiveId" clId="{29C391B8-E810-4F0E-8D40-7BCB2F8F2963}" dt="2022-09-26T22:25:20.732" v="2524" actId="20577"/>
        <pc:sldMkLst>
          <pc:docMk/>
          <pc:sldMk cId="2697726739" sldId="277"/>
        </pc:sldMkLst>
        <pc:spChg chg="mod">
          <ac:chgData name="Choi Hyoung Gi" userId="4eac43b882f8dfe7" providerId="LiveId" clId="{29C391B8-E810-4F0E-8D40-7BCB2F8F2963}" dt="2022-09-26T22:19:30.616" v="2365" actId="20577"/>
          <ac:spMkLst>
            <pc:docMk/>
            <pc:sldMk cId="2697726739" sldId="277"/>
            <ac:spMk id="2" creationId="{38FD79E9-C783-7216-4122-00F21DB11E61}"/>
          </ac:spMkLst>
        </pc:spChg>
        <pc:spChg chg="add del mod">
          <ac:chgData name="Choi Hyoung Gi" userId="4eac43b882f8dfe7" providerId="LiveId" clId="{29C391B8-E810-4F0E-8D40-7BCB2F8F2963}" dt="2022-09-26T22:24:10.895" v="2445" actId="478"/>
          <ac:spMkLst>
            <pc:docMk/>
            <pc:sldMk cId="2697726739" sldId="277"/>
            <ac:spMk id="5" creationId="{DE24CD1C-D3FD-2246-C55C-3249EB4379E6}"/>
          </ac:spMkLst>
        </pc:spChg>
        <pc:spChg chg="del mod">
          <ac:chgData name="Choi Hyoung Gi" userId="4eac43b882f8dfe7" providerId="LiveId" clId="{29C391B8-E810-4F0E-8D40-7BCB2F8F2963}" dt="2022-09-26T22:19:19.255" v="2345" actId="478"/>
          <ac:spMkLst>
            <pc:docMk/>
            <pc:sldMk cId="2697726739" sldId="277"/>
            <ac:spMk id="7" creationId="{29815EC9-6FB3-A5DF-E2A5-8C24BC319831}"/>
          </ac:spMkLst>
        </pc:spChg>
        <pc:spChg chg="add del mod">
          <ac:chgData name="Choi Hyoung Gi" userId="4eac43b882f8dfe7" providerId="LiveId" clId="{29C391B8-E810-4F0E-8D40-7BCB2F8F2963}" dt="2022-09-26T22:24:14.835" v="2447" actId="478"/>
          <ac:spMkLst>
            <pc:docMk/>
            <pc:sldMk cId="2697726739" sldId="277"/>
            <ac:spMk id="8" creationId="{AC13204F-9EEA-BDAA-06D1-C9EF8BC9CE7D}"/>
          </ac:spMkLst>
        </pc:spChg>
        <pc:spChg chg="add mod">
          <ac:chgData name="Choi Hyoung Gi" userId="4eac43b882f8dfe7" providerId="LiveId" clId="{29C391B8-E810-4F0E-8D40-7BCB2F8F2963}" dt="2022-09-26T22:25:20.732" v="2524" actId="20577"/>
          <ac:spMkLst>
            <pc:docMk/>
            <pc:sldMk cId="2697726739" sldId="277"/>
            <ac:spMk id="10" creationId="{7EF0A93E-4B18-073B-D833-C7203C667671}"/>
          </ac:spMkLst>
        </pc:spChg>
        <pc:picChg chg="add mod">
          <ac:chgData name="Choi Hyoung Gi" userId="4eac43b882f8dfe7" providerId="LiveId" clId="{29C391B8-E810-4F0E-8D40-7BCB2F8F2963}" dt="2022-09-26T22:20:22.362" v="2370"/>
          <ac:picMkLst>
            <pc:docMk/>
            <pc:sldMk cId="2697726739" sldId="277"/>
            <ac:picMk id="3" creationId="{72AE66EE-1B8D-5C3D-1D40-E574267362E9}"/>
          </ac:picMkLst>
        </pc:picChg>
        <pc:picChg chg="del">
          <ac:chgData name="Choi Hyoung Gi" userId="4eac43b882f8dfe7" providerId="LiveId" clId="{29C391B8-E810-4F0E-8D40-7BCB2F8F2963}" dt="2022-09-23T06:22:57.060" v="1162" actId="478"/>
          <ac:picMkLst>
            <pc:docMk/>
            <pc:sldMk cId="2697726739" sldId="277"/>
            <ac:picMk id="3" creationId="{A84D8296-7F97-E66C-1FC7-B94F913F650E}"/>
          </ac:picMkLst>
        </pc:picChg>
        <pc:picChg chg="del">
          <ac:chgData name="Choi Hyoung Gi" userId="4eac43b882f8dfe7" providerId="LiveId" clId="{29C391B8-E810-4F0E-8D40-7BCB2F8F2963}" dt="2022-09-26T22:19:18.160" v="2344" actId="478"/>
          <ac:picMkLst>
            <pc:docMk/>
            <pc:sldMk cId="2697726739" sldId="277"/>
            <ac:picMk id="9" creationId="{D2FBEFFC-035D-FAA0-6984-E81DF691F099}"/>
          </ac:picMkLst>
        </pc:picChg>
      </pc:sldChg>
      <pc:sldChg chg="addSp delSp modSp add mod">
        <pc:chgData name="Choi Hyoung Gi" userId="4eac43b882f8dfe7" providerId="LiveId" clId="{29C391B8-E810-4F0E-8D40-7BCB2F8F2963}" dt="2022-09-23T07:24:57.551" v="2227" actId="22"/>
        <pc:sldMkLst>
          <pc:docMk/>
          <pc:sldMk cId="2826582481" sldId="278"/>
        </pc:sldMkLst>
        <pc:spChg chg="mod">
          <ac:chgData name="Choi Hyoung Gi" userId="4eac43b882f8dfe7" providerId="LiveId" clId="{29C391B8-E810-4F0E-8D40-7BCB2F8F2963}" dt="2022-09-23T07:24:30.737" v="2223" actId="20577"/>
          <ac:spMkLst>
            <pc:docMk/>
            <pc:sldMk cId="2826582481" sldId="278"/>
            <ac:spMk id="2" creationId="{38FD79E9-C783-7216-4122-00F21DB11E61}"/>
          </ac:spMkLst>
        </pc:spChg>
        <pc:spChg chg="add del mod">
          <ac:chgData name="Choi Hyoung Gi" userId="4eac43b882f8dfe7" providerId="LiveId" clId="{29C391B8-E810-4F0E-8D40-7BCB2F8F2963}" dt="2022-09-23T07:24:24.580" v="2217" actId="478"/>
          <ac:spMkLst>
            <pc:docMk/>
            <pc:sldMk cId="2826582481" sldId="278"/>
            <ac:spMk id="6" creationId="{762741B8-B840-DE75-08B0-06D2DD9397CF}"/>
          </ac:spMkLst>
        </pc:spChg>
        <pc:picChg chg="del">
          <ac:chgData name="Choi Hyoung Gi" userId="4eac43b882f8dfe7" providerId="LiveId" clId="{29C391B8-E810-4F0E-8D40-7BCB2F8F2963}" dt="2022-09-23T07:24:17.974" v="2216" actId="478"/>
          <ac:picMkLst>
            <pc:docMk/>
            <pc:sldMk cId="2826582481" sldId="278"/>
            <ac:picMk id="5" creationId="{BCFB2D59-2E2A-85C0-9692-41486C678C20}"/>
          </ac:picMkLst>
        </pc:picChg>
        <pc:picChg chg="add mod">
          <ac:chgData name="Choi Hyoung Gi" userId="4eac43b882f8dfe7" providerId="LiveId" clId="{29C391B8-E810-4F0E-8D40-7BCB2F8F2963}" dt="2022-09-23T07:24:41.637" v="2225" actId="1076"/>
          <ac:picMkLst>
            <pc:docMk/>
            <pc:sldMk cId="2826582481" sldId="278"/>
            <ac:picMk id="8" creationId="{3A19D034-A8FD-23A5-E368-928E9E614917}"/>
          </ac:picMkLst>
        </pc:picChg>
        <pc:picChg chg="add del">
          <ac:chgData name="Choi Hyoung Gi" userId="4eac43b882f8dfe7" providerId="LiveId" clId="{29C391B8-E810-4F0E-8D40-7BCB2F8F2963}" dt="2022-09-23T07:24:57.551" v="2227" actId="22"/>
          <ac:picMkLst>
            <pc:docMk/>
            <pc:sldMk cId="2826582481" sldId="278"/>
            <ac:picMk id="10" creationId="{1D903630-90B6-4395-6861-47B455FDEE15}"/>
          </ac:picMkLst>
        </pc:picChg>
      </pc:sldChg>
      <pc:sldChg chg="addSp delSp modSp add mod">
        <pc:chgData name="Choi Hyoung Gi" userId="4eac43b882f8dfe7" providerId="LiveId" clId="{29C391B8-E810-4F0E-8D40-7BCB2F8F2963}" dt="2022-09-23T07:25:15.880" v="2237" actId="1076"/>
        <pc:sldMkLst>
          <pc:docMk/>
          <pc:sldMk cId="3746344625" sldId="279"/>
        </pc:sldMkLst>
        <pc:picChg chg="add mod">
          <ac:chgData name="Choi Hyoung Gi" userId="4eac43b882f8dfe7" providerId="LiveId" clId="{29C391B8-E810-4F0E-8D40-7BCB2F8F2963}" dt="2022-09-23T07:25:15.880" v="2237" actId="1076"/>
          <ac:picMkLst>
            <pc:docMk/>
            <pc:sldMk cId="3746344625" sldId="279"/>
            <ac:picMk id="5" creationId="{DF71EAC2-5E8D-A73A-4CF5-89FC8D768A92}"/>
          </ac:picMkLst>
        </pc:picChg>
        <pc:picChg chg="del mod">
          <ac:chgData name="Choi Hyoung Gi" userId="4eac43b882f8dfe7" providerId="LiveId" clId="{29C391B8-E810-4F0E-8D40-7BCB2F8F2963}" dt="2022-09-23T07:25:03.900" v="2230" actId="478"/>
          <ac:picMkLst>
            <pc:docMk/>
            <pc:sldMk cId="3746344625" sldId="279"/>
            <ac:picMk id="8" creationId="{3A19D034-A8FD-23A5-E368-928E9E614917}"/>
          </ac:picMkLst>
        </pc:picChg>
      </pc:sldChg>
      <pc:sldChg chg="addSp delSp modSp add mod">
        <pc:chgData name="Choi Hyoung Gi" userId="4eac43b882f8dfe7" providerId="LiveId" clId="{29C391B8-E810-4F0E-8D40-7BCB2F8F2963}" dt="2022-09-26T22:47:59.130" v="3067" actId="20577"/>
        <pc:sldMkLst>
          <pc:docMk/>
          <pc:sldMk cId="375718744" sldId="280"/>
        </pc:sldMkLst>
        <pc:spChg chg="mod">
          <ac:chgData name="Choi Hyoung Gi" userId="4eac43b882f8dfe7" providerId="LiveId" clId="{29C391B8-E810-4F0E-8D40-7BCB2F8F2963}" dt="2022-09-26T22:32:34.445" v="2772" actId="1076"/>
          <ac:spMkLst>
            <pc:docMk/>
            <pc:sldMk cId="375718744" sldId="280"/>
            <ac:spMk id="2" creationId="{38FD79E9-C783-7216-4122-00F21DB11E61}"/>
          </ac:spMkLst>
        </pc:spChg>
        <pc:spChg chg="add mod">
          <ac:chgData name="Choi Hyoung Gi" userId="4eac43b882f8dfe7" providerId="LiveId" clId="{29C391B8-E810-4F0E-8D40-7BCB2F8F2963}" dt="2022-09-26T22:47:59.130" v="3067" actId="20577"/>
          <ac:spMkLst>
            <pc:docMk/>
            <pc:sldMk cId="375718744" sldId="280"/>
            <ac:spMk id="4" creationId="{525B5F1A-FAD6-4D58-BFB6-D8C1A9FD0438}"/>
          </ac:spMkLst>
        </pc:spChg>
        <pc:spChg chg="del mod">
          <ac:chgData name="Choi Hyoung Gi" userId="4eac43b882f8dfe7" providerId="LiveId" clId="{29C391B8-E810-4F0E-8D40-7BCB2F8F2963}" dt="2022-09-26T22:19:08.878" v="2339" actId="478"/>
          <ac:spMkLst>
            <pc:docMk/>
            <pc:sldMk cId="375718744" sldId="280"/>
            <ac:spMk id="7" creationId="{29815EC9-6FB3-A5DF-E2A5-8C24BC319831}"/>
          </ac:spMkLst>
        </pc:spChg>
        <pc:picChg chg="del">
          <ac:chgData name="Choi Hyoung Gi" userId="4eac43b882f8dfe7" providerId="LiveId" clId="{29C391B8-E810-4F0E-8D40-7BCB2F8F2963}" dt="2022-09-26T22:19:07.598" v="2337" actId="478"/>
          <ac:picMkLst>
            <pc:docMk/>
            <pc:sldMk cId="375718744" sldId="280"/>
            <ac:picMk id="3" creationId="{A84D8296-7F97-E66C-1FC7-B94F913F650E}"/>
          </ac:picMkLst>
        </pc:picChg>
        <pc:picChg chg="add mod">
          <ac:chgData name="Choi Hyoung Gi" userId="4eac43b882f8dfe7" providerId="LiveId" clId="{29C391B8-E810-4F0E-8D40-7BCB2F8F2963}" dt="2022-09-26T22:32:41.089" v="2776" actId="1076"/>
          <ac:picMkLst>
            <pc:docMk/>
            <pc:sldMk cId="375718744" sldId="280"/>
            <ac:picMk id="8" creationId="{4122A49A-B9B7-D7D3-4FBB-64BF5834BD78}"/>
          </ac:picMkLst>
        </pc:picChg>
      </pc:sldChg>
      <pc:sldChg chg="add del">
        <pc:chgData name="Choi Hyoung Gi" userId="4eac43b882f8dfe7" providerId="LiveId" clId="{29C391B8-E810-4F0E-8D40-7BCB2F8F2963}" dt="2022-09-26T22:18:34.201" v="2297" actId="47"/>
        <pc:sldMkLst>
          <pc:docMk/>
          <pc:sldMk cId="599964891" sldId="280"/>
        </pc:sldMkLst>
      </pc:sldChg>
      <pc:sldChg chg="addSp delSp modSp add mod">
        <pc:chgData name="Choi Hyoung Gi" userId="4eac43b882f8dfe7" providerId="LiveId" clId="{29C391B8-E810-4F0E-8D40-7BCB2F8F2963}" dt="2022-09-26T22:24:41.490" v="2457"/>
        <pc:sldMkLst>
          <pc:docMk/>
          <pc:sldMk cId="3269594821" sldId="281"/>
        </pc:sldMkLst>
        <pc:spChg chg="mod">
          <ac:chgData name="Choi Hyoung Gi" userId="4eac43b882f8dfe7" providerId="LiveId" clId="{29C391B8-E810-4F0E-8D40-7BCB2F8F2963}" dt="2022-09-26T22:19:03.309" v="2336" actId="20577"/>
          <ac:spMkLst>
            <pc:docMk/>
            <pc:sldMk cId="3269594821" sldId="281"/>
            <ac:spMk id="2" creationId="{38FD79E9-C783-7216-4122-00F21DB11E61}"/>
          </ac:spMkLst>
        </pc:spChg>
        <pc:spChg chg="del">
          <ac:chgData name="Choi Hyoung Gi" userId="4eac43b882f8dfe7" providerId="LiveId" clId="{29C391B8-E810-4F0E-8D40-7BCB2F8F2963}" dt="2022-09-26T22:19:12.470" v="2341" actId="478"/>
          <ac:spMkLst>
            <pc:docMk/>
            <pc:sldMk cId="3269594821" sldId="281"/>
            <ac:spMk id="7" creationId="{29815EC9-6FB3-A5DF-E2A5-8C24BC319831}"/>
          </ac:spMkLst>
        </pc:spChg>
        <pc:spChg chg="add mod">
          <ac:chgData name="Choi Hyoung Gi" userId="4eac43b882f8dfe7" providerId="LiveId" clId="{29C391B8-E810-4F0E-8D40-7BCB2F8F2963}" dt="2022-09-26T22:24:41.490" v="2457"/>
          <ac:spMkLst>
            <pc:docMk/>
            <pc:sldMk cId="3269594821" sldId="281"/>
            <ac:spMk id="8" creationId="{89BCA05E-C3D2-5BAD-F4EE-CFC139314EBF}"/>
          </ac:spMkLst>
        </pc:spChg>
        <pc:picChg chg="del">
          <ac:chgData name="Choi Hyoung Gi" userId="4eac43b882f8dfe7" providerId="LiveId" clId="{29C391B8-E810-4F0E-8D40-7BCB2F8F2963}" dt="2022-09-26T22:19:10.840" v="2340" actId="478"/>
          <ac:picMkLst>
            <pc:docMk/>
            <pc:sldMk cId="3269594821" sldId="281"/>
            <ac:picMk id="3" creationId="{A84D8296-7F97-E66C-1FC7-B94F913F650E}"/>
          </ac:picMkLst>
        </pc:picChg>
        <pc:picChg chg="add mod modCrop">
          <ac:chgData name="Choi Hyoung Gi" userId="4eac43b882f8dfe7" providerId="LiveId" clId="{29C391B8-E810-4F0E-8D40-7BCB2F8F2963}" dt="2022-09-26T22:21:12.997" v="2377" actId="1076"/>
          <ac:picMkLst>
            <pc:docMk/>
            <pc:sldMk cId="3269594821" sldId="281"/>
            <ac:picMk id="6" creationId="{9BEB1359-5581-E88E-13EC-88E746A8E31D}"/>
          </ac:picMkLst>
        </pc:picChg>
      </pc:sldChg>
      <pc:sldChg chg="add del">
        <pc:chgData name="Choi Hyoung Gi" userId="4eac43b882f8dfe7" providerId="LiveId" clId="{29C391B8-E810-4F0E-8D40-7BCB2F8F2963}" dt="2022-09-26T22:18:36.219" v="2298" actId="47"/>
        <pc:sldMkLst>
          <pc:docMk/>
          <pc:sldMk cId="3829274417" sldId="281"/>
        </pc:sldMkLst>
      </pc:sldChg>
      <pc:sldChg chg="addSp delSp modSp add mod">
        <pc:chgData name="Choi Hyoung Gi" userId="4eac43b882f8dfe7" providerId="LiveId" clId="{29C391B8-E810-4F0E-8D40-7BCB2F8F2963}" dt="2022-09-26T22:54:04.667" v="3074"/>
        <pc:sldMkLst>
          <pc:docMk/>
          <pc:sldMk cId="1531842360" sldId="282"/>
        </pc:sldMkLst>
        <pc:spChg chg="mod">
          <ac:chgData name="Choi Hyoung Gi" userId="4eac43b882f8dfe7" providerId="LiveId" clId="{29C391B8-E810-4F0E-8D40-7BCB2F8F2963}" dt="2022-09-26T22:42:35.401" v="2946"/>
          <ac:spMkLst>
            <pc:docMk/>
            <pc:sldMk cId="1531842360" sldId="282"/>
            <ac:spMk id="2" creationId="{38FD79E9-C783-7216-4122-00F21DB11E61}"/>
          </ac:spMkLst>
        </pc:spChg>
        <pc:spChg chg="add mod">
          <ac:chgData name="Choi Hyoung Gi" userId="4eac43b882f8dfe7" providerId="LiveId" clId="{29C391B8-E810-4F0E-8D40-7BCB2F8F2963}" dt="2022-09-26T22:54:04.667" v="3074"/>
          <ac:spMkLst>
            <pc:docMk/>
            <pc:sldMk cId="1531842360" sldId="282"/>
            <ac:spMk id="3" creationId="{4B758B8B-7F94-3C27-5179-7119A2849764}"/>
          </ac:spMkLst>
        </pc:spChg>
        <pc:spChg chg="add del mod">
          <ac:chgData name="Choi Hyoung Gi" userId="4eac43b882f8dfe7" providerId="LiveId" clId="{29C391B8-E810-4F0E-8D40-7BCB2F8F2963}" dt="2022-09-26T22:53:59.025" v="3071" actId="478"/>
          <ac:spMkLst>
            <pc:docMk/>
            <pc:sldMk cId="1531842360" sldId="282"/>
            <ac:spMk id="7" creationId="{A0F6917E-DB7B-D629-5771-950D275AA585}"/>
          </ac:spMkLst>
        </pc:spChg>
        <pc:spChg chg="del mod">
          <ac:chgData name="Choi Hyoung Gi" userId="4eac43b882f8dfe7" providerId="LiveId" clId="{29C391B8-E810-4F0E-8D40-7BCB2F8F2963}" dt="2022-09-26T22:53:55.874" v="3070" actId="478"/>
          <ac:spMkLst>
            <pc:docMk/>
            <pc:sldMk cId="1531842360" sldId="282"/>
            <ac:spMk id="8" creationId="{89BCA05E-C3D2-5BAD-F4EE-CFC139314EBF}"/>
          </ac:spMkLst>
        </pc:spChg>
        <pc:picChg chg="del">
          <ac:chgData name="Choi Hyoung Gi" userId="4eac43b882f8dfe7" providerId="LiveId" clId="{29C391B8-E810-4F0E-8D40-7BCB2F8F2963}" dt="2022-09-26T22:42:37.919" v="2947" actId="478"/>
          <ac:picMkLst>
            <pc:docMk/>
            <pc:sldMk cId="1531842360" sldId="282"/>
            <ac:picMk id="6" creationId="{9BEB1359-5581-E88E-13EC-88E746A8E31D}"/>
          </ac:picMkLst>
        </pc:picChg>
      </pc:sldChg>
      <pc:sldChg chg="add">
        <pc:chgData name="Choi Hyoung Gi" userId="4eac43b882f8dfe7" providerId="LiveId" clId="{29C391B8-E810-4F0E-8D40-7BCB2F8F2963}" dt="2022-09-26T23:05:58.948" v="3076"/>
        <pc:sldMkLst>
          <pc:docMk/>
          <pc:sldMk cId="306649912" sldId="283"/>
        </pc:sldMkLst>
      </pc:sldChg>
    </pc:docChg>
  </pc:docChgLst>
  <pc:docChgLst>
    <pc:chgData name="Choi Hyoung Gi" userId="4eac43b882f8dfe7" providerId="LiveId" clId="{C7DA3068-C570-44D2-85C8-EF7C6363E8EC}"/>
    <pc:docChg chg="undo custSel addSld delSld modSld">
      <pc:chgData name="Choi Hyoung Gi" userId="4eac43b882f8dfe7" providerId="LiveId" clId="{C7DA3068-C570-44D2-85C8-EF7C6363E8EC}" dt="2023-04-20T04:08:14.464" v="1505" actId="20577"/>
      <pc:docMkLst>
        <pc:docMk/>
      </pc:docMkLst>
      <pc:sldChg chg="modNotesTx">
        <pc:chgData name="Choi Hyoung Gi" userId="4eac43b882f8dfe7" providerId="LiveId" clId="{C7DA3068-C570-44D2-85C8-EF7C6363E8EC}" dt="2023-04-20T02:19:40.005" v="280" actId="20577"/>
        <pc:sldMkLst>
          <pc:docMk/>
          <pc:sldMk cId="427457956" sldId="287"/>
        </pc:sldMkLst>
      </pc:sldChg>
      <pc:sldChg chg="modSp mod">
        <pc:chgData name="Choi Hyoung Gi" userId="4eac43b882f8dfe7" providerId="LiveId" clId="{C7DA3068-C570-44D2-85C8-EF7C6363E8EC}" dt="2023-04-20T01:44:01.788" v="0" actId="14826"/>
        <pc:sldMkLst>
          <pc:docMk/>
          <pc:sldMk cId="775079804" sldId="306"/>
        </pc:sldMkLst>
        <pc:picChg chg="mod">
          <ac:chgData name="Choi Hyoung Gi" userId="4eac43b882f8dfe7" providerId="LiveId" clId="{C7DA3068-C570-44D2-85C8-EF7C6363E8EC}" dt="2023-04-20T01:44:01.788" v="0" actId="14826"/>
          <ac:picMkLst>
            <pc:docMk/>
            <pc:sldMk cId="775079804" sldId="306"/>
            <ac:picMk id="7" creationId="{3905FF19-2286-73FB-999F-45800467203A}"/>
          </ac:picMkLst>
        </pc:picChg>
      </pc:sldChg>
      <pc:sldChg chg="modNotesTx">
        <pc:chgData name="Choi Hyoung Gi" userId="4eac43b882f8dfe7" providerId="LiveId" clId="{C7DA3068-C570-44D2-85C8-EF7C6363E8EC}" dt="2023-04-20T02:18:24.680" v="245" actId="20577"/>
        <pc:sldMkLst>
          <pc:docMk/>
          <pc:sldMk cId="94315609" sldId="309"/>
        </pc:sldMkLst>
      </pc:sldChg>
      <pc:sldChg chg="modNotesTx">
        <pc:chgData name="Choi Hyoung Gi" userId="4eac43b882f8dfe7" providerId="LiveId" clId="{C7DA3068-C570-44D2-85C8-EF7C6363E8EC}" dt="2023-04-20T02:13:14.506" v="38" actId="20577"/>
        <pc:sldMkLst>
          <pc:docMk/>
          <pc:sldMk cId="4220190656" sldId="313"/>
        </pc:sldMkLst>
      </pc:sldChg>
      <pc:sldChg chg="modSp add mod modNotesTx">
        <pc:chgData name="Choi Hyoung Gi" userId="4eac43b882f8dfe7" providerId="LiveId" clId="{C7DA3068-C570-44D2-85C8-EF7C6363E8EC}" dt="2023-04-20T04:08:14.464" v="1505" actId="20577"/>
        <pc:sldMkLst>
          <pc:docMk/>
          <pc:sldMk cId="1154473888" sldId="321"/>
        </pc:sldMkLst>
        <pc:spChg chg="mod">
          <ac:chgData name="Choi Hyoung Gi" userId="4eac43b882f8dfe7" providerId="LiveId" clId="{C7DA3068-C570-44D2-85C8-EF7C6363E8EC}" dt="2023-04-20T04:06:38.891" v="1159"/>
          <ac:spMkLst>
            <pc:docMk/>
            <pc:sldMk cId="1154473888" sldId="321"/>
            <ac:spMk id="8" creationId="{34EDF1B4-C48F-D7E4-71AF-8FE5FBA15BF2}"/>
          </ac:spMkLst>
        </pc:spChg>
      </pc:sldChg>
      <pc:sldChg chg="modSp add del mod modNotesTx">
        <pc:chgData name="Choi Hyoung Gi" userId="4eac43b882f8dfe7" providerId="LiveId" clId="{C7DA3068-C570-44D2-85C8-EF7C6363E8EC}" dt="2023-04-20T02:12:26.959" v="32" actId="47"/>
        <pc:sldMkLst>
          <pc:docMk/>
          <pc:sldMk cId="3228617066" sldId="321"/>
        </pc:sldMkLst>
        <pc:spChg chg="mod">
          <ac:chgData name="Choi Hyoung Gi" userId="4eac43b882f8dfe7" providerId="LiveId" clId="{C7DA3068-C570-44D2-85C8-EF7C6363E8EC}" dt="2023-04-20T02:08:31.339" v="31" actId="20577"/>
          <ac:spMkLst>
            <pc:docMk/>
            <pc:sldMk cId="3228617066" sldId="321"/>
            <ac:spMk id="8" creationId="{34EDF1B4-C48F-D7E4-71AF-8FE5FBA15BF2}"/>
          </ac:spMkLst>
        </pc:spChg>
      </pc:sldChg>
    </pc:docChg>
  </pc:docChgLst>
  <pc:docChgLst>
    <pc:chgData name="Choi Hyoung Gi" userId="4eac43b882f8dfe7" providerId="LiveId" clId="{BAB02362-9479-48F2-8C4D-59127E56A3DC}"/>
    <pc:docChg chg="undo redo custSel addSld delSld modSld sldOrd">
      <pc:chgData name="Choi Hyoung Gi" userId="4eac43b882f8dfe7" providerId="LiveId" clId="{BAB02362-9479-48F2-8C4D-59127E56A3DC}" dt="2023-04-19T05:53:12.591" v="4718" actId="20577"/>
      <pc:docMkLst>
        <pc:docMk/>
      </pc:docMkLst>
      <pc:sldChg chg="modSp mod modNotesTx">
        <pc:chgData name="Choi Hyoung Gi" userId="4eac43b882f8dfe7" providerId="LiveId" clId="{BAB02362-9479-48F2-8C4D-59127E56A3DC}" dt="2023-04-19T03:46:12.589" v="237" actId="20577"/>
        <pc:sldMkLst>
          <pc:docMk/>
          <pc:sldMk cId="427457956" sldId="287"/>
        </pc:sldMkLst>
        <pc:spChg chg="mod">
          <ac:chgData name="Choi Hyoung Gi" userId="4eac43b882f8dfe7" providerId="LiveId" clId="{BAB02362-9479-48F2-8C4D-59127E56A3DC}" dt="2023-04-19T03:45:51.030" v="228"/>
          <ac:spMkLst>
            <pc:docMk/>
            <pc:sldMk cId="427457956" sldId="287"/>
            <ac:spMk id="8" creationId="{34EDF1B4-C48F-D7E4-71AF-8FE5FBA15BF2}"/>
          </ac:spMkLst>
        </pc:spChg>
      </pc:sldChg>
      <pc:sldChg chg="modSp mod modNotesTx">
        <pc:chgData name="Choi Hyoung Gi" userId="4eac43b882f8dfe7" providerId="LiveId" clId="{BAB02362-9479-48F2-8C4D-59127E56A3DC}" dt="2023-04-19T03:54:27.554" v="743" actId="20577"/>
        <pc:sldMkLst>
          <pc:docMk/>
          <pc:sldMk cId="1531321657" sldId="304"/>
        </pc:sldMkLst>
        <pc:spChg chg="mod">
          <ac:chgData name="Choi Hyoung Gi" userId="4eac43b882f8dfe7" providerId="LiveId" clId="{BAB02362-9479-48F2-8C4D-59127E56A3DC}" dt="2023-04-19T03:54:21.994" v="728" actId="20577"/>
          <ac:spMkLst>
            <pc:docMk/>
            <pc:sldMk cId="1531321657" sldId="304"/>
            <ac:spMk id="8" creationId="{34EDF1B4-C48F-D7E4-71AF-8FE5FBA15BF2}"/>
          </ac:spMkLst>
        </pc:spChg>
      </pc:sldChg>
      <pc:sldChg chg="modSp mod modNotesTx">
        <pc:chgData name="Choi Hyoung Gi" userId="4eac43b882f8dfe7" providerId="LiveId" clId="{BAB02362-9479-48F2-8C4D-59127E56A3DC}" dt="2023-04-19T04:16:21.485" v="1361" actId="20577"/>
        <pc:sldMkLst>
          <pc:docMk/>
          <pc:sldMk cId="1336092108" sldId="305"/>
        </pc:sldMkLst>
        <pc:spChg chg="mod">
          <ac:chgData name="Choi Hyoung Gi" userId="4eac43b882f8dfe7" providerId="LiveId" clId="{BAB02362-9479-48F2-8C4D-59127E56A3DC}" dt="2023-04-19T03:50:36.836" v="628" actId="20577"/>
          <ac:spMkLst>
            <pc:docMk/>
            <pc:sldMk cId="1336092108" sldId="305"/>
            <ac:spMk id="8" creationId="{34EDF1B4-C48F-D7E4-71AF-8FE5FBA15BF2}"/>
          </ac:spMkLst>
        </pc:spChg>
      </pc:sldChg>
      <pc:sldChg chg="modNotesTx">
        <pc:chgData name="Choi Hyoung Gi" userId="4eac43b882f8dfe7" providerId="LiveId" clId="{BAB02362-9479-48F2-8C4D-59127E56A3DC}" dt="2023-04-19T03:47:00.533" v="269" actId="20577"/>
        <pc:sldMkLst>
          <pc:docMk/>
          <pc:sldMk cId="775079804" sldId="306"/>
        </pc:sldMkLst>
      </pc:sldChg>
      <pc:sldChg chg="addSp modSp mod ord modNotesTx">
        <pc:chgData name="Choi Hyoung Gi" userId="4eac43b882f8dfe7" providerId="LiveId" clId="{BAB02362-9479-48F2-8C4D-59127E56A3DC}" dt="2023-04-19T04:13:34.932" v="1337" actId="20577"/>
        <pc:sldMkLst>
          <pc:docMk/>
          <pc:sldMk cId="1604462319" sldId="308"/>
        </pc:sldMkLst>
        <pc:spChg chg="add mod">
          <ac:chgData name="Choi Hyoung Gi" userId="4eac43b882f8dfe7" providerId="LiveId" clId="{BAB02362-9479-48F2-8C4D-59127E56A3DC}" dt="2023-04-19T03:58:37.401" v="826" actId="1076"/>
          <ac:spMkLst>
            <pc:docMk/>
            <pc:sldMk cId="1604462319" sldId="308"/>
            <ac:spMk id="5" creationId="{2B3362D1-E4E6-3893-55B6-C280BC6184BE}"/>
          </ac:spMkLst>
        </pc:spChg>
        <pc:spChg chg="add mod">
          <ac:chgData name="Choi Hyoung Gi" userId="4eac43b882f8dfe7" providerId="LiveId" clId="{BAB02362-9479-48F2-8C4D-59127E56A3DC}" dt="2023-04-19T03:58:49.773" v="845" actId="1076"/>
          <ac:spMkLst>
            <pc:docMk/>
            <pc:sldMk cId="1604462319" sldId="308"/>
            <ac:spMk id="6" creationId="{D3E32794-8BBE-9A9C-79D8-278F91AA3F89}"/>
          </ac:spMkLst>
        </pc:spChg>
        <pc:spChg chg="add mod">
          <ac:chgData name="Choi Hyoung Gi" userId="4eac43b882f8dfe7" providerId="LiveId" clId="{BAB02362-9479-48F2-8C4D-59127E56A3DC}" dt="2023-04-19T03:58:59.160" v="862" actId="1076"/>
          <ac:spMkLst>
            <pc:docMk/>
            <pc:sldMk cId="1604462319" sldId="308"/>
            <ac:spMk id="7" creationId="{829E8E17-5C80-F4B4-64F8-5FD86758826F}"/>
          </ac:spMkLst>
        </pc:spChg>
        <pc:spChg chg="add mod">
          <ac:chgData name="Choi Hyoung Gi" userId="4eac43b882f8dfe7" providerId="LiveId" clId="{BAB02362-9479-48F2-8C4D-59127E56A3DC}" dt="2023-04-19T03:59:35.761" v="919" actId="1076"/>
          <ac:spMkLst>
            <pc:docMk/>
            <pc:sldMk cId="1604462319" sldId="308"/>
            <ac:spMk id="8" creationId="{723F8616-B96D-B4D1-8CE5-EE8AEC03D8F4}"/>
          </ac:spMkLst>
        </pc:spChg>
        <pc:spChg chg="add mod">
          <ac:chgData name="Choi Hyoung Gi" userId="4eac43b882f8dfe7" providerId="LiveId" clId="{BAB02362-9479-48F2-8C4D-59127E56A3DC}" dt="2023-04-19T03:59:30.551" v="917" actId="1076"/>
          <ac:spMkLst>
            <pc:docMk/>
            <pc:sldMk cId="1604462319" sldId="308"/>
            <ac:spMk id="10" creationId="{92DF78CD-CB3E-4A14-6AE5-ABD0A8DF79A0}"/>
          </ac:spMkLst>
        </pc:spChg>
        <pc:picChg chg="mod">
          <ac:chgData name="Choi Hyoung Gi" userId="4eac43b882f8dfe7" providerId="LiveId" clId="{BAB02362-9479-48F2-8C4D-59127E56A3DC}" dt="2023-04-19T03:58:15.377" v="760" actId="1076"/>
          <ac:picMkLst>
            <pc:docMk/>
            <pc:sldMk cId="1604462319" sldId="308"/>
            <ac:picMk id="9" creationId="{EFC18AF0-A89C-7D72-39C8-46D0D7A06D96}"/>
          </ac:picMkLst>
        </pc:picChg>
      </pc:sldChg>
      <pc:sldChg chg="modSp mod modNotesTx">
        <pc:chgData name="Choi Hyoung Gi" userId="4eac43b882f8dfe7" providerId="LiveId" clId="{BAB02362-9479-48F2-8C4D-59127E56A3DC}" dt="2023-04-19T05:19:29.956" v="2976" actId="207"/>
        <pc:sldMkLst>
          <pc:docMk/>
          <pc:sldMk cId="94315609" sldId="309"/>
        </pc:sldMkLst>
        <pc:spChg chg="mod">
          <ac:chgData name="Choi Hyoung Gi" userId="4eac43b882f8dfe7" providerId="LiveId" clId="{BAB02362-9479-48F2-8C4D-59127E56A3DC}" dt="2023-04-19T05:19:29.956" v="2976" actId="207"/>
          <ac:spMkLst>
            <pc:docMk/>
            <pc:sldMk cId="94315609" sldId="309"/>
            <ac:spMk id="8" creationId="{34EDF1B4-C48F-D7E4-71AF-8FE5FBA15BF2}"/>
          </ac:spMkLst>
        </pc:spChg>
      </pc:sldChg>
      <pc:sldChg chg="addSp delSp modSp mod modNotesTx">
        <pc:chgData name="Choi Hyoung Gi" userId="4eac43b882f8dfe7" providerId="LiveId" clId="{BAB02362-9479-48F2-8C4D-59127E56A3DC}" dt="2023-04-19T05:42:01.736" v="4128" actId="20577"/>
        <pc:sldMkLst>
          <pc:docMk/>
          <pc:sldMk cId="3507472863" sldId="310"/>
        </pc:sldMkLst>
        <pc:spChg chg="add mod">
          <ac:chgData name="Choi Hyoung Gi" userId="4eac43b882f8dfe7" providerId="LiveId" clId="{BAB02362-9479-48F2-8C4D-59127E56A3DC}" dt="2023-04-19T05:25:34.434" v="3127" actId="20577"/>
          <ac:spMkLst>
            <pc:docMk/>
            <pc:sldMk cId="3507472863" sldId="310"/>
            <ac:spMk id="5" creationId="{E80BE8FB-1275-62F0-CEE6-41E27756DB35}"/>
          </ac:spMkLst>
        </pc:spChg>
        <pc:spChg chg="add mod">
          <ac:chgData name="Choi Hyoung Gi" userId="4eac43b882f8dfe7" providerId="LiveId" clId="{BAB02362-9479-48F2-8C4D-59127E56A3DC}" dt="2023-04-19T05:30:20.025" v="3362" actId="20577"/>
          <ac:spMkLst>
            <pc:docMk/>
            <pc:sldMk cId="3507472863" sldId="310"/>
            <ac:spMk id="6" creationId="{05C1D928-F632-2304-DDE3-30C2373405A2}"/>
          </ac:spMkLst>
        </pc:spChg>
        <pc:spChg chg="add del mod">
          <ac:chgData name="Choi Hyoung Gi" userId="4eac43b882f8dfe7" providerId="LiveId" clId="{BAB02362-9479-48F2-8C4D-59127E56A3DC}" dt="2023-04-19T05:22:46.403" v="3017" actId="478"/>
          <ac:spMkLst>
            <pc:docMk/>
            <pc:sldMk cId="3507472863" sldId="310"/>
            <ac:spMk id="7" creationId="{7A77A270-A735-1E2C-5CA9-38D526109B5C}"/>
          </ac:spMkLst>
        </pc:spChg>
        <pc:spChg chg="add mod">
          <ac:chgData name="Choi Hyoung Gi" userId="4eac43b882f8dfe7" providerId="LiveId" clId="{BAB02362-9479-48F2-8C4D-59127E56A3DC}" dt="2023-04-19T05:25:49.975" v="3131" actId="1076"/>
          <ac:spMkLst>
            <pc:docMk/>
            <pc:sldMk cId="3507472863" sldId="310"/>
            <ac:spMk id="8" creationId="{9559087C-6443-B742-C58A-A1F15CC2C4CE}"/>
          </ac:spMkLst>
        </pc:spChg>
        <pc:spChg chg="add mod">
          <ac:chgData name="Choi Hyoung Gi" userId="4eac43b882f8dfe7" providerId="LiveId" clId="{BAB02362-9479-48F2-8C4D-59127E56A3DC}" dt="2023-04-19T05:31:30.162" v="3387" actId="20577"/>
          <ac:spMkLst>
            <pc:docMk/>
            <pc:sldMk cId="3507472863" sldId="310"/>
            <ac:spMk id="9" creationId="{898D68F4-DA7B-C77B-C05A-AB7EE5C3711C}"/>
          </ac:spMkLst>
        </pc:spChg>
        <pc:spChg chg="add mod">
          <ac:chgData name="Choi Hyoung Gi" userId="4eac43b882f8dfe7" providerId="LiveId" clId="{BAB02362-9479-48F2-8C4D-59127E56A3DC}" dt="2023-04-19T05:29:52.494" v="3350" actId="20577"/>
          <ac:spMkLst>
            <pc:docMk/>
            <pc:sldMk cId="3507472863" sldId="310"/>
            <ac:spMk id="10" creationId="{58E9A2CD-AC7C-F5AA-B0A5-5E131C42E7EA}"/>
          </ac:spMkLst>
        </pc:spChg>
        <pc:spChg chg="add del mod">
          <ac:chgData name="Choi Hyoung Gi" userId="4eac43b882f8dfe7" providerId="LiveId" clId="{BAB02362-9479-48F2-8C4D-59127E56A3DC}" dt="2023-04-19T05:31:49.898" v="3441"/>
          <ac:spMkLst>
            <pc:docMk/>
            <pc:sldMk cId="3507472863" sldId="310"/>
            <ac:spMk id="12" creationId="{48AA86C1-857B-D760-C1FB-9A14E9D48672}"/>
          </ac:spMkLst>
        </pc:spChg>
        <pc:spChg chg="add mod">
          <ac:chgData name="Choi Hyoung Gi" userId="4eac43b882f8dfe7" providerId="LiveId" clId="{BAB02362-9479-48F2-8C4D-59127E56A3DC}" dt="2023-04-19T05:34:19.228" v="3621" actId="1076"/>
          <ac:spMkLst>
            <pc:docMk/>
            <pc:sldMk cId="3507472863" sldId="310"/>
            <ac:spMk id="14" creationId="{9280A896-2E8C-A676-F8AF-BC90ADD61AAD}"/>
          </ac:spMkLst>
        </pc:spChg>
        <pc:spChg chg="add del mod">
          <ac:chgData name="Choi Hyoung Gi" userId="4eac43b882f8dfe7" providerId="LiveId" clId="{BAB02362-9479-48F2-8C4D-59127E56A3DC}" dt="2023-04-19T05:34:32.847" v="3623" actId="478"/>
          <ac:spMkLst>
            <pc:docMk/>
            <pc:sldMk cId="3507472863" sldId="310"/>
            <ac:spMk id="15" creationId="{494B0C7B-69D3-DC83-BC7C-90381E87E9DD}"/>
          </ac:spMkLst>
        </pc:spChg>
        <pc:spChg chg="add mod">
          <ac:chgData name="Choi Hyoung Gi" userId="4eac43b882f8dfe7" providerId="LiveId" clId="{BAB02362-9479-48F2-8C4D-59127E56A3DC}" dt="2023-04-19T05:34:47.474" v="3661" actId="20577"/>
          <ac:spMkLst>
            <pc:docMk/>
            <pc:sldMk cId="3507472863" sldId="310"/>
            <ac:spMk id="16" creationId="{9E9C4970-D410-629E-825E-E3F6D08B335E}"/>
          </ac:spMkLst>
        </pc:spChg>
        <pc:picChg chg="mod">
          <ac:chgData name="Choi Hyoung Gi" userId="4eac43b882f8dfe7" providerId="LiveId" clId="{BAB02362-9479-48F2-8C4D-59127E56A3DC}" dt="2023-04-19T05:25:03.583" v="3090" actId="1076"/>
          <ac:picMkLst>
            <pc:docMk/>
            <pc:sldMk cId="3507472863" sldId="310"/>
            <ac:picMk id="11" creationId="{EDB706B6-9991-5063-5256-8BEDCE033D82}"/>
          </ac:picMkLst>
        </pc:picChg>
        <pc:picChg chg="mod">
          <ac:chgData name="Choi Hyoung Gi" userId="4eac43b882f8dfe7" providerId="LiveId" clId="{BAB02362-9479-48F2-8C4D-59127E56A3DC}" dt="2023-04-19T05:25:49.975" v="3131" actId="1076"/>
          <ac:picMkLst>
            <pc:docMk/>
            <pc:sldMk cId="3507472863" sldId="310"/>
            <ac:picMk id="13" creationId="{51EFBAF5-FC28-F23A-D82B-60A4904FAF58}"/>
          </ac:picMkLst>
        </pc:picChg>
        <pc:picChg chg="mod">
          <ac:chgData name="Choi Hyoung Gi" userId="4eac43b882f8dfe7" providerId="LiveId" clId="{BAB02362-9479-48F2-8C4D-59127E56A3DC}" dt="2023-04-19T05:24:18.437" v="3054" actId="1076"/>
          <ac:picMkLst>
            <pc:docMk/>
            <pc:sldMk cId="3507472863" sldId="310"/>
            <ac:picMk id="17" creationId="{4F9AF3E4-B1ED-5F2F-FFB0-8049C6832116}"/>
          </ac:picMkLst>
        </pc:picChg>
        <pc:picChg chg="mod">
          <ac:chgData name="Choi Hyoung Gi" userId="4eac43b882f8dfe7" providerId="LiveId" clId="{BAB02362-9479-48F2-8C4D-59127E56A3DC}" dt="2023-04-19T05:24:18.437" v="3054" actId="1076"/>
          <ac:picMkLst>
            <pc:docMk/>
            <pc:sldMk cId="3507472863" sldId="310"/>
            <ac:picMk id="19" creationId="{40D1F187-379B-6411-A4B6-3D6B97BE3BAB}"/>
          </ac:picMkLst>
        </pc:picChg>
      </pc:sldChg>
      <pc:sldChg chg="addSp delSp modSp mod modNotesTx">
        <pc:chgData name="Choi Hyoung Gi" userId="4eac43b882f8dfe7" providerId="LiveId" clId="{BAB02362-9479-48F2-8C4D-59127E56A3DC}" dt="2023-04-19T05:09:58.429" v="2303" actId="20577"/>
        <pc:sldMkLst>
          <pc:docMk/>
          <pc:sldMk cId="3660835528" sldId="311"/>
        </pc:sldMkLst>
        <pc:spChg chg="add mod">
          <ac:chgData name="Choi Hyoung Gi" userId="4eac43b882f8dfe7" providerId="LiveId" clId="{BAB02362-9479-48F2-8C4D-59127E56A3DC}" dt="2023-04-19T05:04:15.737" v="2079" actId="1076"/>
          <ac:spMkLst>
            <pc:docMk/>
            <pc:sldMk cId="3660835528" sldId="311"/>
            <ac:spMk id="7" creationId="{B762102B-3674-B9C0-B9F9-1CFB207A495D}"/>
          </ac:spMkLst>
        </pc:spChg>
        <pc:spChg chg="add mod">
          <ac:chgData name="Choi Hyoung Gi" userId="4eac43b882f8dfe7" providerId="LiveId" clId="{BAB02362-9479-48F2-8C4D-59127E56A3DC}" dt="2023-04-19T05:06:30.385" v="2198" actId="113"/>
          <ac:spMkLst>
            <pc:docMk/>
            <pc:sldMk cId="3660835528" sldId="311"/>
            <ac:spMk id="8" creationId="{F0B526CF-E7D3-FD09-0396-2A3F1B2578FE}"/>
          </ac:spMkLst>
        </pc:spChg>
        <pc:spChg chg="add mod">
          <ac:chgData name="Choi Hyoung Gi" userId="4eac43b882f8dfe7" providerId="LiveId" clId="{BAB02362-9479-48F2-8C4D-59127E56A3DC}" dt="2023-04-19T05:04:13.425" v="2078" actId="1076"/>
          <ac:spMkLst>
            <pc:docMk/>
            <pc:sldMk cId="3660835528" sldId="311"/>
            <ac:spMk id="16" creationId="{7EA1721D-FAB8-7B45-306E-F06780A4E356}"/>
          </ac:spMkLst>
        </pc:spChg>
        <pc:spChg chg="add mod">
          <ac:chgData name="Choi Hyoung Gi" userId="4eac43b882f8dfe7" providerId="LiveId" clId="{BAB02362-9479-48F2-8C4D-59127E56A3DC}" dt="2023-04-19T05:06:16.511" v="2193" actId="20577"/>
          <ac:spMkLst>
            <pc:docMk/>
            <pc:sldMk cId="3660835528" sldId="311"/>
            <ac:spMk id="17" creationId="{C3C4343F-91B4-FB46-089B-AF8E34976926}"/>
          </ac:spMkLst>
        </pc:spChg>
        <pc:spChg chg="add mod">
          <ac:chgData name="Choi Hyoung Gi" userId="4eac43b882f8dfe7" providerId="LiveId" clId="{BAB02362-9479-48F2-8C4D-59127E56A3DC}" dt="2023-04-19T05:04:15.737" v="2079" actId="1076"/>
          <ac:spMkLst>
            <pc:docMk/>
            <pc:sldMk cId="3660835528" sldId="311"/>
            <ac:spMk id="18" creationId="{5E443329-3793-ABF7-A155-054268A57970}"/>
          </ac:spMkLst>
        </pc:spChg>
        <pc:spChg chg="add del mod">
          <ac:chgData name="Choi Hyoung Gi" userId="4eac43b882f8dfe7" providerId="LiveId" clId="{BAB02362-9479-48F2-8C4D-59127E56A3DC}" dt="2023-04-19T05:02:17.980" v="1969" actId="478"/>
          <ac:spMkLst>
            <pc:docMk/>
            <pc:sldMk cId="3660835528" sldId="311"/>
            <ac:spMk id="19" creationId="{6331A57F-8E2D-F8BD-9D94-B68785B5F9BC}"/>
          </ac:spMkLst>
        </pc:spChg>
        <pc:spChg chg="add mod">
          <ac:chgData name="Choi Hyoung Gi" userId="4eac43b882f8dfe7" providerId="LiveId" clId="{BAB02362-9479-48F2-8C4D-59127E56A3DC}" dt="2023-04-19T05:07:14.210" v="2219" actId="1076"/>
          <ac:spMkLst>
            <pc:docMk/>
            <pc:sldMk cId="3660835528" sldId="311"/>
            <ac:spMk id="22" creationId="{F764E94A-2903-B86A-EF4C-741479095F58}"/>
          </ac:spMkLst>
        </pc:spChg>
        <pc:picChg chg="add del mod modCrop">
          <ac:chgData name="Choi Hyoung Gi" userId="4eac43b882f8dfe7" providerId="LiveId" clId="{BAB02362-9479-48F2-8C4D-59127E56A3DC}" dt="2023-04-19T05:02:17.980" v="1969" actId="478"/>
          <ac:picMkLst>
            <pc:docMk/>
            <pc:sldMk cId="3660835528" sldId="311"/>
            <ac:picMk id="5" creationId="{0CED89D4-B002-4E00-2C09-44E5FB7735D6}"/>
          </ac:picMkLst>
        </pc:picChg>
        <pc:picChg chg="add del mod modCrop">
          <ac:chgData name="Choi Hyoung Gi" userId="4eac43b882f8dfe7" providerId="LiveId" clId="{BAB02362-9479-48F2-8C4D-59127E56A3DC}" dt="2023-04-19T05:02:17.980" v="1969" actId="478"/>
          <ac:picMkLst>
            <pc:docMk/>
            <pc:sldMk cId="3660835528" sldId="311"/>
            <ac:picMk id="6" creationId="{CFCD2884-8E8B-FD3D-47A2-5A1CAE80AE9A}"/>
          </ac:picMkLst>
        </pc:picChg>
        <pc:picChg chg="mod">
          <ac:chgData name="Choi Hyoung Gi" userId="4eac43b882f8dfe7" providerId="LiveId" clId="{BAB02362-9479-48F2-8C4D-59127E56A3DC}" dt="2023-04-19T05:04:15.737" v="2079" actId="1076"/>
          <ac:picMkLst>
            <pc:docMk/>
            <pc:sldMk cId="3660835528" sldId="311"/>
            <ac:picMk id="9" creationId="{2BB87D58-538C-6997-9D91-D0AF419F5422}"/>
          </ac:picMkLst>
        </pc:picChg>
        <pc:picChg chg="del mod">
          <ac:chgData name="Choi Hyoung Gi" userId="4eac43b882f8dfe7" providerId="LiveId" clId="{BAB02362-9479-48F2-8C4D-59127E56A3DC}" dt="2023-04-19T05:02:17.980" v="1969" actId="478"/>
          <ac:picMkLst>
            <pc:docMk/>
            <pc:sldMk cId="3660835528" sldId="311"/>
            <ac:picMk id="11" creationId="{C44D2AEB-7B3B-B4E6-55A8-A198F6FF9F86}"/>
          </ac:picMkLst>
        </pc:picChg>
        <pc:picChg chg="add mod">
          <ac:chgData name="Choi Hyoung Gi" userId="4eac43b882f8dfe7" providerId="LiveId" clId="{BAB02362-9479-48F2-8C4D-59127E56A3DC}" dt="2023-04-19T05:04:13.425" v="2078" actId="1076"/>
          <ac:picMkLst>
            <pc:docMk/>
            <pc:sldMk cId="3660835528" sldId="311"/>
            <ac:picMk id="12" creationId="{0354B568-5C73-B2BE-F03B-E17CE2230D62}"/>
          </ac:picMkLst>
        </pc:picChg>
        <pc:picChg chg="del mod">
          <ac:chgData name="Choi Hyoung Gi" userId="4eac43b882f8dfe7" providerId="LiveId" clId="{BAB02362-9479-48F2-8C4D-59127E56A3DC}" dt="2023-04-19T05:02:17.980" v="1969" actId="478"/>
          <ac:picMkLst>
            <pc:docMk/>
            <pc:sldMk cId="3660835528" sldId="311"/>
            <ac:picMk id="13" creationId="{27591233-F062-825B-238D-19BBF4FA631F}"/>
          </ac:picMkLst>
        </pc:picChg>
        <pc:picChg chg="add mod">
          <ac:chgData name="Choi Hyoung Gi" userId="4eac43b882f8dfe7" providerId="LiveId" clId="{BAB02362-9479-48F2-8C4D-59127E56A3DC}" dt="2023-04-19T05:04:13.425" v="2078" actId="1076"/>
          <ac:picMkLst>
            <pc:docMk/>
            <pc:sldMk cId="3660835528" sldId="311"/>
            <ac:picMk id="15" creationId="{13C924FB-1B8B-2935-CFFA-26D8C6B11D5E}"/>
          </ac:picMkLst>
        </pc:picChg>
        <pc:picChg chg="add mod">
          <ac:chgData name="Choi Hyoung Gi" userId="4eac43b882f8dfe7" providerId="LiveId" clId="{BAB02362-9479-48F2-8C4D-59127E56A3DC}" dt="2023-04-19T05:07:08.922" v="2218" actId="1076"/>
          <ac:picMkLst>
            <pc:docMk/>
            <pc:sldMk cId="3660835528" sldId="311"/>
            <ac:picMk id="21" creationId="{016BA97B-7D60-008E-35D2-22DA6F29CD18}"/>
          </ac:picMkLst>
        </pc:picChg>
      </pc:sldChg>
      <pc:sldChg chg="modNotesTx">
        <pc:chgData name="Choi Hyoung Gi" userId="4eac43b882f8dfe7" providerId="LiveId" clId="{BAB02362-9479-48F2-8C4D-59127E56A3DC}" dt="2023-04-19T05:43:23.107" v="4200" actId="20577"/>
        <pc:sldMkLst>
          <pc:docMk/>
          <pc:sldMk cId="2194523019" sldId="312"/>
        </pc:sldMkLst>
      </pc:sldChg>
      <pc:sldChg chg="modNotesTx">
        <pc:chgData name="Choi Hyoung Gi" userId="4eac43b882f8dfe7" providerId="LiveId" clId="{BAB02362-9479-48F2-8C4D-59127E56A3DC}" dt="2023-04-19T05:51:51.417" v="4593"/>
        <pc:sldMkLst>
          <pc:docMk/>
          <pc:sldMk cId="4220190656" sldId="313"/>
        </pc:sldMkLst>
      </pc:sldChg>
      <pc:sldChg chg="modNotesTx">
        <pc:chgData name="Choi Hyoung Gi" userId="4eac43b882f8dfe7" providerId="LiveId" clId="{BAB02362-9479-48F2-8C4D-59127E56A3DC}" dt="2023-04-19T05:52:45.201" v="4699" actId="20577"/>
        <pc:sldMkLst>
          <pc:docMk/>
          <pc:sldMk cId="2387746409" sldId="315"/>
        </pc:sldMkLst>
      </pc:sldChg>
      <pc:sldChg chg="del">
        <pc:chgData name="Choi Hyoung Gi" userId="4eac43b882f8dfe7" providerId="LiveId" clId="{BAB02362-9479-48F2-8C4D-59127E56A3DC}" dt="2023-04-19T05:52:56.674" v="4700" actId="47"/>
        <pc:sldMkLst>
          <pc:docMk/>
          <pc:sldMk cId="3244176376" sldId="316"/>
        </pc:sldMkLst>
      </pc:sldChg>
      <pc:sldChg chg="modSp add mod modNotesTx">
        <pc:chgData name="Choi Hyoung Gi" userId="4eac43b882f8dfe7" providerId="LiveId" clId="{BAB02362-9479-48F2-8C4D-59127E56A3DC}" dt="2023-04-19T04:27:50.605" v="1662" actId="20577"/>
        <pc:sldMkLst>
          <pc:docMk/>
          <pc:sldMk cId="1829216796" sldId="317"/>
        </pc:sldMkLst>
        <pc:spChg chg="mod">
          <ac:chgData name="Choi Hyoung Gi" userId="4eac43b882f8dfe7" providerId="LiveId" clId="{BAB02362-9479-48F2-8C4D-59127E56A3DC}" dt="2023-04-19T04:14:20.058" v="1353" actId="20577"/>
          <ac:spMkLst>
            <pc:docMk/>
            <pc:sldMk cId="1829216796" sldId="317"/>
            <ac:spMk id="2" creationId="{38FD79E9-C783-7216-4122-00F21DB11E61}"/>
          </ac:spMkLst>
        </pc:spChg>
        <pc:spChg chg="mod">
          <ac:chgData name="Choi Hyoung Gi" userId="4eac43b882f8dfe7" providerId="LiveId" clId="{BAB02362-9479-48F2-8C4D-59127E56A3DC}" dt="2023-04-19T04:23:57.750" v="1516" actId="20577"/>
          <ac:spMkLst>
            <pc:docMk/>
            <pc:sldMk cId="1829216796" sldId="317"/>
            <ac:spMk id="8" creationId="{34EDF1B4-C48F-D7E4-71AF-8FE5FBA15BF2}"/>
          </ac:spMkLst>
        </pc:spChg>
      </pc:sldChg>
      <pc:sldChg chg="addSp delSp modSp add mod modNotesTx">
        <pc:chgData name="Choi Hyoung Gi" userId="4eac43b882f8dfe7" providerId="LiveId" clId="{BAB02362-9479-48F2-8C4D-59127E56A3DC}" dt="2023-04-19T05:11:56.944" v="2656" actId="20577"/>
        <pc:sldMkLst>
          <pc:docMk/>
          <pc:sldMk cId="1996613018" sldId="318"/>
        </pc:sldMkLst>
        <pc:spChg chg="del">
          <ac:chgData name="Choi Hyoung Gi" userId="4eac43b882f8dfe7" providerId="LiveId" clId="{BAB02362-9479-48F2-8C4D-59127E56A3DC}" dt="2023-04-19T05:02:20.676" v="1970" actId="478"/>
          <ac:spMkLst>
            <pc:docMk/>
            <pc:sldMk cId="1996613018" sldId="318"/>
            <ac:spMk id="7" creationId="{B762102B-3674-B9C0-B9F9-1CFB207A495D}"/>
          </ac:spMkLst>
        </pc:spChg>
        <pc:spChg chg="del">
          <ac:chgData name="Choi Hyoung Gi" userId="4eac43b882f8dfe7" providerId="LiveId" clId="{BAB02362-9479-48F2-8C4D-59127E56A3DC}" dt="2023-04-19T05:02:20.676" v="1970" actId="478"/>
          <ac:spMkLst>
            <pc:docMk/>
            <pc:sldMk cId="1996613018" sldId="318"/>
            <ac:spMk id="8" creationId="{F0B526CF-E7D3-FD09-0396-2A3F1B2578FE}"/>
          </ac:spMkLst>
        </pc:spChg>
        <pc:spChg chg="add mod">
          <ac:chgData name="Choi Hyoung Gi" userId="4eac43b882f8dfe7" providerId="LiveId" clId="{BAB02362-9479-48F2-8C4D-59127E56A3DC}" dt="2023-04-19T05:06:32.289" v="2199" actId="113"/>
          <ac:spMkLst>
            <pc:docMk/>
            <pc:sldMk cId="1996613018" sldId="318"/>
            <ac:spMk id="10" creationId="{704E76A7-2413-D3E4-0BA4-7BEF584A4391}"/>
          </ac:spMkLst>
        </pc:spChg>
        <pc:spChg chg="add mod">
          <ac:chgData name="Choi Hyoung Gi" userId="4eac43b882f8dfe7" providerId="LiveId" clId="{BAB02362-9479-48F2-8C4D-59127E56A3DC}" dt="2023-04-19T05:06:32.289" v="2199" actId="113"/>
          <ac:spMkLst>
            <pc:docMk/>
            <pc:sldMk cId="1996613018" sldId="318"/>
            <ac:spMk id="14" creationId="{F71B4A5A-A904-A562-FD19-E9DBFF3DECB6}"/>
          </ac:spMkLst>
        </pc:spChg>
        <pc:spChg chg="del">
          <ac:chgData name="Choi Hyoung Gi" userId="4eac43b882f8dfe7" providerId="LiveId" clId="{BAB02362-9479-48F2-8C4D-59127E56A3DC}" dt="2023-04-19T05:02:20.676" v="1970" actId="478"/>
          <ac:spMkLst>
            <pc:docMk/>
            <pc:sldMk cId="1996613018" sldId="318"/>
            <ac:spMk id="16" creationId="{7EA1721D-FAB8-7B45-306E-F06780A4E356}"/>
          </ac:spMkLst>
        </pc:spChg>
        <pc:spChg chg="del">
          <ac:chgData name="Choi Hyoung Gi" userId="4eac43b882f8dfe7" providerId="LiveId" clId="{BAB02362-9479-48F2-8C4D-59127E56A3DC}" dt="2023-04-19T05:02:20.676" v="1970" actId="478"/>
          <ac:spMkLst>
            <pc:docMk/>
            <pc:sldMk cId="1996613018" sldId="318"/>
            <ac:spMk id="17" creationId="{C3C4343F-91B4-FB46-089B-AF8E34976926}"/>
          </ac:spMkLst>
        </pc:spChg>
        <pc:spChg chg="del">
          <ac:chgData name="Choi Hyoung Gi" userId="4eac43b882f8dfe7" providerId="LiveId" clId="{BAB02362-9479-48F2-8C4D-59127E56A3DC}" dt="2023-04-19T05:02:20.676" v="1970" actId="478"/>
          <ac:spMkLst>
            <pc:docMk/>
            <pc:sldMk cId="1996613018" sldId="318"/>
            <ac:spMk id="18" creationId="{5E443329-3793-ABF7-A155-054268A57970}"/>
          </ac:spMkLst>
        </pc:spChg>
        <pc:spChg chg="mod">
          <ac:chgData name="Choi Hyoung Gi" userId="4eac43b882f8dfe7" providerId="LiveId" clId="{BAB02362-9479-48F2-8C4D-59127E56A3DC}" dt="2023-04-19T05:02:37.415" v="1976" actId="1076"/>
          <ac:spMkLst>
            <pc:docMk/>
            <pc:sldMk cId="1996613018" sldId="318"/>
            <ac:spMk id="19" creationId="{6331A57F-8E2D-F8BD-9D94-B68785B5F9BC}"/>
          </ac:spMkLst>
        </pc:spChg>
        <pc:picChg chg="mod">
          <ac:chgData name="Choi Hyoung Gi" userId="4eac43b882f8dfe7" providerId="LiveId" clId="{BAB02362-9479-48F2-8C4D-59127E56A3DC}" dt="2023-04-19T05:03:08.160" v="2020" actId="1076"/>
          <ac:picMkLst>
            <pc:docMk/>
            <pc:sldMk cId="1996613018" sldId="318"/>
            <ac:picMk id="5" creationId="{0CED89D4-B002-4E00-2C09-44E5FB7735D6}"/>
          </ac:picMkLst>
        </pc:picChg>
        <pc:picChg chg="mod">
          <ac:chgData name="Choi Hyoung Gi" userId="4eac43b882f8dfe7" providerId="LiveId" clId="{BAB02362-9479-48F2-8C4D-59127E56A3DC}" dt="2023-04-19T05:03:09.767" v="2021" actId="1076"/>
          <ac:picMkLst>
            <pc:docMk/>
            <pc:sldMk cId="1996613018" sldId="318"/>
            <ac:picMk id="6" creationId="{CFCD2884-8E8B-FD3D-47A2-5A1CAE80AE9A}"/>
          </ac:picMkLst>
        </pc:picChg>
        <pc:picChg chg="del">
          <ac:chgData name="Choi Hyoung Gi" userId="4eac43b882f8dfe7" providerId="LiveId" clId="{BAB02362-9479-48F2-8C4D-59127E56A3DC}" dt="2023-04-19T05:02:20.676" v="1970" actId="478"/>
          <ac:picMkLst>
            <pc:docMk/>
            <pc:sldMk cId="1996613018" sldId="318"/>
            <ac:picMk id="9" creationId="{2BB87D58-538C-6997-9D91-D0AF419F5422}"/>
          </ac:picMkLst>
        </pc:picChg>
        <pc:picChg chg="mod">
          <ac:chgData name="Choi Hyoung Gi" userId="4eac43b882f8dfe7" providerId="LiveId" clId="{BAB02362-9479-48F2-8C4D-59127E56A3DC}" dt="2023-04-19T05:02:37.415" v="1976" actId="1076"/>
          <ac:picMkLst>
            <pc:docMk/>
            <pc:sldMk cId="1996613018" sldId="318"/>
            <ac:picMk id="11" creationId="{C44D2AEB-7B3B-B4E6-55A8-A198F6FF9F86}"/>
          </ac:picMkLst>
        </pc:picChg>
        <pc:picChg chg="del">
          <ac:chgData name="Choi Hyoung Gi" userId="4eac43b882f8dfe7" providerId="LiveId" clId="{BAB02362-9479-48F2-8C4D-59127E56A3DC}" dt="2023-04-19T05:02:20.676" v="1970" actId="478"/>
          <ac:picMkLst>
            <pc:docMk/>
            <pc:sldMk cId="1996613018" sldId="318"/>
            <ac:picMk id="12" creationId="{0354B568-5C73-B2BE-F03B-E17CE2230D62}"/>
          </ac:picMkLst>
        </pc:picChg>
        <pc:picChg chg="mod">
          <ac:chgData name="Choi Hyoung Gi" userId="4eac43b882f8dfe7" providerId="LiveId" clId="{BAB02362-9479-48F2-8C4D-59127E56A3DC}" dt="2023-04-19T05:02:37.415" v="1976" actId="1076"/>
          <ac:picMkLst>
            <pc:docMk/>
            <pc:sldMk cId="1996613018" sldId="318"/>
            <ac:picMk id="13" creationId="{27591233-F062-825B-238D-19BBF4FA631F}"/>
          </ac:picMkLst>
        </pc:picChg>
        <pc:picChg chg="del">
          <ac:chgData name="Choi Hyoung Gi" userId="4eac43b882f8dfe7" providerId="LiveId" clId="{BAB02362-9479-48F2-8C4D-59127E56A3DC}" dt="2023-04-19T05:02:20.676" v="1970" actId="478"/>
          <ac:picMkLst>
            <pc:docMk/>
            <pc:sldMk cId="1996613018" sldId="318"/>
            <ac:picMk id="15" creationId="{13C924FB-1B8B-2935-CFFA-26D8C6B11D5E}"/>
          </ac:picMkLst>
        </pc:picChg>
        <pc:picChg chg="del">
          <ac:chgData name="Choi Hyoung Gi" userId="4eac43b882f8dfe7" providerId="LiveId" clId="{BAB02362-9479-48F2-8C4D-59127E56A3DC}" dt="2023-04-19T05:02:20.676" v="1970" actId="478"/>
          <ac:picMkLst>
            <pc:docMk/>
            <pc:sldMk cId="1996613018" sldId="318"/>
            <ac:picMk id="21" creationId="{016BA97B-7D60-008E-35D2-22DA6F29CD18}"/>
          </ac:picMkLst>
        </pc:picChg>
      </pc:sldChg>
      <pc:sldChg chg="modSp add mod modNotesTx">
        <pc:chgData name="Choi Hyoung Gi" userId="4eac43b882f8dfe7" providerId="LiveId" clId="{BAB02362-9479-48F2-8C4D-59127E56A3DC}" dt="2023-04-19T05:46:19.630" v="4299" actId="20577"/>
        <pc:sldMkLst>
          <pc:docMk/>
          <pc:sldMk cId="345557111" sldId="319"/>
        </pc:sldMkLst>
        <pc:spChg chg="mod">
          <ac:chgData name="Choi Hyoung Gi" userId="4eac43b882f8dfe7" providerId="LiveId" clId="{BAB02362-9479-48F2-8C4D-59127E56A3DC}" dt="2023-04-19T05:44:44.336" v="4298"/>
          <ac:spMkLst>
            <pc:docMk/>
            <pc:sldMk cId="345557111" sldId="319"/>
            <ac:spMk id="5" creationId="{5C9A83F3-301F-340F-A4E0-47DF53AD59F6}"/>
          </ac:spMkLst>
        </pc:spChg>
      </pc:sldChg>
      <pc:sldChg chg="delSp modSp add mod">
        <pc:chgData name="Choi Hyoung Gi" userId="4eac43b882f8dfe7" providerId="LiveId" clId="{BAB02362-9479-48F2-8C4D-59127E56A3DC}" dt="2023-04-19T05:53:12.591" v="4718" actId="20577"/>
        <pc:sldMkLst>
          <pc:docMk/>
          <pc:sldMk cId="2686890488" sldId="320"/>
        </pc:sldMkLst>
        <pc:spChg chg="mod">
          <ac:chgData name="Choi Hyoung Gi" userId="4eac43b882f8dfe7" providerId="LiveId" clId="{BAB02362-9479-48F2-8C4D-59127E56A3DC}" dt="2023-04-19T05:53:12.591" v="4718" actId="20577"/>
          <ac:spMkLst>
            <pc:docMk/>
            <pc:sldMk cId="2686890488" sldId="320"/>
            <ac:spMk id="2" creationId="{38FD79E9-C783-7216-4122-00F21DB11E61}"/>
          </ac:spMkLst>
        </pc:spChg>
        <pc:picChg chg="del">
          <ac:chgData name="Choi Hyoung Gi" userId="4eac43b882f8dfe7" providerId="LiveId" clId="{BAB02362-9479-48F2-8C4D-59127E56A3DC}" dt="2023-04-19T05:53:02.720" v="4702" actId="478"/>
          <ac:picMkLst>
            <pc:docMk/>
            <pc:sldMk cId="2686890488" sldId="320"/>
            <ac:picMk id="6" creationId="{7E6198A4-804E-EAED-B2E6-B2087205523D}"/>
          </ac:picMkLst>
        </pc:picChg>
      </pc:sldChg>
    </pc:docChg>
  </pc:docChgLst>
  <pc:docChgLst>
    <pc:chgData name="Choi Hyoung Gi" userId="4eac43b882f8dfe7" providerId="LiveId" clId="{925F8249-AF32-4FA0-8EB8-0B95EB847CD9}"/>
    <pc:docChg chg="undo custSel modSld">
      <pc:chgData name="Choi Hyoung Gi" userId="4eac43b882f8dfe7" providerId="LiveId" clId="{925F8249-AF32-4FA0-8EB8-0B95EB847CD9}" dt="2023-02-16T23:47:12.466" v="899" actId="20577"/>
      <pc:docMkLst>
        <pc:docMk/>
      </pc:docMkLst>
      <pc:sldChg chg="modNotesTx">
        <pc:chgData name="Choi Hyoung Gi" userId="4eac43b882f8dfe7" providerId="LiveId" clId="{925F8249-AF32-4FA0-8EB8-0B95EB847CD9}" dt="2023-02-16T23:40:52.332" v="0" actId="20577"/>
        <pc:sldMkLst>
          <pc:docMk/>
          <pc:sldMk cId="440040637" sldId="256"/>
        </pc:sldMkLst>
      </pc:sldChg>
      <pc:sldChg chg="modNotesTx">
        <pc:chgData name="Choi Hyoung Gi" userId="4eac43b882f8dfe7" providerId="LiveId" clId="{925F8249-AF32-4FA0-8EB8-0B95EB847CD9}" dt="2023-02-16T23:42:08.349" v="259" actId="20577"/>
        <pc:sldMkLst>
          <pc:docMk/>
          <pc:sldMk cId="2929191091" sldId="260"/>
        </pc:sldMkLst>
      </pc:sldChg>
      <pc:sldChg chg="modNotesTx">
        <pc:chgData name="Choi Hyoung Gi" userId="4eac43b882f8dfe7" providerId="LiveId" clId="{925F8249-AF32-4FA0-8EB8-0B95EB847CD9}" dt="2023-02-16T23:43:40.333" v="607" actId="20577"/>
        <pc:sldMkLst>
          <pc:docMk/>
          <pc:sldMk cId="3346259152" sldId="263"/>
        </pc:sldMkLst>
      </pc:sldChg>
      <pc:sldChg chg="modNotesTx">
        <pc:chgData name="Choi Hyoung Gi" userId="4eac43b882f8dfe7" providerId="LiveId" clId="{925F8249-AF32-4FA0-8EB8-0B95EB847CD9}" dt="2023-02-16T23:41:26.074" v="86" actId="20577"/>
        <pc:sldMkLst>
          <pc:docMk/>
          <pc:sldMk cId="2721285547" sldId="268"/>
        </pc:sldMkLst>
      </pc:sldChg>
      <pc:sldChg chg="modNotesTx">
        <pc:chgData name="Choi Hyoung Gi" userId="4eac43b882f8dfe7" providerId="LiveId" clId="{925F8249-AF32-4FA0-8EB8-0B95EB847CD9}" dt="2023-02-16T23:47:12.466" v="899" actId="20577"/>
        <pc:sldMkLst>
          <pc:docMk/>
          <pc:sldMk cId="887532329" sldId="279"/>
        </pc:sldMkLst>
      </pc:sldChg>
    </pc:docChg>
  </pc:docChgLst>
  <pc:docChgLst>
    <pc:chgData name="Choi Hyoung Gi" userId="4eac43b882f8dfe7" providerId="LiveId" clId="{35111ECC-7F1C-47F4-A13D-3D962E147B6F}"/>
    <pc:docChg chg="undo custSel delSld modSld">
      <pc:chgData name="Choi Hyoung Gi" userId="4eac43b882f8dfe7" providerId="LiveId" clId="{35111ECC-7F1C-47F4-A13D-3D962E147B6F}" dt="2023-04-12T13:11:47.690" v="656" actId="20577"/>
      <pc:docMkLst>
        <pc:docMk/>
      </pc:docMkLst>
      <pc:sldChg chg="modNotesTx">
        <pc:chgData name="Choi Hyoung Gi" userId="4eac43b882f8dfe7" providerId="LiveId" clId="{35111ECC-7F1C-47F4-A13D-3D962E147B6F}" dt="2023-04-12T13:11:26.063" v="645" actId="20577"/>
        <pc:sldMkLst>
          <pc:docMk/>
          <pc:sldMk cId="3072287347" sldId="289"/>
        </pc:sldMkLst>
      </pc:sldChg>
      <pc:sldChg chg="modNotesTx">
        <pc:chgData name="Choi Hyoung Gi" userId="4eac43b882f8dfe7" providerId="LiveId" clId="{35111ECC-7F1C-47F4-A13D-3D962E147B6F}" dt="2023-04-12T13:11:27.496" v="646" actId="20577"/>
        <pc:sldMkLst>
          <pc:docMk/>
          <pc:sldMk cId="1532471955" sldId="290"/>
        </pc:sldMkLst>
      </pc:sldChg>
      <pc:sldChg chg="modNotesTx">
        <pc:chgData name="Choi Hyoung Gi" userId="4eac43b882f8dfe7" providerId="LiveId" clId="{35111ECC-7F1C-47F4-A13D-3D962E147B6F}" dt="2023-04-12T13:11:29.394" v="647" actId="20577"/>
        <pc:sldMkLst>
          <pc:docMk/>
          <pc:sldMk cId="927388989" sldId="292"/>
        </pc:sldMkLst>
      </pc:sldChg>
      <pc:sldChg chg="modNotesTx">
        <pc:chgData name="Choi Hyoung Gi" userId="4eac43b882f8dfe7" providerId="LiveId" clId="{35111ECC-7F1C-47F4-A13D-3D962E147B6F}" dt="2023-04-12T13:11:30.723" v="648" actId="20577"/>
        <pc:sldMkLst>
          <pc:docMk/>
          <pc:sldMk cId="283508755" sldId="293"/>
        </pc:sldMkLst>
      </pc:sldChg>
      <pc:sldChg chg="modNotesTx">
        <pc:chgData name="Choi Hyoung Gi" userId="4eac43b882f8dfe7" providerId="LiveId" clId="{35111ECC-7F1C-47F4-A13D-3D962E147B6F}" dt="2023-04-12T13:11:31.974" v="649" actId="20577"/>
        <pc:sldMkLst>
          <pc:docMk/>
          <pc:sldMk cId="3687962015" sldId="294"/>
        </pc:sldMkLst>
      </pc:sldChg>
      <pc:sldChg chg="modNotesTx">
        <pc:chgData name="Choi Hyoung Gi" userId="4eac43b882f8dfe7" providerId="LiveId" clId="{35111ECC-7F1C-47F4-A13D-3D962E147B6F}" dt="2023-04-12T13:11:33.247" v="650" actId="20577"/>
        <pc:sldMkLst>
          <pc:docMk/>
          <pc:sldMk cId="1901615185" sldId="295"/>
        </pc:sldMkLst>
      </pc:sldChg>
      <pc:sldChg chg="modNotesTx">
        <pc:chgData name="Choi Hyoung Gi" userId="4eac43b882f8dfe7" providerId="LiveId" clId="{35111ECC-7F1C-47F4-A13D-3D962E147B6F}" dt="2023-04-12T13:11:34.434" v="651" actId="20577"/>
        <pc:sldMkLst>
          <pc:docMk/>
          <pc:sldMk cId="4198399865" sldId="296"/>
        </pc:sldMkLst>
      </pc:sldChg>
      <pc:sldChg chg="modNotesTx">
        <pc:chgData name="Choi Hyoung Gi" userId="4eac43b882f8dfe7" providerId="LiveId" clId="{35111ECC-7F1C-47F4-A13D-3D962E147B6F}" dt="2023-04-12T13:11:36.783" v="652" actId="20577"/>
        <pc:sldMkLst>
          <pc:docMk/>
          <pc:sldMk cId="1362818261" sldId="297"/>
        </pc:sldMkLst>
      </pc:sldChg>
      <pc:sldChg chg="modNotesTx">
        <pc:chgData name="Choi Hyoung Gi" userId="4eac43b882f8dfe7" providerId="LiveId" clId="{35111ECC-7F1C-47F4-A13D-3D962E147B6F}" dt="2023-04-12T13:11:43.353" v="655" actId="20577"/>
        <pc:sldMkLst>
          <pc:docMk/>
          <pc:sldMk cId="2192542912" sldId="303"/>
        </pc:sldMkLst>
      </pc:sldChg>
      <pc:sldChg chg="modNotesTx">
        <pc:chgData name="Choi Hyoung Gi" userId="4eac43b882f8dfe7" providerId="LiveId" clId="{35111ECC-7F1C-47F4-A13D-3D962E147B6F}" dt="2023-04-12T13:11:47.690" v="656" actId="20577"/>
        <pc:sldMkLst>
          <pc:docMk/>
          <pc:sldMk cId="2870210141" sldId="304"/>
        </pc:sldMkLst>
      </pc:sldChg>
      <pc:sldChg chg="modNotesTx">
        <pc:chgData name="Choi Hyoung Gi" userId="4eac43b882f8dfe7" providerId="LiveId" clId="{35111ECC-7F1C-47F4-A13D-3D962E147B6F}" dt="2023-04-12T13:11:39.284" v="653" actId="20577"/>
        <pc:sldMkLst>
          <pc:docMk/>
          <pc:sldMk cId="2737797195" sldId="305"/>
        </pc:sldMkLst>
      </pc:sldChg>
      <pc:sldChg chg="modSp mod modNotesTx">
        <pc:chgData name="Choi Hyoung Gi" userId="4eac43b882f8dfe7" providerId="LiveId" clId="{35111ECC-7F1C-47F4-A13D-3D962E147B6F}" dt="2023-04-12T13:11:40.625" v="654" actId="20577"/>
        <pc:sldMkLst>
          <pc:docMk/>
          <pc:sldMk cId="3895288504" sldId="306"/>
        </pc:sldMkLst>
        <pc:spChg chg="mod">
          <ac:chgData name="Choi Hyoung Gi" userId="4eac43b882f8dfe7" providerId="LiveId" clId="{35111ECC-7F1C-47F4-A13D-3D962E147B6F}" dt="2023-04-12T13:02:41.971" v="631" actId="20577"/>
          <ac:spMkLst>
            <pc:docMk/>
            <pc:sldMk cId="3895288504" sldId="306"/>
            <ac:spMk id="8" creationId="{34EDF1B4-C48F-D7E4-71AF-8FE5FBA15BF2}"/>
          </ac:spMkLst>
        </pc:spChg>
      </pc:sldChg>
      <pc:sldChg chg="del">
        <pc:chgData name="Choi Hyoung Gi" userId="4eac43b882f8dfe7" providerId="LiveId" clId="{35111ECC-7F1C-47F4-A13D-3D962E147B6F}" dt="2023-04-12T13:10:27.394" v="643" actId="47"/>
        <pc:sldMkLst>
          <pc:docMk/>
          <pc:sldMk cId="1373411047" sldId="307"/>
        </pc:sldMkLst>
      </pc:sldChg>
      <pc:sldChg chg="del">
        <pc:chgData name="Choi Hyoung Gi" userId="4eac43b882f8dfe7" providerId="LiveId" clId="{35111ECC-7F1C-47F4-A13D-3D962E147B6F}" dt="2023-04-12T13:10:28.303" v="644" actId="47"/>
        <pc:sldMkLst>
          <pc:docMk/>
          <pc:sldMk cId="389610365" sldId="308"/>
        </pc:sldMkLst>
      </pc:sldChg>
    </pc:docChg>
  </pc:docChgLst>
  <pc:docChgLst>
    <pc:chgData name="Choi Hyoung Gi" userId="4eac43b882f8dfe7" providerId="LiveId" clId="{00CB8982-392E-491A-9C76-33E074171898}"/>
    <pc:docChg chg="undo custSel modSld sldOrd">
      <pc:chgData name="Choi Hyoung Gi" userId="4eac43b882f8dfe7" providerId="LiveId" clId="{00CB8982-392E-491A-9C76-33E074171898}" dt="2023-02-17T04:06:06.173" v="966" actId="1076"/>
      <pc:docMkLst>
        <pc:docMk/>
      </pc:docMkLst>
      <pc:sldChg chg="modNotesTx">
        <pc:chgData name="Choi Hyoung Gi" userId="4eac43b882f8dfe7" providerId="LiveId" clId="{00CB8982-392E-491A-9C76-33E074171898}" dt="2023-02-17T03:37:16.021" v="48" actId="20577"/>
        <pc:sldMkLst>
          <pc:docMk/>
          <pc:sldMk cId="3201139933" sldId="258"/>
        </pc:sldMkLst>
      </pc:sldChg>
      <pc:sldChg chg="addSp delSp">
        <pc:chgData name="Choi Hyoung Gi" userId="4eac43b882f8dfe7" providerId="LiveId" clId="{00CB8982-392E-491A-9C76-33E074171898}" dt="2023-02-17T03:38:30.273" v="50" actId="478"/>
        <pc:sldMkLst>
          <pc:docMk/>
          <pc:sldMk cId="2577589603" sldId="264"/>
        </pc:sldMkLst>
        <pc:picChg chg="add del">
          <ac:chgData name="Choi Hyoung Gi" userId="4eac43b882f8dfe7" providerId="LiveId" clId="{00CB8982-392E-491A-9C76-33E074171898}" dt="2023-02-17T03:38:30.273" v="50" actId="478"/>
          <ac:picMkLst>
            <pc:docMk/>
            <pc:sldMk cId="2577589603" sldId="264"/>
            <ac:picMk id="5" creationId="{A5A89C94-9EC5-1710-D540-A8FF758C2753}"/>
          </ac:picMkLst>
        </pc:picChg>
      </pc:sldChg>
      <pc:sldChg chg="modNotesTx">
        <pc:chgData name="Choi Hyoung Gi" userId="4eac43b882f8dfe7" providerId="LiveId" clId="{00CB8982-392E-491A-9C76-33E074171898}" dt="2023-02-17T03:42:49.627" v="326" actId="20577"/>
        <pc:sldMkLst>
          <pc:docMk/>
          <pc:sldMk cId="2721285547" sldId="268"/>
        </pc:sldMkLst>
      </pc:sldChg>
      <pc:sldChg chg="modNotesTx">
        <pc:chgData name="Choi Hyoung Gi" userId="4eac43b882f8dfe7" providerId="LiveId" clId="{00CB8982-392E-491A-9C76-33E074171898}" dt="2023-02-17T03:44:27.272" v="465" actId="20577"/>
        <pc:sldMkLst>
          <pc:docMk/>
          <pc:sldMk cId="299382978" sldId="269"/>
        </pc:sldMkLst>
      </pc:sldChg>
      <pc:sldChg chg="modNotesTx">
        <pc:chgData name="Choi Hyoung Gi" userId="4eac43b882f8dfe7" providerId="LiveId" clId="{00CB8982-392E-491A-9C76-33E074171898}" dt="2023-02-17T03:44:15.403" v="464" actId="20577"/>
        <pc:sldMkLst>
          <pc:docMk/>
          <pc:sldMk cId="521556296" sldId="270"/>
        </pc:sldMkLst>
      </pc:sldChg>
      <pc:sldChg chg="modNotesTx">
        <pc:chgData name="Choi Hyoung Gi" userId="4eac43b882f8dfe7" providerId="LiveId" clId="{00CB8982-392E-491A-9C76-33E074171898}" dt="2023-02-17T03:49:41.508" v="539" actId="6549"/>
        <pc:sldMkLst>
          <pc:docMk/>
          <pc:sldMk cId="1820485174" sldId="271"/>
        </pc:sldMkLst>
      </pc:sldChg>
      <pc:sldChg chg="modNotesTx">
        <pc:chgData name="Choi Hyoung Gi" userId="4eac43b882f8dfe7" providerId="LiveId" clId="{00CB8982-392E-491A-9C76-33E074171898}" dt="2023-02-17T03:57:07.980" v="723" actId="20577"/>
        <pc:sldMkLst>
          <pc:docMk/>
          <pc:sldMk cId="132223192" sldId="272"/>
        </pc:sldMkLst>
      </pc:sldChg>
      <pc:sldChg chg="modSp mod">
        <pc:chgData name="Choi Hyoung Gi" userId="4eac43b882f8dfe7" providerId="LiveId" clId="{00CB8982-392E-491A-9C76-33E074171898}" dt="2023-02-17T03:56:01.124" v="647" actId="20577"/>
        <pc:sldMkLst>
          <pc:docMk/>
          <pc:sldMk cId="599694084" sldId="274"/>
        </pc:sldMkLst>
        <pc:spChg chg="mod">
          <ac:chgData name="Choi Hyoung Gi" userId="4eac43b882f8dfe7" providerId="LiveId" clId="{00CB8982-392E-491A-9C76-33E074171898}" dt="2023-02-17T03:56:01.124" v="647" actId="20577"/>
          <ac:spMkLst>
            <pc:docMk/>
            <pc:sldMk cId="599694084" sldId="274"/>
            <ac:spMk id="8" creationId="{34EDF1B4-C48F-D7E4-71AF-8FE5FBA15BF2}"/>
          </ac:spMkLst>
        </pc:spChg>
      </pc:sldChg>
      <pc:sldChg chg="modNotesTx">
        <pc:chgData name="Choi Hyoung Gi" userId="4eac43b882f8dfe7" providerId="LiveId" clId="{00CB8982-392E-491A-9C76-33E074171898}" dt="2023-02-17T03:56:38.165" v="685" actId="20577"/>
        <pc:sldMkLst>
          <pc:docMk/>
          <pc:sldMk cId="2995666916" sldId="275"/>
        </pc:sldMkLst>
      </pc:sldChg>
      <pc:sldChg chg="modNotesTx">
        <pc:chgData name="Choi Hyoung Gi" userId="4eac43b882f8dfe7" providerId="LiveId" clId="{00CB8982-392E-491A-9C76-33E074171898}" dt="2023-02-17T04:02:28.641" v="871" actId="20577"/>
        <pc:sldMkLst>
          <pc:docMk/>
          <pc:sldMk cId="3261895445" sldId="277"/>
        </pc:sldMkLst>
      </pc:sldChg>
      <pc:sldChg chg="modNotesTx">
        <pc:chgData name="Choi Hyoung Gi" userId="4eac43b882f8dfe7" providerId="LiveId" clId="{00CB8982-392E-491A-9C76-33E074171898}" dt="2023-02-17T04:02:53.122" v="905" actId="20577"/>
        <pc:sldMkLst>
          <pc:docMk/>
          <pc:sldMk cId="3452204377" sldId="278"/>
        </pc:sldMkLst>
      </pc:sldChg>
      <pc:sldChg chg="modSp mod">
        <pc:chgData name="Choi Hyoung Gi" userId="4eac43b882f8dfe7" providerId="LiveId" clId="{00CB8982-392E-491A-9C76-33E074171898}" dt="2023-02-17T03:38:57.498" v="60" actId="20577"/>
        <pc:sldMkLst>
          <pc:docMk/>
          <pc:sldMk cId="1515676031" sldId="280"/>
        </pc:sldMkLst>
        <pc:spChg chg="mod">
          <ac:chgData name="Choi Hyoung Gi" userId="4eac43b882f8dfe7" providerId="LiveId" clId="{00CB8982-392E-491A-9C76-33E074171898}" dt="2023-02-17T03:38:57.498" v="60" actId="20577"/>
          <ac:spMkLst>
            <pc:docMk/>
            <pc:sldMk cId="1515676031" sldId="280"/>
            <ac:spMk id="7" creationId="{43F7D5CB-6DCF-53C7-B68F-6E8EF98B85D3}"/>
          </ac:spMkLst>
        </pc:spChg>
      </pc:sldChg>
      <pc:sldChg chg="modNotesTx">
        <pc:chgData name="Choi Hyoung Gi" userId="4eac43b882f8dfe7" providerId="LiveId" clId="{00CB8982-392E-491A-9C76-33E074171898}" dt="2023-02-17T03:41:10.544" v="287" actId="20577"/>
        <pc:sldMkLst>
          <pc:docMk/>
          <pc:sldMk cId="723194344" sldId="281"/>
        </pc:sldMkLst>
      </pc:sldChg>
      <pc:sldChg chg="modNotesTx">
        <pc:chgData name="Choi Hyoung Gi" userId="4eac43b882f8dfe7" providerId="LiveId" clId="{00CB8982-392E-491A-9C76-33E074171898}" dt="2023-02-17T03:41:48.284" v="294" actId="20577"/>
        <pc:sldMkLst>
          <pc:docMk/>
          <pc:sldMk cId="2869189051" sldId="282"/>
        </pc:sldMkLst>
      </pc:sldChg>
      <pc:sldChg chg="modNotesTx">
        <pc:chgData name="Choi Hyoung Gi" userId="4eac43b882f8dfe7" providerId="LiveId" clId="{00CB8982-392E-491A-9C76-33E074171898}" dt="2023-02-17T04:00:14.449" v="816" actId="20577"/>
        <pc:sldMkLst>
          <pc:docMk/>
          <pc:sldMk cId="1227395976" sldId="283"/>
        </pc:sldMkLst>
      </pc:sldChg>
      <pc:sldChg chg="modNotesTx">
        <pc:chgData name="Choi Hyoung Gi" userId="4eac43b882f8dfe7" providerId="LiveId" clId="{00CB8982-392E-491A-9C76-33E074171898}" dt="2023-02-17T03:57:28.995" v="760" actId="20577"/>
        <pc:sldMkLst>
          <pc:docMk/>
          <pc:sldMk cId="509799778" sldId="284"/>
        </pc:sldMkLst>
      </pc:sldChg>
      <pc:sldChg chg="delSp modSp mod ord modNotesTx">
        <pc:chgData name="Choi Hyoung Gi" userId="4eac43b882f8dfe7" providerId="LiveId" clId="{00CB8982-392E-491A-9C76-33E074171898}" dt="2023-02-17T04:06:06.173" v="966" actId="1076"/>
        <pc:sldMkLst>
          <pc:docMk/>
          <pc:sldMk cId="4121402388" sldId="286"/>
        </pc:sldMkLst>
        <pc:spChg chg="del mod">
          <ac:chgData name="Choi Hyoung Gi" userId="4eac43b882f8dfe7" providerId="LiveId" clId="{00CB8982-392E-491A-9C76-33E074171898}" dt="2023-02-17T04:06:03.958" v="965" actId="478"/>
          <ac:spMkLst>
            <pc:docMk/>
            <pc:sldMk cId="4121402388" sldId="286"/>
            <ac:spMk id="8" creationId="{34EDF1B4-C48F-D7E4-71AF-8FE5FBA15BF2}"/>
          </ac:spMkLst>
        </pc:spChg>
        <pc:picChg chg="mod">
          <ac:chgData name="Choi Hyoung Gi" userId="4eac43b882f8dfe7" providerId="LiveId" clId="{00CB8982-392E-491A-9C76-33E074171898}" dt="2023-02-17T04:06:06.173" v="966" actId="1076"/>
          <ac:picMkLst>
            <pc:docMk/>
            <pc:sldMk cId="4121402388" sldId="286"/>
            <ac:picMk id="5" creationId="{D256E9BD-AB23-7CEF-63A3-352DD1FBBD00}"/>
          </ac:picMkLst>
        </pc:picChg>
      </pc:sldChg>
      <pc:sldChg chg="modNotesTx">
        <pc:chgData name="Choi Hyoung Gi" userId="4eac43b882f8dfe7" providerId="LiveId" clId="{00CB8982-392E-491A-9C76-33E074171898}" dt="2023-02-17T04:01:09.019" v="825" actId="20577"/>
        <pc:sldMkLst>
          <pc:docMk/>
          <pc:sldMk cId="934309803" sldId="289"/>
        </pc:sldMkLst>
      </pc:sldChg>
    </pc:docChg>
  </pc:docChgLst>
  <pc:docChgLst>
    <pc:chgData name="Choi Hyoung Gi" userId="4eac43b882f8dfe7" providerId="LiveId" clId="{25A36197-6B75-4E96-B167-172DA7199E91}"/>
    <pc:docChg chg="delSld modSld">
      <pc:chgData name="Choi Hyoung Gi" userId="4eac43b882f8dfe7" providerId="LiveId" clId="{25A36197-6B75-4E96-B167-172DA7199E91}" dt="2023-04-20T04:52:30.821" v="24" actId="20577"/>
      <pc:docMkLst>
        <pc:docMk/>
      </pc:docMkLst>
      <pc:sldChg chg="modNotesTx">
        <pc:chgData name="Choi Hyoung Gi" userId="4eac43b882f8dfe7" providerId="LiveId" clId="{25A36197-6B75-4E96-B167-172DA7199E91}" dt="2023-04-20T04:09:23.361" v="0" actId="20577"/>
        <pc:sldMkLst>
          <pc:docMk/>
          <pc:sldMk cId="427457956" sldId="287"/>
        </pc:sldMkLst>
      </pc:sldChg>
      <pc:sldChg chg="modNotesTx">
        <pc:chgData name="Choi Hyoung Gi" userId="4eac43b882f8dfe7" providerId="LiveId" clId="{25A36197-6B75-4E96-B167-172DA7199E91}" dt="2023-04-20T04:09:30.158" v="6" actId="20577"/>
        <pc:sldMkLst>
          <pc:docMk/>
          <pc:sldMk cId="1531321657" sldId="304"/>
        </pc:sldMkLst>
      </pc:sldChg>
      <pc:sldChg chg="modNotesTx">
        <pc:chgData name="Choi Hyoung Gi" userId="4eac43b882f8dfe7" providerId="LiveId" clId="{25A36197-6B75-4E96-B167-172DA7199E91}" dt="2023-04-20T04:09:32.530" v="7" actId="20577"/>
        <pc:sldMkLst>
          <pc:docMk/>
          <pc:sldMk cId="1336092108" sldId="305"/>
        </pc:sldMkLst>
      </pc:sldChg>
      <pc:sldChg chg="modNotesTx">
        <pc:chgData name="Choi Hyoung Gi" userId="4eac43b882f8dfe7" providerId="LiveId" clId="{25A36197-6B75-4E96-B167-172DA7199E91}" dt="2023-04-20T04:09:26.487" v="2" actId="20577"/>
        <pc:sldMkLst>
          <pc:docMk/>
          <pc:sldMk cId="775079804" sldId="306"/>
        </pc:sldMkLst>
      </pc:sldChg>
      <pc:sldChg chg="modNotesTx">
        <pc:chgData name="Choi Hyoung Gi" userId="4eac43b882f8dfe7" providerId="LiveId" clId="{25A36197-6B75-4E96-B167-172DA7199E91}" dt="2023-04-20T04:09:28.465" v="4" actId="20577"/>
        <pc:sldMkLst>
          <pc:docMk/>
          <pc:sldMk cId="1604462319" sldId="308"/>
        </pc:sldMkLst>
      </pc:sldChg>
      <pc:sldChg chg="modNotesTx">
        <pc:chgData name="Choi Hyoung Gi" userId="4eac43b882f8dfe7" providerId="LiveId" clId="{25A36197-6B75-4E96-B167-172DA7199E91}" dt="2023-04-20T04:09:39.383" v="12" actId="20577"/>
        <pc:sldMkLst>
          <pc:docMk/>
          <pc:sldMk cId="94315609" sldId="309"/>
        </pc:sldMkLst>
      </pc:sldChg>
      <pc:sldChg chg="modNotesTx">
        <pc:chgData name="Choi Hyoung Gi" userId="4eac43b882f8dfe7" providerId="LiveId" clId="{25A36197-6B75-4E96-B167-172DA7199E91}" dt="2023-04-20T04:09:41.510" v="14" actId="20577"/>
        <pc:sldMkLst>
          <pc:docMk/>
          <pc:sldMk cId="3507472863" sldId="310"/>
        </pc:sldMkLst>
      </pc:sldChg>
      <pc:sldChg chg="modNotesTx">
        <pc:chgData name="Choi Hyoung Gi" userId="4eac43b882f8dfe7" providerId="LiveId" clId="{25A36197-6B75-4E96-B167-172DA7199E91}" dt="2023-04-20T04:09:34.730" v="8" actId="20577"/>
        <pc:sldMkLst>
          <pc:docMk/>
          <pc:sldMk cId="3660835528" sldId="311"/>
        </pc:sldMkLst>
      </pc:sldChg>
      <pc:sldChg chg="modNotesTx">
        <pc:chgData name="Choi Hyoung Gi" userId="4eac43b882f8dfe7" providerId="LiveId" clId="{25A36197-6B75-4E96-B167-172DA7199E91}" dt="2023-04-20T04:09:43.087" v="15" actId="20577"/>
        <pc:sldMkLst>
          <pc:docMk/>
          <pc:sldMk cId="2194523019" sldId="312"/>
        </pc:sldMkLst>
      </pc:sldChg>
      <pc:sldChg chg="modNotesTx">
        <pc:chgData name="Choi Hyoung Gi" userId="4eac43b882f8dfe7" providerId="LiveId" clId="{25A36197-6B75-4E96-B167-172DA7199E91}" dt="2023-04-20T04:09:46.667" v="17" actId="20577"/>
        <pc:sldMkLst>
          <pc:docMk/>
          <pc:sldMk cId="4220190656" sldId="313"/>
        </pc:sldMkLst>
      </pc:sldChg>
      <pc:sldChg chg="modNotesTx">
        <pc:chgData name="Choi Hyoung Gi" userId="4eac43b882f8dfe7" providerId="LiveId" clId="{25A36197-6B75-4E96-B167-172DA7199E91}" dt="2023-04-20T04:09:50.103" v="19" actId="20577"/>
        <pc:sldMkLst>
          <pc:docMk/>
          <pc:sldMk cId="1112253405" sldId="314"/>
        </pc:sldMkLst>
      </pc:sldChg>
      <pc:sldChg chg="modNotesTx">
        <pc:chgData name="Choi Hyoung Gi" userId="4eac43b882f8dfe7" providerId="LiveId" clId="{25A36197-6B75-4E96-B167-172DA7199E91}" dt="2023-04-20T04:09:48.613" v="18" actId="20577"/>
        <pc:sldMkLst>
          <pc:docMk/>
          <pc:sldMk cId="2387746409" sldId="315"/>
        </pc:sldMkLst>
      </pc:sldChg>
      <pc:sldChg chg="modNotesTx">
        <pc:chgData name="Choi Hyoung Gi" userId="4eac43b882f8dfe7" providerId="LiveId" clId="{25A36197-6B75-4E96-B167-172DA7199E91}" dt="2023-04-20T04:09:37.698" v="11" actId="20577"/>
        <pc:sldMkLst>
          <pc:docMk/>
          <pc:sldMk cId="1829216796" sldId="317"/>
        </pc:sldMkLst>
      </pc:sldChg>
      <pc:sldChg chg="modNotesTx">
        <pc:chgData name="Choi Hyoung Gi" userId="4eac43b882f8dfe7" providerId="LiveId" clId="{25A36197-6B75-4E96-B167-172DA7199E91}" dt="2023-04-20T04:09:36.347" v="10" actId="20577"/>
        <pc:sldMkLst>
          <pc:docMk/>
          <pc:sldMk cId="1996613018" sldId="318"/>
        </pc:sldMkLst>
      </pc:sldChg>
      <pc:sldChg chg="modNotesTx">
        <pc:chgData name="Choi Hyoung Gi" userId="4eac43b882f8dfe7" providerId="LiveId" clId="{25A36197-6B75-4E96-B167-172DA7199E91}" dt="2023-04-20T04:09:44.911" v="16" actId="20577"/>
        <pc:sldMkLst>
          <pc:docMk/>
          <pc:sldMk cId="345557111" sldId="319"/>
        </pc:sldMkLst>
      </pc:sldChg>
      <pc:sldChg chg="del modNotesTx">
        <pc:chgData name="Choi Hyoung Gi" userId="4eac43b882f8dfe7" providerId="LiveId" clId="{25A36197-6B75-4E96-B167-172DA7199E91}" dt="2023-04-20T04:25:00.263" v="22" actId="47"/>
        <pc:sldMkLst>
          <pc:docMk/>
          <pc:sldMk cId="2686890488" sldId="320"/>
        </pc:sldMkLst>
      </pc:sldChg>
      <pc:sldChg chg="modSp mod modNotesTx">
        <pc:chgData name="Choi Hyoung Gi" userId="4eac43b882f8dfe7" providerId="LiveId" clId="{25A36197-6B75-4E96-B167-172DA7199E91}" dt="2023-04-20T04:52:30.821" v="24" actId="20577"/>
        <pc:sldMkLst>
          <pc:docMk/>
          <pc:sldMk cId="1154473888" sldId="321"/>
        </pc:sldMkLst>
        <pc:spChg chg="mod">
          <ac:chgData name="Choi Hyoung Gi" userId="4eac43b882f8dfe7" providerId="LiveId" clId="{25A36197-6B75-4E96-B167-172DA7199E91}" dt="2023-04-20T04:52:30.821" v="24" actId="20577"/>
          <ac:spMkLst>
            <pc:docMk/>
            <pc:sldMk cId="1154473888" sldId="321"/>
            <ac:spMk id="8" creationId="{34EDF1B4-C48F-D7E4-71AF-8FE5FBA15BF2}"/>
          </ac:spMkLst>
        </pc:spChg>
      </pc:sldChg>
    </pc:docChg>
  </pc:docChgLst>
  <pc:docChgLst>
    <pc:chgData name="Choi Hyoung Gi" userId="4eac43b882f8dfe7" providerId="LiveId" clId="{85533600-404E-4949-ADFB-AD36CE13193D}"/>
    <pc:docChg chg="undo custSel addSld delSld modSld sldOrd">
      <pc:chgData name="Choi Hyoung Gi" userId="4eac43b882f8dfe7" providerId="LiveId" clId="{85533600-404E-4949-ADFB-AD36CE13193D}" dt="2023-04-19T00:45:17.244" v="2077" actId="20577"/>
      <pc:docMkLst>
        <pc:docMk/>
      </pc:docMkLst>
      <pc:sldChg chg="modSp mod">
        <pc:chgData name="Choi Hyoung Gi" userId="4eac43b882f8dfe7" providerId="LiveId" clId="{85533600-404E-4949-ADFB-AD36CE13193D}" dt="2023-04-18T15:26:00.537" v="11" actId="20577"/>
        <pc:sldMkLst>
          <pc:docMk/>
          <pc:sldMk cId="440040637" sldId="256"/>
        </pc:sldMkLst>
        <pc:spChg chg="mod">
          <ac:chgData name="Choi Hyoung Gi" userId="4eac43b882f8dfe7" providerId="LiveId" clId="{85533600-404E-4949-ADFB-AD36CE13193D}" dt="2023-04-18T15:26:00.537" v="11" actId="20577"/>
          <ac:spMkLst>
            <pc:docMk/>
            <pc:sldMk cId="440040637" sldId="256"/>
            <ac:spMk id="2" creationId="{7CB153F2-DCA4-D919-7122-9671BCB9525B}"/>
          </ac:spMkLst>
        </pc:spChg>
      </pc:sldChg>
      <pc:sldChg chg="modSp del mod">
        <pc:chgData name="Choi Hyoung Gi" userId="4eac43b882f8dfe7" providerId="LiveId" clId="{85533600-404E-4949-ADFB-AD36CE13193D}" dt="2023-04-18T18:19:03.306" v="429" actId="47"/>
        <pc:sldMkLst>
          <pc:docMk/>
          <pc:sldMk cId="1176327219" sldId="285"/>
        </pc:sldMkLst>
        <pc:spChg chg="mod">
          <ac:chgData name="Choi Hyoung Gi" userId="4eac43b882f8dfe7" providerId="LiveId" clId="{85533600-404E-4949-ADFB-AD36CE13193D}" dt="2023-04-18T15:26:52.974" v="18" actId="20577"/>
          <ac:spMkLst>
            <pc:docMk/>
            <pc:sldMk cId="1176327219" sldId="285"/>
            <ac:spMk id="2" creationId="{38FD79E9-C783-7216-4122-00F21DB11E61}"/>
          </ac:spMkLst>
        </pc:spChg>
      </pc:sldChg>
      <pc:sldChg chg="addSp delSp modSp mod modNotesTx">
        <pc:chgData name="Choi Hyoung Gi" userId="4eac43b882f8dfe7" providerId="LiveId" clId="{85533600-404E-4949-ADFB-AD36CE13193D}" dt="2023-04-18T18:36:23.579" v="577" actId="20577"/>
        <pc:sldMkLst>
          <pc:docMk/>
          <pc:sldMk cId="427457956" sldId="287"/>
        </pc:sldMkLst>
        <pc:spChg chg="mod">
          <ac:chgData name="Choi Hyoung Gi" userId="4eac43b882f8dfe7" providerId="LiveId" clId="{85533600-404E-4949-ADFB-AD36CE13193D}" dt="2023-04-18T18:32:08.403" v="497" actId="20577"/>
          <ac:spMkLst>
            <pc:docMk/>
            <pc:sldMk cId="427457956" sldId="287"/>
            <ac:spMk id="2" creationId="{38FD79E9-C783-7216-4122-00F21DB11E61}"/>
          </ac:spMkLst>
        </pc:spChg>
        <pc:spChg chg="mod">
          <ac:chgData name="Choi Hyoung Gi" userId="4eac43b882f8dfe7" providerId="LiveId" clId="{85533600-404E-4949-ADFB-AD36CE13193D}" dt="2023-04-18T15:27:07.540" v="21"/>
          <ac:spMkLst>
            <pc:docMk/>
            <pc:sldMk cId="427457956" sldId="287"/>
            <ac:spMk id="3" creationId="{763B606F-867C-C1BF-31A8-FA0B58CE6F72}"/>
          </ac:spMkLst>
        </pc:spChg>
        <pc:spChg chg="add del">
          <ac:chgData name="Choi Hyoung Gi" userId="4eac43b882f8dfe7" providerId="LiveId" clId="{85533600-404E-4949-ADFB-AD36CE13193D}" dt="2023-04-18T18:31:33.501" v="431" actId="22"/>
          <ac:spMkLst>
            <pc:docMk/>
            <pc:sldMk cId="427457956" sldId="287"/>
            <ac:spMk id="6" creationId="{EFD649DC-D7DD-66E2-67C3-102E3ECBC9CD}"/>
          </ac:spMkLst>
        </pc:spChg>
        <pc:spChg chg="mod">
          <ac:chgData name="Choi Hyoung Gi" userId="4eac43b882f8dfe7" providerId="LiveId" clId="{85533600-404E-4949-ADFB-AD36CE13193D}" dt="2023-04-18T18:18:49.703" v="428" actId="20577"/>
          <ac:spMkLst>
            <pc:docMk/>
            <pc:sldMk cId="427457956" sldId="287"/>
            <ac:spMk id="8" creationId="{34EDF1B4-C48F-D7E4-71AF-8FE5FBA15BF2}"/>
          </ac:spMkLst>
        </pc:spChg>
      </pc:sldChg>
      <pc:sldChg chg="modSp del mod">
        <pc:chgData name="Choi Hyoung Gi" userId="4eac43b882f8dfe7" providerId="LiveId" clId="{85533600-404E-4949-ADFB-AD36CE13193D}" dt="2023-04-18T15:27:13.698" v="22" actId="47"/>
        <pc:sldMkLst>
          <pc:docMk/>
          <pc:sldMk cId="3810716426" sldId="288"/>
        </pc:sldMkLst>
        <pc:spChg chg="mod">
          <ac:chgData name="Choi Hyoung Gi" userId="4eac43b882f8dfe7" providerId="LiveId" clId="{85533600-404E-4949-ADFB-AD36CE13193D}" dt="2023-04-18T15:26:58.312" v="20"/>
          <ac:spMkLst>
            <pc:docMk/>
            <pc:sldMk cId="3810716426" sldId="288"/>
            <ac:spMk id="2" creationId="{38FD79E9-C783-7216-4122-00F21DB11E61}"/>
          </ac:spMkLst>
        </pc:spChg>
      </pc:sldChg>
      <pc:sldChg chg="del">
        <pc:chgData name="Choi Hyoung Gi" userId="4eac43b882f8dfe7" providerId="LiveId" clId="{85533600-404E-4949-ADFB-AD36CE13193D}" dt="2023-04-18T15:27:13.698" v="22" actId="47"/>
        <pc:sldMkLst>
          <pc:docMk/>
          <pc:sldMk cId="3072287347" sldId="289"/>
        </pc:sldMkLst>
      </pc:sldChg>
      <pc:sldChg chg="del">
        <pc:chgData name="Choi Hyoung Gi" userId="4eac43b882f8dfe7" providerId="LiveId" clId="{85533600-404E-4949-ADFB-AD36CE13193D}" dt="2023-04-18T15:27:13.698" v="22" actId="47"/>
        <pc:sldMkLst>
          <pc:docMk/>
          <pc:sldMk cId="1532471955" sldId="290"/>
        </pc:sldMkLst>
      </pc:sldChg>
      <pc:sldChg chg="del">
        <pc:chgData name="Choi Hyoung Gi" userId="4eac43b882f8dfe7" providerId="LiveId" clId="{85533600-404E-4949-ADFB-AD36CE13193D}" dt="2023-04-18T15:27:13.698" v="22" actId="47"/>
        <pc:sldMkLst>
          <pc:docMk/>
          <pc:sldMk cId="927388989" sldId="292"/>
        </pc:sldMkLst>
      </pc:sldChg>
      <pc:sldChg chg="del">
        <pc:chgData name="Choi Hyoung Gi" userId="4eac43b882f8dfe7" providerId="LiveId" clId="{85533600-404E-4949-ADFB-AD36CE13193D}" dt="2023-04-18T15:27:13.698" v="22" actId="47"/>
        <pc:sldMkLst>
          <pc:docMk/>
          <pc:sldMk cId="283508755" sldId="293"/>
        </pc:sldMkLst>
      </pc:sldChg>
      <pc:sldChg chg="del">
        <pc:chgData name="Choi Hyoung Gi" userId="4eac43b882f8dfe7" providerId="LiveId" clId="{85533600-404E-4949-ADFB-AD36CE13193D}" dt="2023-04-18T15:27:13.698" v="22" actId="47"/>
        <pc:sldMkLst>
          <pc:docMk/>
          <pc:sldMk cId="3687962015" sldId="294"/>
        </pc:sldMkLst>
      </pc:sldChg>
      <pc:sldChg chg="del">
        <pc:chgData name="Choi Hyoung Gi" userId="4eac43b882f8dfe7" providerId="LiveId" clId="{85533600-404E-4949-ADFB-AD36CE13193D}" dt="2023-04-18T15:27:13.698" v="22" actId="47"/>
        <pc:sldMkLst>
          <pc:docMk/>
          <pc:sldMk cId="1901615185" sldId="295"/>
        </pc:sldMkLst>
      </pc:sldChg>
      <pc:sldChg chg="del">
        <pc:chgData name="Choi Hyoung Gi" userId="4eac43b882f8dfe7" providerId="LiveId" clId="{85533600-404E-4949-ADFB-AD36CE13193D}" dt="2023-04-18T15:27:13.698" v="22" actId="47"/>
        <pc:sldMkLst>
          <pc:docMk/>
          <pc:sldMk cId="4198399865" sldId="296"/>
        </pc:sldMkLst>
      </pc:sldChg>
      <pc:sldChg chg="del">
        <pc:chgData name="Choi Hyoung Gi" userId="4eac43b882f8dfe7" providerId="LiveId" clId="{85533600-404E-4949-ADFB-AD36CE13193D}" dt="2023-04-18T15:27:13.698" v="22" actId="47"/>
        <pc:sldMkLst>
          <pc:docMk/>
          <pc:sldMk cId="1362818261" sldId="297"/>
        </pc:sldMkLst>
      </pc:sldChg>
      <pc:sldChg chg="del">
        <pc:chgData name="Choi Hyoung Gi" userId="4eac43b882f8dfe7" providerId="LiveId" clId="{85533600-404E-4949-ADFB-AD36CE13193D}" dt="2023-04-18T15:27:13.698" v="22" actId="47"/>
        <pc:sldMkLst>
          <pc:docMk/>
          <pc:sldMk cId="1688528437" sldId="299"/>
        </pc:sldMkLst>
      </pc:sldChg>
      <pc:sldChg chg="del">
        <pc:chgData name="Choi Hyoung Gi" userId="4eac43b882f8dfe7" providerId="LiveId" clId="{85533600-404E-4949-ADFB-AD36CE13193D}" dt="2023-04-18T15:27:13.698" v="22" actId="47"/>
        <pc:sldMkLst>
          <pc:docMk/>
          <pc:sldMk cId="2977451006" sldId="300"/>
        </pc:sldMkLst>
      </pc:sldChg>
      <pc:sldChg chg="del">
        <pc:chgData name="Choi Hyoung Gi" userId="4eac43b882f8dfe7" providerId="LiveId" clId="{85533600-404E-4949-ADFB-AD36CE13193D}" dt="2023-04-18T15:27:13.698" v="22" actId="47"/>
        <pc:sldMkLst>
          <pc:docMk/>
          <pc:sldMk cId="1546773371" sldId="302"/>
        </pc:sldMkLst>
      </pc:sldChg>
      <pc:sldChg chg="del">
        <pc:chgData name="Choi Hyoung Gi" userId="4eac43b882f8dfe7" providerId="LiveId" clId="{85533600-404E-4949-ADFB-AD36CE13193D}" dt="2023-04-19T00:40:25.642" v="1969" actId="47"/>
        <pc:sldMkLst>
          <pc:docMk/>
          <pc:sldMk cId="2192542912" sldId="303"/>
        </pc:sldMkLst>
      </pc:sldChg>
      <pc:sldChg chg="modSp add mod modNotesTx">
        <pc:chgData name="Choi Hyoung Gi" userId="4eac43b882f8dfe7" providerId="LiveId" clId="{85533600-404E-4949-ADFB-AD36CE13193D}" dt="2023-04-18T18:37:05.262" v="579"/>
        <pc:sldMkLst>
          <pc:docMk/>
          <pc:sldMk cId="1531321657" sldId="304"/>
        </pc:sldMkLst>
        <pc:spChg chg="mod">
          <ac:chgData name="Choi Hyoung Gi" userId="4eac43b882f8dfe7" providerId="LiveId" clId="{85533600-404E-4949-ADFB-AD36CE13193D}" dt="2023-04-18T18:33:55.049" v="517" actId="20577"/>
          <ac:spMkLst>
            <pc:docMk/>
            <pc:sldMk cId="1531321657" sldId="304"/>
            <ac:spMk id="2" creationId="{38FD79E9-C783-7216-4122-00F21DB11E61}"/>
          </ac:spMkLst>
        </pc:spChg>
        <pc:spChg chg="mod">
          <ac:chgData name="Choi Hyoung Gi" userId="4eac43b882f8dfe7" providerId="LiveId" clId="{85533600-404E-4949-ADFB-AD36CE13193D}" dt="2023-04-18T18:34:30.093" v="558" actId="20577"/>
          <ac:spMkLst>
            <pc:docMk/>
            <pc:sldMk cId="1531321657" sldId="304"/>
            <ac:spMk id="8" creationId="{34EDF1B4-C48F-D7E4-71AF-8FE5FBA15BF2}"/>
          </ac:spMkLst>
        </pc:spChg>
      </pc:sldChg>
      <pc:sldChg chg="del">
        <pc:chgData name="Choi Hyoung Gi" userId="4eac43b882f8dfe7" providerId="LiveId" clId="{85533600-404E-4949-ADFB-AD36CE13193D}" dt="2023-04-18T15:27:13.698" v="22" actId="47"/>
        <pc:sldMkLst>
          <pc:docMk/>
          <pc:sldMk cId="2870210141" sldId="304"/>
        </pc:sldMkLst>
      </pc:sldChg>
      <pc:sldChg chg="addSp delSp modSp add mod modNotesTx">
        <pc:chgData name="Choi Hyoung Gi" userId="4eac43b882f8dfe7" providerId="LiveId" clId="{85533600-404E-4949-ADFB-AD36CE13193D}" dt="2023-04-18T18:54:30.576" v="878" actId="20577"/>
        <pc:sldMkLst>
          <pc:docMk/>
          <pc:sldMk cId="1336092108" sldId="305"/>
        </pc:sldMkLst>
        <pc:spChg chg="mod">
          <ac:chgData name="Choi Hyoung Gi" userId="4eac43b882f8dfe7" providerId="LiveId" clId="{85533600-404E-4949-ADFB-AD36CE13193D}" dt="2023-04-18T18:37:51.834" v="614" actId="20577"/>
          <ac:spMkLst>
            <pc:docMk/>
            <pc:sldMk cId="1336092108" sldId="305"/>
            <ac:spMk id="2" creationId="{38FD79E9-C783-7216-4122-00F21DB11E61}"/>
          </ac:spMkLst>
        </pc:spChg>
        <pc:spChg chg="mod">
          <ac:chgData name="Choi Hyoung Gi" userId="4eac43b882f8dfe7" providerId="LiveId" clId="{85533600-404E-4949-ADFB-AD36CE13193D}" dt="2023-04-18T18:54:30.576" v="878" actId="20577"/>
          <ac:spMkLst>
            <pc:docMk/>
            <pc:sldMk cId="1336092108" sldId="305"/>
            <ac:spMk id="8" creationId="{34EDF1B4-C48F-D7E4-71AF-8FE5FBA15BF2}"/>
          </ac:spMkLst>
        </pc:spChg>
        <pc:picChg chg="add del">
          <ac:chgData name="Choi Hyoung Gi" userId="4eac43b882f8dfe7" providerId="LiveId" clId="{85533600-404E-4949-ADFB-AD36CE13193D}" dt="2023-04-18T18:35:24.904" v="569" actId="478"/>
          <ac:picMkLst>
            <pc:docMk/>
            <pc:sldMk cId="1336092108" sldId="305"/>
            <ac:picMk id="6" creationId="{74FE92C2-3FB5-F75F-C55B-129B99FB0B29}"/>
          </ac:picMkLst>
        </pc:picChg>
      </pc:sldChg>
      <pc:sldChg chg="del">
        <pc:chgData name="Choi Hyoung Gi" userId="4eac43b882f8dfe7" providerId="LiveId" clId="{85533600-404E-4949-ADFB-AD36CE13193D}" dt="2023-04-18T15:27:13.698" v="22" actId="47"/>
        <pc:sldMkLst>
          <pc:docMk/>
          <pc:sldMk cId="2737797195" sldId="305"/>
        </pc:sldMkLst>
      </pc:sldChg>
      <pc:sldChg chg="addSp delSp modSp add mod modNotesTx">
        <pc:chgData name="Choi Hyoung Gi" userId="4eac43b882f8dfe7" providerId="LiveId" clId="{85533600-404E-4949-ADFB-AD36CE13193D}" dt="2023-04-18T18:35:59.344" v="570"/>
        <pc:sldMkLst>
          <pc:docMk/>
          <pc:sldMk cId="775079804" sldId="306"/>
        </pc:sldMkLst>
        <pc:spChg chg="add del mod">
          <ac:chgData name="Choi Hyoung Gi" userId="4eac43b882f8dfe7" providerId="LiveId" clId="{85533600-404E-4949-ADFB-AD36CE13193D}" dt="2023-04-18T18:35:11.090" v="563" actId="478"/>
          <ac:spMkLst>
            <pc:docMk/>
            <pc:sldMk cId="775079804" sldId="306"/>
            <ac:spMk id="6" creationId="{5C0C7714-D1DB-401B-0A6D-B6860FB81627}"/>
          </ac:spMkLst>
        </pc:spChg>
        <pc:spChg chg="del">
          <ac:chgData name="Choi Hyoung Gi" userId="4eac43b882f8dfe7" providerId="LiveId" clId="{85533600-404E-4949-ADFB-AD36CE13193D}" dt="2023-04-18T18:35:08.263" v="562" actId="478"/>
          <ac:spMkLst>
            <pc:docMk/>
            <pc:sldMk cId="775079804" sldId="306"/>
            <ac:spMk id="8" creationId="{34EDF1B4-C48F-D7E4-71AF-8FE5FBA15BF2}"/>
          </ac:spMkLst>
        </pc:spChg>
        <pc:picChg chg="add mod">
          <ac:chgData name="Choi Hyoung Gi" userId="4eac43b882f8dfe7" providerId="LiveId" clId="{85533600-404E-4949-ADFB-AD36CE13193D}" dt="2023-04-18T18:35:20.410" v="568" actId="1076"/>
          <ac:picMkLst>
            <pc:docMk/>
            <pc:sldMk cId="775079804" sldId="306"/>
            <ac:picMk id="7" creationId="{3905FF19-2286-73FB-999F-45800467203A}"/>
          </ac:picMkLst>
        </pc:picChg>
      </pc:sldChg>
      <pc:sldChg chg="del">
        <pc:chgData name="Choi Hyoung Gi" userId="4eac43b882f8dfe7" providerId="LiveId" clId="{85533600-404E-4949-ADFB-AD36CE13193D}" dt="2023-04-18T15:27:13.698" v="22" actId="47"/>
        <pc:sldMkLst>
          <pc:docMk/>
          <pc:sldMk cId="3895288504" sldId="306"/>
        </pc:sldMkLst>
      </pc:sldChg>
      <pc:sldChg chg="add del">
        <pc:chgData name="Choi Hyoung Gi" userId="4eac43b882f8dfe7" providerId="LiveId" clId="{85533600-404E-4949-ADFB-AD36CE13193D}" dt="2023-04-18T20:05:08.471" v="1113" actId="47"/>
        <pc:sldMkLst>
          <pc:docMk/>
          <pc:sldMk cId="3159577079" sldId="307"/>
        </pc:sldMkLst>
      </pc:sldChg>
      <pc:sldChg chg="addSp delSp modSp add mod modNotesTx">
        <pc:chgData name="Choi Hyoung Gi" userId="4eac43b882f8dfe7" providerId="LiveId" clId="{85533600-404E-4949-ADFB-AD36CE13193D}" dt="2023-04-18T18:55:59.014" v="901" actId="20577"/>
        <pc:sldMkLst>
          <pc:docMk/>
          <pc:sldMk cId="1604462319" sldId="308"/>
        </pc:sldMkLst>
        <pc:spChg chg="mod">
          <ac:chgData name="Choi Hyoung Gi" userId="4eac43b882f8dfe7" providerId="LiveId" clId="{85533600-404E-4949-ADFB-AD36CE13193D}" dt="2023-04-18T18:55:32.950" v="891" actId="20577"/>
          <ac:spMkLst>
            <pc:docMk/>
            <pc:sldMk cId="1604462319" sldId="308"/>
            <ac:spMk id="2" creationId="{38FD79E9-C783-7216-4122-00F21DB11E61}"/>
          </ac:spMkLst>
        </pc:spChg>
        <pc:spChg chg="add del mod">
          <ac:chgData name="Choi Hyoung Gi" userId="4eac43b882f8dfe7" providerId="LiveId" clId="{85533600-404E-4949-ADFB-AD36CE13193D}" dt="2023-04-18T18:55:43.109" v="893" actId="478"/>
          <ac:spMkLst>
            <pc:docMk/>
            <pc:sldMk cId="1604462319" sldId="308"/>
            <ac:spMk id="6" creationId="{7DFE5662-61E8-B887-DBB9-0B2391926B24}"/>
          </ac:spMkLst>
        </pc:spChg>
        <pc:spChg chg="del">
          <ac:chgData name="Choi Hyoung Gi" userId="4eac43b882f8dfe7" providerId="LiveId" clId="{85533600-404E-4949-ADFB-AD36CE13193D}" dt="2023-04-18T18:55:35.967" v="892" actId="478"/>
          <ac:spMkLst>
            <pc:docMk/>
            <pc:sldMk cId="1604462319" sldId="308"/>
            <ac:spMk id="8" creationId="{34EDF1B4-C48F-D7E4-71AF-8FE5FBA15BF2}"/>
          </ac:spMkLst>
        </pc:spChg>
        <pc:picChg chg="add mod">
          <ac:chgData name="Choi Hyoung Gi" userId="4eac43b882f8dfe7" providerId="LiveId" clId="{85533600-404E-4949-ADFB-AD36CE13193D}" dt="2023-04-18T18:55:55.230" v="900" actId="1076"/>
          <ac:picMkLst>
            <pc:docMk/>
            <pc:sldMk cId="1604462319" sldId="308"/>
            <ac:picMk id="9" creationId="{EFC18AF0-A89C-7D72-39C8-46D0D7A06D96}"/>
          </ac:picMkLst>
        </pc:picChg>
      </pc:sldChg>
      <pc:sldChg chg="addSp delSp modSp add mod modNotesTx">
        <pc:chgData name="Choi Hyoung Gi" userId="4eac43b882f8dfe7" providerId="LiveId" clId="{85533600-404E-4949-ADFB-AD36CE13193D}" dt="2023-04-18T20:02:32.471" v="1072" actId="22"/>
        <pc:sldMkLst>
          <pc:docMk/>
          <pc:sldMk cId="94315609" sldId="309"/>
        </pc:sldMkLst>
        <pc:spChg chg="mod">
          <ac:chgData name="Choi Hyoung Gi" userId="4eac43b882f8dfe7" providerId="LiveId" clId="{85533600-404E-4949-ADFB-AD36CE13193D}" dt="2023-04-18T18:57:03.879" v="914" actId="20577"/>
          <ac:spMkLst>
            <pc:docMk/>
            <pc:sldMk cId="94315609" sldId="309"/>
            <ac:spMk id="2" creationId="{38FD79E9-C783-7216-4122-00F21DB11E61}"/>
          </ac:spMkLst>
        </pc:spChg>
        <pc:spChg chg="add del">
          <ac:chgData name="Choi Hyoung Gi" userId="4eac43b882f8dfe7" providerId="LiveId" clId="{85533600-404E-4949-ADFB-AD36CE13193D}" dt="2023-04-18T20:02:32.471" v="1072" actId="22"/>
          <ac:spMkLst>
            <pc:docMk/>
            <pc:sldMk cId="94315609" sldId="309"/>
            <ac:spMk id="6" creationId="{67466E86-CF98-08D9-2617-2B5367F0AE2D}"/>
          </ac:spMkLst>
        </pc:spChg>
        <pc:spChg chg="mod">
          <ac:chgData name="Choi Hyoung Gi" userId="4eac43b882f8dfe7" providerId="LiveId" clId="{85533600-404E-4949-ADFB-AD36CE13193D}" dt="2023-04-18T20:02:30.843" v="1070"/>
          <ac:spMkLst>
            <pc:docMk/>
            <pc:sldMk cId="94315609" sldId="309"/>
            <ac:spMk id="8" creationId="{34EDF1B4-C48F-D7E4-71AF-8FE5FBA15BF2}"/>
          </ac:spMkLst>
        </pc:spChg>
      </pc:sldChg>
      <pc:sldChg chg="addSp delSp modSp add mod">
        <pc:chgData name="Choi Hyoung Gi" userId="4eac43b882f8dfe7" providerId="LiveId" clId="{85533600-404E-4949-ADFB-AD36CE13193D}" dt="2023-04-18T20:04:48.149" v="1112" actId="165"/>
        <pc:sldMkLst>
          <pc:docMk/>
          <pc:sldMk cId="3507472863" sldId="310"/>
        </pc:sldMkLst>
        <pc:spChg chg="mod">
          <ac:chgData name="Choi Hyoung Gi" userId="4eac43b882f8dfe7" providerId="LiveId" clId="{85533600-404E-4949-ADFB-AD36CE13193D}" dt="2023-04-18T20:02:42.144" v="1090" actId="20577"/>
          <ac:spMkLst>
            <pc:docMk/>
            <pc:sldMk cId="3507472863" sldId="310"/>
            <ac:spMk id="2" creationId="{38FD79E9-C783-7216-4122-00F21DB11E61}"/>
          </ac:spMkLst>
        </pc:spChg>
        <pc:spChg chg="add del mod">
          <ac:chgData name="Choi Hyoung Gi" userId="4eac43b882f8dfe7" providerId="LiveId" clId="{85533600-404E-4949-ADFB-AD36CE13193D}" dt="2023-04-18T20:03:26.333" v="1093" actId="478"/>
          <ac:spMkLst>
            <pc:docMk/>
            <pc:sldMk cId="3507472863" sldId="310"/>
            <ac:spMk id="6" creationId="{CB33B7BC-4A63-053D-34D7-BE69206188FF}"/>
          </ac:spMkLst>
        </pc:spChg>
        <pc:spChg chg="del">
          <ac:chgData name="Choi Hyoung Gi" userId="4eac43b882f8dfe7" providerId="LiveId" clId="{85533600-404E-4949-ADFB-AD36CE13193D}" dt="2023-04-18T20:03:24.782" v="1091" actId="478"/>
          <ac:spMkLst>
            <pc:docMk/>
            <pc:sldMk cId="3507472863" sldId="310"/>
            <ac:spMk id="8" creationId="{34EDF1B4-C48F-D7E4-71AF-8FE5FBA15BF2}"/>
          </ac:spMkLst>
        </pc:spChg>
        <pc:grpChg chg="add del mod">
          <ac:chgData name="Choi Hyoung Gi" userId="4eac43b882f8dfe7" providerId="LiveId" clId="{85533600-404E-4949-ADFB-AD36CE13193D}" dt="2023-04-18T20:04:48.149" v="1112" actId="165"/>
          <ac:grpSpMkLst>
            <pc:docMk/>
            <pc:sldMk cId="3507472863" sldId="310"/>
            <ac:grpSpMk id="20" creationId="{B3135F67-C8A0-14F0-F190-30E01500C4B4}"/>
          </ac:grpSpMkLst>
        </pc:grpChg>
        <pc:picChg chg="add del mod">
          <ac:chgData name="Choi Hyoung Gi" userId="4eac43b882f8dfe7" providerId="LiveId" clId="{85533600-404E-4949-ADFB-AD36CE13193D}" dt="2023-04-18T20:03:32.144" v="1097" actId="478"/>
          <ac:picMkLst>
            <pc:docMk/>
            <pc:sldMk cId="3507472863" sldId="310"/>
            <ac:picMk id="9" creationId="{94B28A99-16FA-583B-0748-57D9FB3B107B}"/>
          </ac:picMkLst>
        </pc:picChg>
        <pc:picChg chg="add mod">
          <ac:chgData name="Choi Hyoung Gi" userId="4eac43b882f8dfe7" providerId="LiveId" clId="{85533600-404E-4949-ADFB-AD36CE13193D}" dt="2023-04-18T20:03:44.465" v="1099" actId="1076"/>
          <ac:picMkLst>
            <pc:docMk/>
            <pc:sldMk cId="3507472863" sldId="310"/>
            <ac:picMk id="11" creationId="{EDB706B6-9991-5063-5256-8BEDCE033D82}"/>
          </ac:picMkLst>
        </pc:picChg>
        <pc:picChg chg="add mod">
          <ac:chgData name="Choi Hyoung Gi" userId="4eac43b882f8dfe7" providerId="LiveId" clId="{85533600-404E-4949-ADFB-AD36CE13193D}" dt="2023-04-18T20:03:55.804" v="1101" actId="1076"/>
          <ac:picMkLst>
            <pc:docMk/>
            <pc:sldMk cId="3507472863" sldId="310"/>
            <ac:picMk id="13" creationId="{51EFBAF5-FC28-F23A-D82B-60A4904FAF58}"/>
          </ac:picMkLst>
        </pc:picChg>
        <pc:picChg chg="add del">
          <ac:chgData name="Choi Hyoung Gi" userId="4eac43b882f8dfe7" providerId="LiveId" clId="{85533600-404E-4949-ADFB-AD36CE13193D}" dt="2023-04-18T20:04:13.637" v="1103" actId="478"/>
          <ac:picMkLst>
            <pc:docMk/>
            <pc:sldMk cId="3507472863" sldId="310"/>
            <ac:picMk id="15" creationId="{AAD4186F-A0AA-1DC9-8A04-4B546FB90A71}"/>
          </ac:picMkLst>
        </pc:picChg>
        <pc:picChg chg="add mod topLvl">
          <ac:chgData name="Choi Hyoung Gi" userId="4eac43b882f8dfe7" providerId="LiveId" clId="{85533600-404E-4949-ADFB-AD36CE13193D}" dt="2023-04-18T20:04:48.149" v="1112" actId="165"/>
          <ac:picMkLst>
            <pc:docMk/>
            <pc:sldMk cId="3507472863" sldId="310"/>
            <ac:picMk id="17" creationId="{4F9AF3E4-B1ED-5F2F-FFB0-8049C6832116}"/>
          </ac:picMkLst>
        </pc:picChg>
        <pc:picChg chg="add mod topLvl">
          <ac:chgData name="Choi Hyoung Gi" userId="4eac43b882f8dfe7" providerId="LiveId" clId="{85533600-404E-4949-ADFB-AD36CE13193D}" dt="2023-04-18T20:04:48.149" v="1112" actId="165"/>
          <ac:picMkLst>
            <pc:docMk/>
            <pc:sldMk cId="3507472863" sldId="310"/>
            <ac:picMk id="19" creationId="{40D1F187-379B-6411-A4B6-3D6B97BE3BAB}"/>
          </ac:picMkLst>
        </pc:picChg>
      </pc:sldChg>
      <pc:sldChg chg="addSp delSp modSp add mod">
        <pc:chgData name="Choi Hyoung Gi" userId="4eac43b882f8dfe7" providerId="LiveId" clId="{85533600-404E-4949-ADFB-AD36CE13193D}" dt="2023-04-18T20:05:49.489" v="1123" actId="1076"/>
        <pc:sldMkLst>
          <pc:docMk/>
          <pc:sldMk cId="3660835528" sldId="311"/>
        </pc:sldMkLst>
        <pc:spChg chg="add del mod">
          <ac:chgData name="Choi Hyoung Gi" userId="4eac43b882f8dfe7" providerId="LiveId" clId="{85533600-404E-4949-ADFB-AD36CE13193D}" dt="2023-04-18T20:05:17.248" v="1116" actId="478"/>
          <ac:spMkLst>
            <pc:docMk/>
            <pc:sldMk cId="3660835528" sldId="311"/>
            <ac:spMk id="6" creationId="{027969B1-E54C-57BE-5C78-6D245A3E2F5A}"/>
          </ac:spMkLst>
        </pc:spChg>
        <pc:spChg chg="del">
          <ac:chgData name="Choi Hyoung Gi" userId="4eac43b882f8dfe7" providerId="LiveId" clId="{85533600-404E-4949-ADFB-AD36CE13193D}" dt="2023-04-18T20:05:16.173" v="1115" actId="478"/>
          <ac:spMkLst>
            <pc:docMk/>
            <pc:sldMk cId="3660835528" sldId="311"/>
            <ac:spMk id="8" creationId="{34EDF1B4-C48F-D7E4-71AF-8FE5FBA15BF2}"/>
          </ac:spMkLst>
        </pc:spChg>
        <pc:picChg chg="add mod">
          <ac:chgData name="Choi Hyoung Gi" userId="4eac43b882f8dfe7" providerId="LiveId" clId="{85533600-404E-4949-ADFB-AD36CE13193D}" dt="2023-04-18T20:05:32.422" v="1119" actId="1076"/>
          <ac:picMkLst>
            <pc:docMk/>
            <pc:sldMk cId="3660835528" sldId="311"/>
            <ac:picMk id="9" creationId="{2BB87D58-538C-6997-9D91-D0AF419F5422}"/>
          </ac:picMkLst>
        </pc:picChg>
        <pc:picChg chg="add mod">
          <ac:chgData name="Choi Hyoung Gi" userId="4eac43b882f8dfe7" providerId="LiveId" clId="{85533600-404E-4949-ADFB-AD36CE13193D}" dt="2023-04-18T20:05:43.159" v="1121" actId="1076"/>
          <ac:picMkLst>
            <pc:docMk/>
            <pc:sldMk cId="3660835528" sldId="311"/>
            <ac:picMk id="11" creationId="{C44D2AEB-7B3B-B4E6-55A8-A198F6FF9F86}"/>
          </ac:picMkLst>
        </pc:picChg>
        <pc:picChg chg="add mod">
          <ac:chgData name="Choi Hyoung Gi" userId="4eac43b882f8dfe7" providerId="LiveId" clId="{85533600-404E-4949-ADFB-AD36CE13193D}" dt="2023-04-18T20:05:49.489" v="1123" actId="1076"/>
          <ac:picMkLst>
            <pc:docMk/>
            <pc:sldMk cId="3660835528" sldId="311"/>
            <ac:picMk id="13" creationId="{27591233-F062-825B-238D-19BBF4FA631F}"/>
          </ac:picMkLst>
        </pc:picChg>
      </pc:sldChg>
      <pc:sldChg chg="addSp delSp modSp add mod modNotesTx">
        <pc:chgData name="Choi Hyoung Gi" userId="4eac43b882f8dfe7" providerId="LiveId" clId="{85533600-404E-4949-ADFB-AD36CE13193D}" dt="2023-04-18T20:11:42.010" v="1565"/>
        <pc:sldMkLst>
          <pc:docMk/>
          <pc:sldMk cId="2194523019" sldId="312"/>
        </pc:sldMkLst>
        <pc:spChg chg="mod">
          <ac:chgData name="Choi Hyoung Gi" userId="4eac43b882f8dfe7" providerId="LiveId" clId="{85533600-404E-4949-ADFB-AD36CE13193D}" dt="2023-04-18T20:06:12.219" v="1146" actId="20577"/>
          <ac:spMkLst>
            <pc:docMk/>
            <pc:sldMk cId="2194523019" sldId="312"/>
            <ac:spMk id="2" creationId="{38FD79E9-C783-7216-4122-00F21DB11E61}"/>
          </ac:spMkLst>
        </pc:spChg>
        <pc:spChg chg="add mod">
          <ac:chgData name="Choi Hyoung Gi" userId="4eac43b882f8dfe7" providerId="LiveId" clId="{85533600-404E-4949-ADFB-AD36CE13193D}" dt="2023-04-18T20:11:37.452" v="1564" actId="20577"/>
          <ac:spMkLst>
            <pc:docMk/>
            <pc:sldMk cId="2194523019" sldId="312"/>
            <ac:spMk id="5" creationId="{5C9A83F3-301F-340F-A4E0-47DF53AD59F6}"/>
          </ac:spMkLst>
        </pc:spChg>
        <pc:picChg chg="del">
          <ac:chgData name="Choi Hyoung Gi" userId="4eac43b882f8dfe7" providerId="LiveId" clId="{85533600-404E-4949-ADFB-AD36CE13193D}" dt="2023-04-18T20:06:01.527" v="1125" actId="478"/>
          <ac:picMkLst>
            <pc:docMk/>
            <pc:sldMk cId="2194523019" sldId="312"/>
            <ac:picMk id="9" creationId="{EFC18AF0-A89C-7D72-39C8-46D0D7A06D96}"/>
          </ac:picMkLst>
        </pc:picChg>
      </pc:sldChg>
      <pc:sldChg chg="addSp delSp modSp add mod modNotesTx">
        <pc:chgData name="Choi Hyoung Gi" userId="4eac43b882f8dfe7" providerId="LiveId" clId="{85533600-404E-4949-ADFB-AD36CE13193D}" dt="2023-04-19T00:25:47.364" v="1621"/>
        <pc:sldMkLst>
          <pc:docMk/>
          <pc:sldMk cId="4220190656" sldId="313"/>
        </pc:sldMkLst>
        <pc:spChg chg="mod">
          <ac:chgData name="Choi Hyoung Gi" userId="4eac43b882f8dfe7" providerId="LiveId" clId="{85533600-404E-4949-ADFB-AD36CE13193D}" dt="2023-04-18T20:14:31.412" v="1602" actId="20577"/>
          <ac:spMkLst>
            <pc:docMk/>
            <pc:sldMk cId="4220190656" sldId="313"/>
            <ac:spMk id="2" creationId="{38FD79E9-C783-7216-4122-00F21DB11E61}"/>
          </ac:spMkLst>
        </pc:spChg>
        <pc:spChg chg="del mod">
          <ac:chgData name="Choi Hyoung Gi" userId="4eac43b882f8dfe7" providerId="LiveId" clId="{85533600-404E-4949-ADFB-AD36CE13193D}" dt="2023-04-19T00:23:13.131" v="1617" actId="478"/>
          <ac:spMkLst>
            <pc:docMk/>
            <pc:sldMk cId="4220190656" sldId="313"/>
            <ac:spMk id="5" creationId="{5C9A83F3-301F-340F-A4E0-47DF53AD59F6}"/>
          </ac:spMkLst>
        </pc:spChg>
        <pc:spChg chg="add del mod">
          <ac:chgData name="Choi Hyoung Gi" userId="4eac43b882f8dfe7" providerId="LiveId" clId="{85533600-404E-4949-ADFB-AD36CE13193D}" dt="2023-04-19T00:23:14.202" v="1618" actId="478"/>
          <ac:spMkLst>
            <pc:docMk/>
            <pc:sldMk cId="4220190656" sldId="313"/>
            <ac:spMk id="7" creationId="{F8EAE52B-EB02-817E-DD60-BF4EA25D499A}"/>
          </ac:spMkLst>
        </pc:spChg>
        <pc:picChg chg="add mod">
          <ac:chgData name="Choi Hyoung Gi" userId="4eac43b882f8dfe7" providerId="LiveId" clId="{85533600-404E-4949-ADFB-AD36CE13193D}" dt="2023-04-19T00:23:22.474" v="1620" actId="1076"/>
          <ac:picMkLst>
            <pc:docMk/>
            <pc:sldMk cId="4220190656" sldId="313"/>
            <ac:picMk id="9" creationId="{09C0B223-0F33-B7EC-3D3B-712C318FB9D9}"/>
          </ac:picMkLst>
        </pc:picChg>
      </pc:sldChg>
      <pc:sldChg chg="addSp delSp modSp add mod modNotesTx">
        <pc:chgData name="Choi Hyoung Gi" userId="4eac43b882f8dfe7" providerId="LiveId" clId="{85533600-404E-4949-ADFB-AD36CE13193D}" dt="2023-04-19T00:40:58.685" v="2014" actId="478"/>
        <pc:sldMkLst>
          <pc:docMk/>
          <pc:sldMk cId="1112253405" sldId="314"/>
        </pc:sldMkLst>
        <pc:spChg chg="mod">
          <ac:chgData name="Choi Hyoung Gi" userId="4eac43b882f8dfe7" providerId="LiveId" clId="{85533600-404E-4949-ADFB-AD36CE13193D}" dt="2023-04-19T00:25:54.411" v="1623"/>
          <ac:spMkLst>
            <pc:docMk/>
            <pc:sldMk cId="1112253405" sldId="314"/>
            <ac:spMk id="2" creationId="{38FD79E9-C783-7216-4122-00F21DB11E61}"/>
          </ac:spMkLst>
        </pc:spChg>
        <pc:picChg chg="add del mod">
          <ac:chgData name="Choi Hyoung Gi" userId="4eac43b882f8dfe7" providerId="LiveId" clId="{85533600-404E-4949-ADFB-AD36CE13193D}" dt="2023-04-19T00:40:58.685" v="2014" actId="478"/>
          <ac:picMkLst>
            <pc:docMk/>
            <pc:sldMk cId="1112253405" sldId="314"/>
            <ac:picMk id="6" creationId="{7E6198A4-804E-EAED-B2E6-B2087205523D}"/>
          </ac:picMkLst>
        </pc:picChg>
        <pc:picChg chg="del">
          <ac:chgData name="Choi Hyoung Gi" userId="4eac43b882f8dfe7" providerId="LiveId" clId="{85533600-404E-4949-ADFB-AD36CE13193D}" dt="2023-04-19T00:31:17.408" v="1627" actId="478"/>
          <ac:picMkLst>
            <pc:docMk/>
            <pc:sldMk cId="1112253405" sldId="314"/>
            <ac:picMk id="9" creationId="{09C0B223-0F33-B7EC-3D3B-712C318FB9D9}"/>
          </ac:picMkLst>
        </pc:picChg>
      </pc:sldChg>
      <pc:sldChg chg="addSp delSp modSp add mod ord modNotesTx">
        <pc:chgData name="Choi Hyoung Gi" userId="4eac43b882f8dfe7" providerId="LiveId" clId="{85533600-404E-4949-ADFB-AD36CE13193D}" dt="2023-04-19T00:40:42.043" v="2012"/>
        <pc:sldMkLst>
          <pc:docMk/>
          <pc:sldMk cId="2387746409" sldId="315"/>
        </pc:sldMkLst>
        <pc:spChg chg="mod">
          <ac:chgData name="Choi Hyoung Gi" userId="4eac43b882f8dfe7" providerId="LiveId" clId="{85533600-404E-4949-ADFB-AD36CE13193D}" dt="2023-04-19T00:40:36.606" v="2008" actId="20577"/>
          <ac:spMkLst>
            <pc:docMk/>
            <pc:sldMk cId="2387746409" sldId="315"/>
            <ac:spMk id="2" creationId="{38FD79E9-C783-7216-4122-00F21DB11E61}"/>
          </ac:spMkLst>
        </pc:spChg>
        <pc:spChg chg="add mod">
          <ac:chgData name="Choi Hyoung Gi" userId="4eac43b882f8dfe7" providerId="LiveId" clId="{85533600-404E-4949-ADFB-AD36CE13193D}" dt="2023-04-19T00:39:51.147" v="1903" actId="20577"/>
          <ac:spMkLst>
            <pc:docMk/>
            <pc:sldMk cId="2387746409" sldId="315"/>
            <ac:spMk id="5" creationId="{D1B1DE79-5442-8522-5D11-ED8BBE7AAF66}"/>
          </ac:spMkLst>
        </pc:spChg>
        <pc:picChg chg="del">
          <ac:chgData name="Choi Hyoung Gi" userId="4eac43b882f8dfe7" providerId="LiveId" clId="{85533600-404E-4949-ADFB-AD36CE13193D}" dt="2023-04-19T00:32:27.359" v="1630" actId="478"/>
          <ac:picMkLst>
            <pc:docMk/>
            <pc:sldMk cId="2387746409" sldId="315"/>
            <ac:picMk id="6" creationId="{7E6198A4-804E-EAED-B2E6-B2087205523D}"/>
          </ac:picMkLst>
        </pc:picChg>
      </pc:sldChg>
      <pc:sldChg chg="addSp delSp modSp add mod modNotesTx">
        <pc:chgData name="Choi Hyoung Gi" userId="4eac43b882f8dfe7" providerId="LiveId" clId="{85533600-404E-4949-ADFB-AD36CE13193D}" dt="2023-04-19T00:45:17.244" v="2077" actId="20577"/>
        <pc:sldMkLst>
          <pc:docMk/>
          <pc:sldMk cId="3244176376" sldId="316"/>
        </pc:sldMkLst>
        <pc:spChg chg="add mod">
          <ac:chgData name="Choi Hyoung Gi" userId="4eac43b882f8dfe7" providerId="LiveId" clId="{85533600-404E-4949-ADFB-AD36CE13193D}" dt="2023-04-19T00:45:17.244" v="2077" actId="20577"/>
          <ac:spMkLst>
            <pc:docMk/>
            <pc:sldMk cId="3244176376" sldId="316"/>
            <ac:spMk id="5" creationId="{51C84DBC-D586-FA4B-6491-7FDD8E170195}"/>
          </ac:spMkLst>
        </pc:spChg>
        <pc:picChg chg="del">
          <ac:chgData name="Choi Hyoung Gi" userId="4eac43b882f8dfe7" providerId="LiveId" clId="{85533600-404E-4949-ADFB-AD36CE13193D}" dt="2023-04-19T00:41:04.662" v="2016" actId="478"/>
          <ac:picMkLst>
            <pc:docMk/>
            <pc:sldMk cId="3244176376" sldId="316"/>
            <ac:picMk id="6" creationId="{7E6198A4-804E-EAED-B2E6-B2087205523D}"/>
          </ac:picMkLst>
        </pc:picChg>
      </pc:sldChg>
    </pc:docChg>
  </pc:docChgLst>
  <pc:docChgLst>
    <pc:chgData name="Choi Hyoung Gi" userId="4eac43b882f8dfe7" providerId="LiveId" clId="{E705A430-28AC-4DBF-AE6C-9E16E0E66D35}"/>
    <pc:docChg chg="addSld modSld">
      <pc:chgData name="Choi Hyoung Gi" userId="4eac43b882f8dfe7" providerId="LiveId" clId="{E705A430-28AC-4DBF-AE6C-9E16E0E66D35}" dt="2023-04-12T10:03:22.700" v="1190"/>
      <pc:docMkLst>
        <pc:docMk/>
      </pc:docMkLst>
      <pc:sldChg chg="addSp modSp">
        <pc:chgData name="Choi Hyoung Gi" userId="4eac43b882f8dfe7" providerId="LiveId" clId="{E705A430-28AC-4DBF-AE6C-9E16E0E66D35}" dt="2023-04-12T05:40:19.874" v="1"/>
        <pc:sldMkLst>
          <pc:docMk/>
          <pc:sldMk cId="1176327219" sldId="285"/>
        </pc:sldMkLst>
        <pc:spChg chg="add mod">
          <ac:chgData name="Choi Hyoung Gi" userId="4eac43b882f8dfe7" providerId="LiveId" clId="{E705A430-28AC-4DBF-AE6C-9E16E0E66D35}" dt="2023-04-12T05:40:19.874" v="1"/>
          <ac:spMkLst>
            <pc:docMk/>
            <pc:sldMk cId="1176327219" sldId="285"/>
            <ac:spMk id="3" creationId="{763B606F-867C-C1BF-31A8-FA0B58CE6F72}"/>
          </ac:spMkLst>
        </pc:spChg>
        <pc:spChg chg="mod">
          <ac:chgData name="Choi Hyoung Gi" userId="4eac43b882f8dfe7" providerId="LiveId" clId="{E705A430-28AC-4DBF-AE6C-9E16E0E66D35}" dt="2023-04-12T05:39:14.413" v="0"/>
          <ac:spMkLst>
            <pc:docMk/>
            <pc:sldMk cId="1176327219" sldId="285"/>
            <ac:spMk id="8" creationId="{34EDF1B4-C48F-D7E4-71AF-8FE5FBA15BF2}"/>
          </ac:spMkLst>
        </pc:spChg>
      </pc:sldChg>
      <pc:sldChg chg="add">
        <pc:chgData name="Choi Hyoung Gi" userId="4eac43b882f8dfe7" providerId="LiveId" clId="{E705A430-28AC-4DBF-AE6C-9E16E0E66D35}" dt="2023-04-12T05:42:47.342" v="4"/>
        <pc:sldMkLst>
          <pc:docMk/>
          <pc:sldMk cId="228852596" sldId="286"/>
        </pc:sldMkLst>
      </pc:sldChg>
      <pc:sldChg chg="add">
        <pc:chgData name="Choi Hyoung Gi" userId="4eac43b882f8dfe7" providerId="LiveId" clId="{E705A430-28AC-4DBF-AE6C-9E16E0E66D35}" dt="2023-04-12T05:42:22.974" v="2"/>
        <pc:sldMkLst>
          <pc:docMk/>
          <pc:sldMk cId="1668372986" sldId="286"/>
        </pc:sldMkLst>
      </pc:sldChg>
      <pc:sldChg chg="add">
        <pc:chgData name="Choi Hyoung Gi" userId="4eac43b882f8dfe7" providerId="LiveId" clId="{E705A430-28AC-4DBF-AE6C-9E16E0E66D35}" dt="2023-04-12T05:42:50.699" v="5"/>
        <pc:sldMkLst>
          <pc:docMk/>
          <pc:sldMk cId="2129603845" sldId="286"/>
        </pc:sldMkLst>
      </pc:sldChg>
      <pc:sldChg chg="add">
        <pc:chgData name="Choi Hyoung Gi" userId="4eac43b882f8dfe7" providerId="LiveId" clId="{E705A430-28AC-4DBF-AE6C-9E16E0E66D35}" dt="2023-04-12T05:42:23.133" v="3"/>
        <pc:sldMkLst>
          <pc:docMk/>
          <pc:sldMk cId="13805670" sldId="287"/>
        </pc:sldMkLst>
      </pc:sldChg>
      <pc:sldChg chg="add">
        <pc:chgData name="Choi Hyoung Gi" userId="4eac43b882f8dfe7" providerId="LiveId" clId="{E705A430-28AC-4DBF-AE6C-9E16E0E66D35}" dt="2023-04-12T05:45:25.670" v="6"/>
        <pc:sldMkLst>
          <pc:docMk/>
          <pc:sldMk cId="427457956" sldId="287"/>
        </pc:sldMkLst>
      </pc:sldChg>
      <pc:sldChg chg="add">
        <pc:chgData name="Choi Hyoung Gi" userId="4eac43b882f8dfe7" providerId="LiveId" clId="{E705A430-28AC-4DBF-AE6C-9E16E0E66D35}" dt="2023-04-12T05:54:13.913" v="7"/>
        <pc:sldMkLst>
          <pc:docMk/>
          <pc:sldMk cId="3810716426" sldId="288"/>
        </pc:sldMkLst>
      </pc:sldChg>
      <pc:sldChg chg="add">
        <pc:chgData name="Choi Hyoung Gi" userId="4eac43b882f8dfe7" providerId="LiveId" clId="{E705A430-28AC-4DBF-AE6C-9E16E0E66D35}" dt="2023-04-12T05:59:07.163" v="8"/>
        <pc:sldMkLst>
          <pc:docMk/>
          <pc:sldMk cId="1236132238" sldId="289"/>
        </pc:sldMkLst>
      </pc:sldChg>
      <pc:sldChg chg="add">
        <pc:chgData name="Choi Hyoung Gi" userId="4eac43b882f8dfe7" providerId="LiveId" clId="{E705A430-28AC-4DBF-AE6C-9E16E0E66D35}" dt="2023-04-12T05:59:11.024" v="9"/>
        <pc:sldMkLst>
          <pc:docMk/>
          <pc:sldMk cId="3072287347" sldId="289"/>
        </pc:sldMkLst>
      </pc:sldChg>
      <pc:sldChg chg="addSp modSp add">
        <pc:chgData name="Choi Hyoung Gi" userId="4eac43b882f8dfe7" providerId="LiveId" clId="{E705A430-28AC-4DBF-AE6C-9E16E0E66D35}" dt="2023-04-12T06:48:51.297" v="11"/>
        <pc:sldMkLst>
          <pc:docMk/>
          <pc:sldMk cId="1532471955" sldId="290"/>
        </pc:sldMkLst>
        <pc:spChg chg="add mod">
          <ac:chgData name="Choi Hyoung Gi" userId="4eac43b882f8dfe7" providerId="LiveId" clId="{E705A430-28AC-4DBF-AE6C-9E16E0E66D35}" dt="2023-04-12T06:48:51.297" v="11"/>
          <ac:spMkLst>
            <pc:docMk/>
            <pc:sldMk cId="1532471955" sldId="290"/>
            <ac:spMk id="5" creationId="{7CF829D4-E983-A525-FD5D-84299A14F33F}"/>
          </ac:spMkLst>
        </pc:spChg>
      </pc:sldChg>
      <pc:sldChg chg="addSp modSp add">
        <pc:chgData name="Choi Hyoung Gi" userId="4eac43b882f8dfe7" providerId="LiveId" clId="{E705A430-28AC-4DBF-AE6C-9E16E0E66D35}" dt="2023-04-12T07:13:01.533" v="356" actId="20577"/>
        <pc:sldMkLst>
          <pc:docMk/>
          <pc:sldMk cId="1450006695" sldId="291"/>
        </pc:sldMkLst>
        <pc:spChg chg="add mod">
          <ac:chgData name="Choi Hyoung Gi" userId="4eac43b882f8dfe7" providerId="LiveId" clId="{E705A430-28AC-4DBF-AE6C-9E16E0E66D35}" dt="2023-04-12T07:11:23.795" v="348" actId="20577"/>
          <ac:spMkLst>
            <pc:docMk/>
            <pc:sldMk cId="1450006695" sldId="291"/>
            <ac:spMk id="7" creationId="{9A79DA74-B9EC-4FA9-8C44-DED7D46C6835}"/>
          </ac:spMkLst>
        </pc:spChg>
        <pc:spChg chg="mod">
          <ac:chgData name="Choi Hyoung Gi" userId="4eac43b882f8dfe7" providerId="LiveId" clId="{E705A430-28AC-4DBF-AE6C-9E16E0E66D35}" dt="2023-04-12T07:00:53.824" v="153" actId="20577"/>
          <ac:spMkLst>
            <pc:docMk/>
            <pc:sldMk cId="1450006695" sldId="291"/>
            <ac:spMk id="8" creationId="{34EDF1B4-C48F-D7E4-71AF-8FE5FBA15BF2}"/>
          </ac:spMkLst>
        </pc:spChg>
        <pc:spChg chg="add mod">
          <ac:chgData name="Choi Hyoung Gi" userId="4eac43b882f8dfe7" providerId="LiveId" clId="{E705A430-28AC-4DBF-AE6C-9E16E0E66D35}" dt="2023-04-12T07:13:01.533" v="356" actId="20577"/>
          <ac:spMkLst>
            <pc:docMk/>
            <pc:sldMk cId="1450006695" sldId="291"/>
            <ac:spMk id="11" creationId="{665A7DE4-B1A2-7AE5-FAE0-55AA770A03ED}"/>
          </ac:spMkLst>
        </pc:spChg>
        <pc:spChg chg="add mod">
          <ac:chgData name="Choi Hyoung Gi" userId="4eac43b882f8dfe7" providerId="LiveId" clId="{E705A430-28AC-4DBF-AE6C-9E16E0E66D35}" dt="2023-04-12T07:09:30.138" v="299" actId="20577"/>
          <ac:spMkLst>
            <pc:docMk/>
            <pc:sldMk cId="1450006695" sldId="291"/>
            <ac:spMk id="16" creationId="{7D45140F-DF1F-45F9-F3B4-26BF423403E6}"/>
          </ac:spMkLst>
        </pc:spChg>
      </pc:sldChg>
      <pc:sldChg chg="add">
        <pc:chgData name="Choi Hyoung Gi" userId="4eac43b882f8dfe7" providerId="LiveId" clId="{E705A430-28AC-4DBF-AE6C-9E16E0E66D35}" dt="2023-04-12T06:50:35.881" v="12"/>
        <pc:sldMkLst>
          <pc:docMk/>
          <pc:sldMk cId="1784904788" sldId="291"/>
        </pc:sldMkLst>
      </pc:sldChg>
      <pc:sldChg chg="add">
        <pc:chgData name="Choi Hyoung Gi" userId="4eac43b882f8dfe7" providerId="LiveId" clId="{E705A430-28AC-4DBF-AE6C-9E16E0E66D35}" dt="2023-04-12T06:51:46.243" v="13"/>
        <pc:sldMkLst>
          <pc:docMk/>
          <pc:sldMk cId="2411060695" sldId="291"/>
        </pc:sldMkLst>
      </pc:sldChg>
      <pc:sldChg chg="add">
        <pc:chgData name="Choi Hyoung Gi" userId="4eac43b882f8dfe7" providerId="LiveId" clId="{E705A430-28AC-4DBF-AE6C-9E16E0E66D35}" dt="2023-04-12T07:21:32.801" v="357"/>
        <pc:sldMkLst>
          <pc:docMk/>
          <pc:sldMk cId="927388989" sldId="292"/>
        </pc:sldMkLst>
      </pc:sldChg>
      <pc:sldChg chg="addSp modSp add">
        <pc:chgData name="Choi Hyoung Gi" userId="4eac43b882f8dfe7" providerId="LiveId" clId="{E705A430-28AC-4DBF-AE6C-9E16E0E66D35}" dt="2023-04-12T07:28:44.841" v="398"/>
        <pc:sldMkLst>
          <pc:docMk/>
          <pc:sldMk cId="283508755" sldId="293"/>
        </pc:sldMkLst>
        <pc:spChg chg="mod">
          <ac:chgData name="Choi Hyoung Gi" userId="4eac43b882f8dfe7" providerId="LiveId" clId="{E705A430-28AC-4DBF-AE6C-9E16E0E66D35}" dt="2023-04-12T07:25:53.864" v="397" actId="20577"/>
          <ac:spMkLst>
            <pc:docMk/>
            <pc:sldMk cId="283508755" sldId="293"/>
            <ac:spMk id="7" creationId="{9A79DA74-B9EC-4FA9-8C44-DED7D46C6835}"/>
          </ac:spMkLst>
        </pc:spChg>
        <pc:spChg chg="mod">
          <ac:chgData name="Choi Hyoung Gi" userId="4eac43b882f8dfe7" providerId="LiveId" clId="{E705A430-28AC-4DBF-AE6C-9E16E0E66D35}" dt="2023-04-12T07:28:44.841" v="398"/>
          <ac:spMkLst>
            <pc:docMk/>
            <pc:sldMk cId="283508755" sldId="293"/>
            <ac:spMk id="8" creationId="{34EDF1B4-C48F-D7E4-71AF-8FE5FBA15BF2}"/>
          </ac:spMkLst>
        </pc:spChg>
        <pc:picChg chg="add mod">
          <ac:chgData name="Choi Hyoung Gi" userId="4eac43b882f8dfe7" providerId="LiveId" clId="{E705A430-28AC-4DBF-AE6C-9E16E0E66D35}" dt="2023-04-12T07:25:09.891" v="359"/>
          <ac:picMkLst>
            <pc:docMk/>
            <pc:sldMk cId="283508755" sldId="293"/>
            <ac:picMk id="10" creationId="{DEF98D2A-6BD0-2EDD-5DE8-8F4726ED2600}"/>
          </ac:picMkLst>
        </pc:picChg>
      </pc:sldChg>
      <pc:sldChg chg="addSp modSp add">
        <pc:chgData name="Choi Hyoung Gi" userId="4eac43b882f8dfe7" providerId="LiveId" clId="{E705A430-28AC-4DBF-AE6C-9E16E0E66D35}" dt="2023-04-12T08:47:17.009" v="723" actId="20577"/>
        <pc:sldMkLst>
          <pc:docMk/>
          <pc:sldMk cId="3687962015" sldId="294"/>
        </pc:sldMkLst>
        <pc:spChg chg="mod">
          <ac:chgData name="Choi Hyoung Gi" userId="4eac43b882f8dfe7" providerId="LiveId" clId="{E705A430-28AC-4DBF-AE6C-9E16E0E66D35}" dt="2023-04-12T08:45:23.915" v="697" actId="20577"/>
          <ac:spMkLst>
            <pc:docMk/>
            <pc:sldMk cId="3687962015" sldId="294"/>
            <ac:spMk id="7" creationId="{9A79DA74-B9EC-4FA9-8C44-DED7D46C6835}"/>
          </ac:spMkLst>
        </pc:spChg>
        <pc:spChg chg="mod">
          <ac:chgData name="Choi Hyoung Gi" userId="4eac43b882f8dfe7" providerId="LiveId" clId="{E705A430-28AC-4DBF-AE6C-9E16E0E66D35}" dt="2023-04-12T08:23:17.446" v="400"/>
          <ac:spMkLst>
            <pc:docMk/>
            <pc:sldMk cId="3687962015" sldId="294"/>
            <ac:spMk id="8" creationId="{34EDF1B4-C48F-D7E4-71AF-8FE5FBA15BF2}"/>
          </ac:spMkLst>
        </pc:spChg>
        <pc:spChg chg="add mod">
          <ac:chgData name="Choi Hyoung Gi" userId="4eac43b882f8dfe7" providerId="LiveId" clId="{E705A430-28AC-4DBF-AE6C-9E16E0E66D35}" dt="2023-04-12T08:47:17.009" v="723" actId="20577"/>
          <ac:spMkLst>
            <pc:docMk/>
            <pc:sldMk cId="3687962015" sldId="294"/>
            <ac:spMk id="14" creationId="{1F72659B-D304-3C40-9990-22367FEFBCD9}"/>
          </ac:spMkLst>
        </pc:spChg>
        <pc:spChg chg="add mod">
          <ac:chgData name="Choi Hyoung Gi" userId="4eac43b882f8dfe7" providerId="LiveId" clId="{E705A430-28AC-4DBF-AE6C-9E16E0E66D35}" dt="2023-04-12T08:38:27.931" v="672" actId="571"/>
          <ac:spMkLst>
            <pc:docMk/>
            <pc:sldMk cId="3687962015" sldId="294"/>
            <ac:spMk id="17" creationId="{000FFC1C-AB6A-6EEA-31AE-CA7C970AE3DD}"/>
          </ac:spMkLst>
        </pc:spChg>
        <pc:spChg chg="add mod">
          <ac:chgData name="Choi Hyoung Gi" userId="4eac43b882f8dfe7" providerId="LiveId" clId="{E705A430-28AC-4DBF-AE6C-9E16E0E66D35}" dt="2023-04-12T08:41:12.846" v="673" actId="571"/>
          <ac:spMkLst>
            <pc:docMk/>
            <pc:sldMk cId="3687962015" sldId="294"/>
            <ac:spMk id="20" creationId="{FA430E24-5AA8-9114-2604-FB970ACE8196}"/>
          </ac:spMkLst>
        </pc:spChg>
        <pc:cxnChg chg="add mod">
          <ac:chgData name="Choi Hyoung Gi" userId="4eac43b882f8dfe7" providerId="LiveId" clId="{E705A430-28AC-4DBF-AE6C-9E16E0E66D35}" dt="2023-04-12T08:42:31.539" v="674" actId="571"/>
          <ac:cxnSpMkLst>
            <pc:docMk/>
            <pc:sldMk cId="3687962015" sldId="294"/>
            <ac:cxnSpMk id="24" creationId="{7B833FB1-5250-246E-8787-36A579B1864C}"/>
          </ac:cxnSpMkLst>
        </pc:cxnChg>
        <pc:cxnChg chg="add mod">
          <ac:chgData name="Choi Hyoung Gi" userId="4eac43b882f8dfe7" providerId="LiveId" clId="{E705A430-28AC-4DBF-AE6C-9E16E0E66D35}" dt="2023-04-12T08:43:07.853" v="675" actId="571"/>
          <ac:cxnSpMkLst>
            <pc:docMk/>
            <pc:sldMk cId="3687962015" sldId="294"/>
            <ac:cxnSpMk id="25" creationId="{DCA0F2D9-9CA9-09C9-C2BB-3B4861F8C403}"/>
          </ac:cxnSpMkLst>
        </pc:cxnChg>
      </pc:sldChg>
      <pc:sldChg chg="addSp modSp add">
        <pc:chgData name="Choi Hyoung Gi" userId="4eac43b882f8dfe7" providerId="LiveId" clId="{E705A430-28AC-4DBF-AE6C-9E16E0E66D35}" dt="2023-04-12T09:04:51.383" v="908" actId="20577"/>
        <pc:sldMkLst>
          <pc:docMk/>
          <pc:sldMk cId="1901615185" sldId="295"/>
        </pc:sldMkLst>
        <pc:spChg chg="mod">
          <ac:chgData name="Choi Hyoung Gi" userId="4eac43b882f8dfe7" providerId="LiveId" clId="{E705A430-28AC-4DBF-AE6C-9E16E0E66D35}" dt="2023-04-12T08:53:06.398" v="725" actId="6549"/>
          <ac:spMkLst>
            <pc:docMk/>
            <pc:sldMk cId="1901615185" sldId="295"/>
            <ac:spMk id="7" creationId="{9A79DA74-B9EC-4FA9-8C44-DED7D46C6835}"/>
          </ac:spMkLst>
        </pc:spChg>
        <pc:spChg chg="add mod">
          <ac:chgData name="Choi Hyoung Gi" userId="4eac43b882f8dfe7" providerId="LiveId" clId="{E705A430-28AC-4DBF-AE6C-9E16E0E66D35}" dt="2023-04-12T08:57:20.137" v="810" actId="20577"/>
          <ac:spMkLst>
            <pc:docMk/>
            <pc:sldMk cId="1901615185" sldId="295"/>
            <ac:spMk id="15" creationId="{34CD3FD7-2382-06D8-C613-CC6F925D9D9B}"/>
          </ac:spMkLst>
        </pc:spChg>
        <pc:spChg chg="add mod">
          <ac:chgData name="Choi Hyoung Gi" userId="4eac43b882f8dfe7" providerId="LiveId" clId="{E705A430-28AC-4DBF-AE6C-9E16E0E66D35}" dt="2023-04-12T09:04:51.383" v="908" actId="20577"/>
          <ac:spMkLst>
            <pc:docMk/>
            <pc:sldMk cId="1901615185" sldId="295"/>
            <ac:spMk id="21" creationId="{EB9C59CA-B62C-1062-D47D-0BC036286BF9}"/>
          </ac:spMkLst>
        </pc:spChg>
        <pc:picChg chg="add mod">
          <ac:chgData name="Choi Hyoung Gi" userId="4eac43b882f8dfe7" providerId="LiveId" clId="{E705A430-28AC-4DBF-AE6C-9E16E0E66D35}" dt="2023-04-12T08:53:16.659" v="726"/>
          <ac:picMkLst>
            <pc:docMk/>
            <pc:sldMk cId="1901615185" sldId="295"/>
            <ac:picMk id="5" creationId="{6A998520-9FE6-D396-FA8D-21F28712BF72}"/>
          </ac:picMkLst>
        </pc:picChg>
        <pc:cxnChg chg="add mod">
          <ac:chgData name="Choi Hyoung Gi" userId="4eac43b882f8dfe7" providerId="LiveId" clId="{E705A430-28AC-4DBF-AE6C-9E16E0E66D35}" dt="2023-04-12T08:53:32.841" v="727"/>
          <ac:cxnSpMkLst>
            <pc:docMk/>
            <pc:sldMk cId="1901615185" sldId="295"/>
            <ac:cxnSpMk id="6" creationId="{E5483430-5AE8-29B2-2846-BA80F47B5CC7}"/>
          </ac:cxnSpMkLst>
        </pc:cxnChg>
        <pc:cxnChg chg="add mod">
          <ac:chgData name="Choi Hyoung Gi" userId="4eac43b882f8dfe7" providerId="LiveId" clId="{E705A430-28AC-4DBF-AE6C-9E16E0E66D35}" dt="2023-04-12T08:53:45.129" v="728" actId="571"/>
          <ac:cxnSpMkLst>
            <pc:docMk/>
            <pc:sldMk cId="1901615185" sldId="295"/>
            <ac:cxnSpMk id="9" creationId="{4618D9A4-741A-20AE-1E8D-8FD68A167851}"/>
          </ac:cxnSpMkLst>
        </pc:cxnChg>
        <pc:cxnChg chg="add mod">
          <ac:chgData name="Choi Hyoung Gi" userId="4eac43b882f8dfe7" providerId="LiveId" clId="{E705A430-28AC-4DBF-AE6C-9E16E0E66D35}" dt="2023-04-12T08:57:43.646" v="811"/>
          <ac:cxnSpMkLst>
            <pc:docMk/>
            <pc:sldMk cId="1901615185" sldId="295"/>
            <ac:cxnSpMk id="20" creationId="{B2DB6328-1CF9-CA94-4371-25C40C6243A4}"/>
          </ac:cxnSpMkLst>
        </pc:cxnChg>
      </pc:sldChg>
      <pc:sldChg chg="add">
        <pc:chgData name="Choi Hyoung Gi" userId="4eac43b882f8dfe7" providerId="LiveId" clId="{E705A430-28AC-4DBF-AE6C-9E16E0E66D35}" dt="2023-04-12T09:01:00.212" v="843"/>
        <pc:sldMkLst>
          <pc:docMk/>
          <pc:sldMk cId="2135657045" sldId="296"/>
        </pc:sldMkLst>
      </pc:sldChg>
      <pc:sldChg chg="addSp modSp add">
        <pc:chgData name="Choi Hyoung Gi" userId="4eac43b882f8dfe7" providerId="LiveId" clId="{E705A430-28AC-4DBF-AE6C-9E16E0E66D35}" dt="2023-04-12T09:08:07.210" v="917" actId="20577"/>
        <pc:sldMkLst>
          <pc:docMk/>
          <pc:sldMk cId="4198399865" sldId="296"/>
        </pc:sldMkLst>
        <pc:spChg chg="add mod">
          <ac:chgData name="Choi Hyoung Gi" userId="4eac43b882f8dfe7" providerId="LiveId" clId="{E705A430-28AC-4DBF-AE6C-9E16E0E66D35}" dt="2023-04-12T09:08:07.210" v="917" actId="20577"/>
          <ac:spMkLst>
            <pc:docMk/>
            <pc:sldMk cId="4198399865" sldId="296"/>
            <ac:spMk id="12" creationId="{0608523F-6636-8497-1A45-EF1F3108313B}"/>
          </ac:spMkLst>
        </pc:spChg>
      </pc:sldChg>
      <pc:sldChg chg="add">
        <pc:chgData name="Choi Hyoung Gi" userId="4eac43b882f8dfe7" providerId="LiveId" clId="{E705A430-28AC-4DBF-AE6C-9E16E0E66D35}" dt="2023-04-12T09:02:18.942" v="845"/>
        <pc:sldMkLst>
          <pc:docMk/>
          <pc:sldMk cId="1362818261" sldId="297"/>
        </pc:sldMkLst>
      </pc:sldChg>
      <pc:sldChg chg="add">
        <pc:chgData name="Choi Hyoung Gi" userId="4eac43b882f8dfe7" providerId="LiveId" clId="{E705A430-28AC-4DBF-AE6C-9E16E0E66D35}" dt="2023-04-12T09:14:27.075" v="918"/>
        <pc:sldMkLst>
          <pc:docMk/>
          <pc:sldMk cId="591693531" sldId="298"/>
        </pc:sldMkLst>
      </pc:sldChg>
      <pc:sldChg chg="add">
        <pc:chgData name="Choi Hyoung Gi" userId="4eac43b882f8dfe7" providerId="LiveId" clId="{E705A430-28AC-4DBF-AE6C-9E16E0E66D35}" dt="2023-04-12T09:17:20.020" v="919"/>
        <pc:sldMkLst>
          <pc:docMk/>
          <pc:sldMk cId="810837884" sldId="298"/>
        </pc:sldMkLst>
      </pc:sldChg>
      <pc:sldChg chg="add">
        <pc:chgData name="Choi Hyoung Gi" userId="4eac43b882f8dfe7" providerId="LiveId" clId="{E705A430-28AC-4DBF-AE6C-9E16E0E66D35}" dt="2023-04-12T09:20:25.364" v="920"/>
        <pc:sldMkLst>
          <pc:docMk/>
          <pc:sldMk cId="1688528437" sldId="299"/>
        </pc:sldMkLst>
      </pc:sldChg>
      <pc:sldChg chg="add">
        <pc:chgData name="Choi Hyoung Gi" userId="4eac43b882f8dfe7" providerId="LiveId" clId="{E705A430-28AC-4DBF-AE6C-9E16E0E66D35}" dt="2023-04-12T09:20:46.963" v="921"/>
        <pc:sldMkLst>
          <pc:docMk/>
          <pc:sldMk cId="2977451006" sldId="300"/>
        </pc:sldMkLst>
      </pc:sldChg>
      <pc:sldChg chg="add">
        <pc:chgData name="Choi Hyoung Gi" userId="4eac43b882f8dfe7" providerId="LiveId" clId="{E705A430-28AC-4DBF-AE6C-9E16E0E66D35}" dt="2023-04-12T09:21:15.791" v="922"/>
        <pc:sldMkLst>
          <pc:docMk/>
          <pc:sldMk cId="237306850" sldId="301"/>
        </pc:sldMkLst>
      </pc:sldChg>
      <pc:sldChg chg="add">
        <pc:chgData name="Choi Hyoung Gi" userId="4eac43b882f8dfe7" providerId="LiveId" clId="{E705A430-28AC-4DBF-AE6C-9E16E0E66D35}" dt="2023-04-12T09:22:10.229" v="923"/>
        <pc:sldMkLst>
          <pc:docMk/>
          <pc:sldMk cId="1546773371" sldId="302"/>
        </pc:sldMkLst>
      </pc:sldChg>
      <pc:sldChg chg="add">
        <pc:chgData name="Choi Hyoung Gi" userId="4eac43b882f8dfe7" providerId="LiveId" clId="{E705A430-28AC-4DBF-AE6C-9E16E0E66D35}" dt="2023-04-12T09:22:32.325" v="924"/>
        <pc:sldMkLst>
          <pc:docMk/>
          <pc:sldMk cId="2192542912" sldId="303"/>
        </pc:sldMkLst>
      </pc:sldChg>
      <pc:sldChg chg="addSp modSp add">
        <pc:chgData name="Choi Hyoung Gi" userId="4eac43b882f8dfe7" providerId="LiveId" clId="{E705A430-28AC-4DBF-AE6C-9E16E0E66D35}" dt="2023-04-12T09:31:18.239" v="941" actId="20577"/>
        <pc:sldMkLst>
          <pc:docMk/>
          <pc:sldMk cId="2870210141" sldId="304"/>
        </pc:sldMkLst>
        <pc:spChg chg="add mod">
          <ac:chgData name="Choi Hyoung Gi" userId="4eac43b882f8dfe7" providerId="LiveId" clId="{E705A430-28AC-4DBF-AE6C-9E16E0E66D35}" dt="2023-04-12T09:31:18.239" v="941" actId="20577"/>
          <ac:spMkLst>
            <pc:docMk/>
            <pc:sldMk cId="2870210141" sldId="304"/>
            <ac:spMk id="5" creationId="{C8720C7F-FB3D-9667-982F-E1C3D811AB87}"/>
          </ac:spMkLst>
        </pc:spChg>
      </pc:sldChg>
      <pc:sldChg chg="addSp modSp add">
        <pc:chgData name="Choi Hyoung Gi" userId="4eac43b882f8dfe7" providerId="LiveId" clId="{E705A430-28AC-4DBF-AE6C-9E16E0E66D35}" dt="2023-04-12T09:58:52.453" v="1188"/>
        <pc:sldMkLst>
          <pc:docMk/>
          <pc:sldMk cId="2737797195" sldId="305"/>
        </pc:sldMkLst>
        <pc:spChg chg="add mod">
          <ac:chgData name="Choi Hyoung Gi" userId="4eac43b882f8dfe7" providerId="LiveId" clId="{E705A430-28AC-4DBF-AE6C-9E16E0E66D35}" dt="2023-04-12T09:46:56.868" v="994" actId="20577"/>
          <ac:spMkLst>
            <pc:docMk/>
            <pc:sldMk cId="2737797195" sldId="305"/>
            <ac:spMk id="9" creationId="{FD8AAD64-AF60-1224-FE96-4B9DB5048BF9}"/>
          </ac:spMkLst>
        </pc:spChg>
        <pc:spChg chg="add mod">
          <ac:chgData name="Choi Hyoung Gi" userId="4eac43b882f8dfe7" providerId="LiveId" clId="{E705A430-28AC-4DBF-AE6C-9E16E0E66D35}" dt="2023-04-12T09:47:21.518" v="996" actId="571"/>
          <ac:spMkLst>
            <pc:docMk/>
            <pc:sldMk cId="2737797195" sldId="305"/>
            <ac:spMk id="12" creationId="{3F8AEB9B-22B5-20FF-99CF-1C1A6332EE39}"/>
          </ac:spMkLst>
        </pc:spChg>
        <pc:spChg chg="add mod">
          <ac:chgData name="Choi Hyoung Gi" userId="4eac43b882f8dfe7" providerId="LiveId" clId="{E705A430-28AC-4DBF-AE6C-9E16E0E66D35}" dt="2023-04-12T09:54:29.389" v="1186" actId="20577"/>
          <ac:spMkLst>
            <pc:docMk/>
            <pc:sldMk cId="2737797195" sldId="305"/>
            <ac:spMk id="14" creationId="{67DCFD83-2704-00BB-77DC-5144E3333CCA}"/>
          </ac:spMkLst>
        </pc:spChg>
        <pc:spChg chg="add mod">
          <ac:chgData name="Choi Hyoung Gi" userId="4eac43b882f8dfe7" providerId="LiveId" clId="{E705A430-28AC-4DBF-AE6C-9E16E0E66D35}" dt="2023-04-12T09:50:54.007" v="1165" actId="20577"/>
          <ac:spMkLst>
            <pc:docMk/>
            <pc:sldMk cId="2737797195" sldId="305"/>
            <ac:spMk id="17" creationId="{D5AE90E8-71FC-10AA-7553-CAC0543EFFFD}"/>
          </ac:spMkLst>
        </pc:spChg>
        <pc:picChg chg="add mod">
          <ac:chgData name="Choi Hyoung Gi" userId="4eac43b882f8dfe7" providerId="LiveId" clId="{E705A430-28AC-4DBF-AE6C-9E16E0E66D35}" dt="2023-04-12T09:47:21.518" v="996" actId="571"/>
          <ac:picMkLst>
            <pc:docMk/>
            <pc:sldMk cId="2737797195" sldId="305"/>
            <ac:picMk id="13" creationId="{4FAB384D-2349-5D94-F0E5-38730A8ECA17}"/>
          </ac:picMkLst>
        </pc:picChg>
        <pc:cxnChg chg="add mod">
          <ac:chgData name="Choi Hyoung Gi" userId="4eac43b882f8dfe7" providerId="LiveId" clId="{E705A430-28AC-4DBF-AE6C-9E16E0E66D35}" dt="2023-04-12T09:58:42.217" v="1187"/>
          <ac:cxnSpMkLst>
            <pc:docMk/>
            <pc:sldMk cId="2737797195" sldId="305"/>
            <ac:cxnSpMk id="18" creationId="{A295C34E-25C5-8A57-DFF6-E5940863BB68}"/>
          </ac:cxnSpMkLst>
        </pc:cxnChg>
        <pc:cxnChg chg="add mod">
          <ac:chgData name="Choi Hyoung Gi" userId="4eac43b882f8dfe7" providerId="LiveId" clId="{E705A430-28AC-4DBF-AE6C-9E16E0E66D35}" dt="2023-04-12T09:58:52.453" v="1188"/>
          <ac:cxnSpMkLst>
            <pc:docMk/>
            <pc:sldMk cId="2737797195" sldId="305"/>
            <ac:cxnSpMk id="19" creationId="{BA71FBEE-A6C0-A83B-57EF-9BD022110798}"/>
          </ac:cxnSpMkLst>
        </pc:cxnChg>
      </pc:sldChg>
      <pc:sldChg chg="add">
        <pc:chgData name="Choi Hyoung Gi" userId="4eac43b882f8dfe7" providerId="LiveId" clId="{E705A430-28AC-4DBF-AE6C-9E16E0E66D35}" dt="2023-04-12T09:51:08.630" v="1166"/>
        <pc:sldMkLst>
          <pc:docMk/>
          <pc:sldMk cId="3895288504" sldId="306"/>
        </pc:sldMkLst>
      </pc:sldChg>
      <pc:sldChg chg="add">
        <pc:chgData name="Choi Hyoung Gi" userId="4eac43b882f8dfe7" providerId="LiveId" clId="{E705A430-28AC-4DBF-AE6C-9E16E0E66D35}" dt="2023-04-12T10:03:02.689" v="1189"/>
        <pc:sldMkLst>
          <pc:docMk/>
          <pc:sldMk cId="1373411047" sldId="307"/>
        </pc:sldMkLst>
      </pc:sldChg>
      <pc:sldChg chg="add">
        <pc:chgData name="Choi Hyoung Gi" userId="4eac43b882f8dfe7" providerId="LiveId" clId="{E705A430-28AC-4DBF-AE6C-9E16E0E66D35}" dt="2023-04-12T10:03:22.700" v="1190"/>
        <pc:sldMkLst>
          <pc:docMk/>
          <pc:sldMk cId="389610365" sldId="30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308397-D2F5-43C2-B629-F0F8ACAA4E8E}" type="datetimeFigureOut">
              <a:rPr lang="ko-KR" altLang="en-US" smtClean="0"/>
              <a:t>2023-04-20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895DD7-8741-48B5-87C5-B9F3F8DBE4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7057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895DD7-8741-48B5-87C5-B9F3F8DBE40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07765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+mj-lt"/>
              <a:buNone/>
            </a:pPr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endParaRPr lang="en-US" altLang="ko-KR" b="0" i="0" dirty="0">
              <a:solidFill>
                <a:srgbClr val="555555"/>
              </a:solidFill>
              <a:effectLst/>
              <a:latin typeface="Spoqa Han San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895DD7-8741-48B5-87C5-B9F3F8DBE406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92934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+mj-lt"/>
              <a:buNone/>
            </a:pPr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895DD7-8741-48B5-87C5-B9F3F8DBE406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65824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None/>
            </a:pPr>
            <a:r>
              <a:rPr lang="en-US" altLang="ko-KR" dirty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895DD7-8741-48B5-87C5-B9F3F8DBE406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23862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ko-KR" b="0" i="0" dirty="0">
                <a:effectLst/>
                <a:latin typeface="-apple-system"/>
              </a:rPr>
              <a:t> </a:t>
            </a:r>
            <a:endParaRPr lang="en-US" altLang="ko-KR" b="0" i="0" dirty="0">
              <a:solidFill>
                <a:srgbClr val="555555"/>
              </a:solidFill>
              <a:effectLst/>
              <a:latin typeface="Spoqa Han San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895DD7-8741-48B5-87C5-B9F3F8DBE406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76130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ko-KR" b="0" i="0" dirty="0">
                <a:effectLst/>
                <a:latin typeface="-apple-system"/>
              </a:rPr>
              <a:t> </a:t>
            </a:r>
            <a:endParaRPr lang="en-US" altLang="ko-KR" b="0" i="0" dirty="0">
              <a:solidFill>
                <a:srgbClr val="555555"/>
              </a:solidFill>
              <a:effectLst/>
              <a:latin typeface="Spoqa Han San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895DD7-8741-48B5-87C5-B9F3F8DBE406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62560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ko-KR" b="0" i="0" dirty="0">
                <a:effectLst/>
                <a:latin typeface="-apple-system"/>
              </a:rPr>
              <a:t> </a:t>
            </a:r>
            <a:endParaRPr lang="en-US" altLang="ko-KR" b="0" i="0" dirty="0">
              <a:solidFill>
                <a:srgbClr val="D1D5DB"/>
              </a:solidFill>
              <a:effectLst/>
              <a:latin typeface="Söhne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895DD7-8741-48B5-87C5-B9F3F8DBE406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39443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ko-KR" b="0" i="0" dirty="0">
                <a:effectLst/>
                <a:latin typeface="-apple-system"/>
              </a:rPr>
              <a:t> </a:t>
            </a:r>
            <a:endParaRPr lang="en-US" altLang="ko-KR" b="0" i="0" dirty="0">
              <a:solidFill>
                <a:srgbClr val="555555"/>
              </a:solidFill>
              <a:effectLst/>
              <a:latin typeface="Spoqa Han San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895DD7-8741-48B5-87C5-B9F3F8DBE406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87937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ko-KR" b="0" i="0" dirty="0">
                <a:effectLst/>
                <a:latin typeface="-apple-system"/>
              </a:rPr>
              <a:t> </a:t>
            </a:r>
            <a:endParaRPr lang="en-US" altLang="ko-KR" b="0" i="0" dirty="0">
              <a:solidFill>
                <a:srgbClr val="555555"/>
              </a:solidFill>
              <a:effectLst/>
              <a:latin typeface="Spoqa Han San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895DD7-8741-48B5-87C5-B9F3F8DBE406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84204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l">
              <a:buFontTx/>
              <a:buChar char="-"/>
            </a:pPr>
            <a:endParaRPr lang="en-US" altLang="ko-KR" b="0" i="0" dirty="0">
              <a:solidFill>
                <a:srgbClr val="555555"/>
              </a:solidFill>
              <a:effectLst/>
              <a:latin typeface="Spoqa Han San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895DD7-8741-48B5-87C5-B9F3F8DBE40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76545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FontTx/>
              <a:buNone/>
            </a:pPr>
            <a:endParaRPr lang="en-US" altLang="ko-KR" b="0" i="0" dirty="0">
              <a:solidFill>
                <a:srgbClr val="555555"/>
              </a:solidFill>
              <a:effectLst/>
              <a:latin typeface="Spoqa Han San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895DD7-8741-48B5-87C5-B9F3F8DBE40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37436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ko-KR" b="0" i="0" dirty="0">
              <a:solidFill>
                <a:srgbClr val="555555"/>
              </a:solidFill>
              <a:effectLst/>
              <a:latin typeface="Spoqa Han San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895DD7-8741-48B5-87C5-B9F3F8DBE40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278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ko-KR" dirty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895DD7-8741-48B5-87C5-B9F3F8DBE40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70640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ko-KR" dirty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895DD7-8741-48B5-87C5-B9F3F8DBE40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52638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l">
              <a:buFontTx/>
              <a:buChar char="-"/>
            </a:pPr>
            <a:r>
              <a:rPr lang="en-US" altLang="ko-KR" b="0" i="0" dirty="0">
                <a:effectLst/>
                <a:latin typeface="-apple-system"/>
              </a:rPr>
              <a:t> </a:t>
            </a:r>
            <a:endParaRPr lang="en-US" altLang="ko-KR" b="0" i="0" dirty="0">
              <a:solidFill>
                <a:srgbClr val="555555"/>
              </a:solidFill>
              <a:effectLst/>
              <a:latin typeface="Spoqa Han San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895DD7-8741-48B5-87C5-B9F3F8DBE40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81966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895DD7-8741-48B5-87C5-B9F3F8DBE40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47732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ko-KR" dirty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895DD7-8741-48B5-87C5-B9F3F8DBE406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35017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9625C8-30E3-4CEF-D59A-60649F0B5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5C2027B-5C64-C4AE-3F0E-7B6E342A83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EE70BF-433F-950B-F06C-3A1CD181A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B9793-6745-456A-9515-3DEBA4586CB5}" type="datetime1">
              <a:rPr lang="ko-KR" altLang="en-US" smtClean="0"/>
              <a:t>2023-04-20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695AAE-879B-B794-79AD-588B90A12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B7C7AF-69BC-2FB0-54AA-E7762445B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78BAF-8066-4CA1-B151-F0C11E1E02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055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AA22DD-506D-049D-F120-0EC557A4F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68C02E2-7FB3-7E09-C95F-9023BC3305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FA458D-FC58-EFBD-78D0-F0A1EC05B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2FD5B-FB7B-410D-ADA1-87F4E78BB5B7}" type="datetime1">
              <a:rPr lang="ko-KR" altLang="en-US" smtClean="0"/>
              <a:t>2023-04-20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F97BE5-E3C6-0957-E090-D31B9D6ED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3DE410-C61D-2A5E-7DB6-646F644B7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78BAF-8066-4CA1-B151-F0C11E1E02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1684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1707C22-F4D3-52F1-9090-9882D276AE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94D580C-AE55-D481-589D-73837B2773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1881E2-CCC2-15D2-17A6-041B7D455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FA81B-E711-43F0-B339-08A9C82FBCAF}" type="datetime1">
              <a:rPr lang="ko-KR" altLang="en-US" smtClean="0"/>
              <a:t>2023-04-20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696B76-75F5-27DE-0E28-757ACD2BA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1FB0A6-43D4-4F64-CD76-FAC3F43F5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78BAF-8066-4CA1-B151-F0C11E1E02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4533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958590-CF83-7786-4F18-8B6604F12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4628FF-4AAD-34EE-318C-434F6603C7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9725BB-853B-C648-4F8E-FE41BE70C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6DC7E-9B60-4349-A1ED-A5083DDD0FA4}" type="datetime1">
              <a:rPr lang="ko-KR" altLang="en-US" smtClean="0"/>
              <a:t>2023-04-20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011DCC-DB71-545C-27E4-CA8E86CBA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16002B-E977-AB91-A3F6-48503FE66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78BAF-8066-4CA1-B151-F0C11E1E02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4255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6C920F-253A-EC94-188D-8179A852D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8BA8AC1-1061-744B-DA77-11EB8AE7A3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2F7185-533F-B927-D6E2-DD22FF6E0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47748-320C-4727-A50D-DB5599F703F7}" type="datetime1">
              <a:rPr lang="ko-KR" altLang="en-US" smtClean="0"/>
              <a:t>2023-04-20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860676-18C3-1687-289A-DF2872E92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0A5F35-2085-0588-F843-4C7A1E8A5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78BAF-8066-4CA1-B151-F0C11E1E02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4849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A9C0D6-FF38-F5FF-40E5-3AF7DCD6A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E1B34B-F250-C18B-545E-B8478CE309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3148794-FD7D-BD41-1FEF-B91453EC03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343BAB9-ABC5-F39D-A4DE-CEFB4EA3C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CCC77-684B-4910-BFBD-938DA27705C0}" type="datetime1">
              <a:rPr lang="ko-KR" altLang="en-US" smtClean="0"/>
              <a:t>2023-04-20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F27390C-E81D-2102-FF38-582A0F2B2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92FC642-DA30-F0F3-BCF6-B79F4C546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78BAF-8066-4CA1-B151-F0C11E1E02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2811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BF7B87-954A-CB61-20CA-969FE2EAA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BB22579-D42B-1A74-A8D2-07DB31C16A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7BD8D9E-9762-401D-4727-50409CA1CB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320E68F-DE6A-5524-2225-B6A7A4A008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DD7CA4-E838-6594-8E78-096C9C26B0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496731C-84C2-478E-9BC5-1FD5FFAD5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7B59D-27AE-44E4-80AF-6C21D069397A}" type="datetime1">
              <a:rPr lang="ko-KR" altLang="en-US" smtClean="0"/>
              <a:t>2023-04-20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EDD6390-DAF8-B81A-FD48-D764BA754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6C3F986-DFE6-6DB2-DA15-5234AE02D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78BAF-8066-4CA1-B151-F0C11E1E02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7112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604F2E-5231-EC45-C314-5E2433E12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87FC71C-0E94-0FE9-6D55-8ECF67877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DF51B-FDFF-42DC-9952-1E8664B8FA0F}" type="datetime1">
              <a:rPr lang="ko-KR" altLang="en-US" smtClean="0"/>
              <a:t>2023-04-20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B5D438C-42B1-958F-84DF-85FAD5D17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A37174C-A790-5C98-88CC-941750B84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78BAF-8066-4CA1-B151-F0C11E1E02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1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3963082-5870-9B23-8631-9FA9EB46B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1AE78-7D70-453E-B227-7485FD126571}" type="datetime1">
              <a:rPr lang="ko-KR" altLang="en-US" smtClean="0"/>
              <a:t>2023-04-20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428A1D9-8350-5515-F19B-CB532F68E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9B12EBA-A815-9CD3-0123-0E52864E9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78BAF-8066-4CA1-B151-F0C11E1E02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4964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707F5E-E904-933B-D437-C059894ED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1828A1-57B5-6951-A0F6-50258D543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16F084A-6361-50D7-58E3-2862E557E4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F191F64-2902-3405-F75F-6C9E083F8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08AED-B09D-484F-86AA-8075730AB520}" type="datetime1">
              <a:rPr lang="ko-KR" altLang="en-US" smtClean="0"/>
              <a:t>2023-04-20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A67AABD-5375-D67D-7C8F-73E840073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E1386D-0798-E15E-A806-4C0580E08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78BAF-8066-4CA1-B151-F0C11E1E02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2756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6B8A3F-9F5F-A4BE-C811-1A6413AED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24E448A-3988-8702-6EDC-B0F88171C2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71AAD0B-97C2-8B8D-8D8D-2A552D41AD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5494E1-AC5E-ECEF-5E64-75EF0381B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02CBD-6490-47CF-8EFA-32E34A6B95C0}" type="datetime1">
              <a:rPr lang="ko-KR" altLang="en-US" smtClean="0"/>
              <a:t>2023-04-20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CBBDB8F-A04D-3C98-D696-B72F74AA2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C67948D-732B-E64C-D816-F3828FE5B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78BAF-8066-4CA1-B151-F0C11E1E02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1982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27418BF-64E6-3F07-EDCE-AD67B038B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81868B9-E1B3-AFE6-ED9A-D60F926D6F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DC7838-D005-6411-E3F6-1717CFE217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A0EBCC-0875-440F-9C0A-BC38A5734D45}" type="datetime1">
              <a:rPr lang="ko-KR" altLang="en-US" smtClean="0"/>
              <a:t>2023-04-20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09D177-FC24-DD4E-223C-66AF96B52F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43CC59-BD34-D38D-7250-E300A5E19E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978BAF-8066-4CA1-B151-F0C11E1E02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2125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2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B153F2-DCA4-D919-7122-9671BCB952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133599"/>
          </a:xfrm>
        </p:spPr>
        <p:txBody>
          <a:bodyPr/>
          <a:lstStyle/>
          <a:p>
            <a:r>
              <a:rPr lang="en-US" altLang="ko-KR" b="1" dirty="0" err="1"/>
              <a:t>ViTPose</a:t>
            </a:r>
            <a:br>
              <a:rPr lang="en-US" altLang="ko-KR" b="1" dirty="0"/>
            </a:br>
            <a:r>
              <a:rPr lang="en-US" altLang="ko-KR" sz="2400" b="1" dirty="0"/>
              <a:t>Pose Estimation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8712F63-83DB-97AC-EE40-AC252EEFD1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36214"/>
            <a:ext cx="9144000" cy="1655762"/>
          </a:xfrm>
        </p:spPr>
        <p:txBody>
          <a:bodyPr/>
          <a:lstStyle/>
          <a:p>
            <a:r>
              <a:rPr lang="en-US" altLang="ko-KR" b="1" dirty="0"/>
              <a:t>IPIS</a:t>
            </a:r>
          </a:p>
          <a:p>
            <a:r>
              <a:rPr lang="ko-KR" altLang="en-US" dirty="0"/>
              <a:t>석사 과정 최형기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021109E-5512-F284-F4F2-BD9E19BD8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78BAF-8066-4CA1-B151-F0C11E1E02A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0406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FD79E9-C783-7216-4122-00F21DB11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The Scalability of </a:t>
            </a:r>
            <a:r>
              <a:rPr lang="en-US" altLang="ko-KR" b="1" dirty="0" err="1"/>
              <a:t>ViTPose</a:t>
            </a:r>
            <a:endParaRPr lang="ko-KR" altLang="en-US" b="1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FE31FC2-94E6-4A37-A2F3-527623034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78BAF-8066-4CA1-B151-F0C11E1E02AB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34EDF1B4-C48F-D7E4-71AF-8FE5FBA15B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lvl="1"/>
            <a:r>
              <a:rPr lang="en-US" altLang="ko-KR" sz="2800" dirty="0"/>
              <a:t>Simple structure</a:t>
            </a:r>
          </a:p>
          <a:p>
            <a:pPr lvl="2"/>
            <a:r>
              <a:rPr lang="en-US" altLang="ko-KR" sz="2400" dirty="0"/>
              <a:t>can adjust model size</a:t>
            </a:r>
          </a:p>
          <a:p>
            <a:pPr lvl="1"/>
            <a:endParaRPr lang="en-US" altLang="ko-KR" sz="2800" dirty="0"/>
          </a:p>
          <a:p>
            <a:pPr lvl="1"/>
            <a:r>
              <a:rPr lang="en-US" altLang="ko-KR" sz="2800" dirty="0"/>
              <a:t>Adjusting model size</a:t>
            </a:r>
          </a:p>
          <a:p>
            <a:pPr lvl="2"/>
            <a:r>
              <a:rPr lang="en-US" altLang="ko-KR" sz="2400" dirty="0"/>
              <a:t>stacking different numbers of transformer layers</a:t>
            </a:r>
          </a:p>
          <a:p>
            <a:pPr lvl="2"/>
            <a:r>
              <a:rPr lang="en-US" altLang="ko-KR" sz="2400" dirty="0"/>
              <a:t>adjusting feature dimensions.</a:t>
            </a:r>
          </a:p>
          <a:p>
            <a:pPr lvl="1"/>
            <a:endParaRPr lang="en-US" altLang="ko-KR" sz="2800" dirty="0"/>
          </a:p>
          <a:p>
            <a:pPr lvl="1"/>
            <a:r>
              <a:rPr lang="en-US" altLang="ko-KR" sz="2800" dirty="0"/>
              <a:t>Fine-tuning</a:t>
            </a:r>
          </a:p>
          <a:p>
            <a:pPr lvl="2"/>
            <a:r>
              <a:rPr lang="sv-SE" altLang="ko-KR" sz="2400" dirty="0"/>
              <a:t>ViT-B, ViT-L, ViT-H, ViTAE-G</a:t>
            </a:r>
            <a:endParaRPr lang="en-US" altLang="ko-KR" sz="2800" dirty="0"/>
          </a:p>
          <a:p>
            <a:pPr lvl="1"/>
            <a:endParaRPr lang="en-US" altLang="ko-KR" sz="2800" dirty="0"/>
          </a:p>
          <a:p>
            <a:pPr marL="457200" lvl="1" indent="0">
              <a:buNone/>
            </a:pPr>
            <a:endParaRPr lang="en-US" altLang="ko-KR" sz="2800" dirty="0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763B606F-867C-C1BF-31A8-FA0B58CE6F72}"/>
              </a:ext>
            </a:extLst>
          </p:cNvPr>
          <p:cNvSpPr txBox="1">
            <a:spLocks/>
          </p:cNvSpPr>
          <p:nvPr/>
        </p:nvSpPr>
        <p:spPr>
          <a:xfrm>
            <a:off x="10128738" y="1"/>
            <a:ext cx="2063262" cy="768696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800" b="1" dirty="0" err="1"/>
              <a:t>ViTPose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8292167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FD79E9-C783-7216-4122-00F21DB11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The Flexibility of </a:t>
            </a:r>
            <a:r>
              <a:rPr lang="en-US" altLang="ko-KR" b="1" dirty="0" err="1"/>
              <a:t>ViTPose</a:t>
            </a:r>
            <a:endParaRPr lang="ko-KR" altLang="en-US" b="1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FE31FC2-94E6-4A37-A2F3-527623034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78BAF-8066-4CA1-B151-F0C11E1E02AB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34EDF1B4-C48F-D7E4-71AF-8FE5FBA15B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lvl="1"/>
            <a:r>
              <a:rPr lang="en-US" altLang="ko-KR" sz="2800" dirty="0"/>
              <a:t>Pre-training data flexibility</a:t>
            </a:r>
          </a:p>
          <a:p>
            <a:pPr lvl="2"/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</a:rPr>
              <a:t>ImageNet, MS COCO, AI Challenger …</a:t>
            </a:r>
          </a:p>
          <a:p>
            <a:pPr lvl="1"/>
            <a:endParaRPr lang="en-US" altLang="ko-KR" sz="2800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en-US" altLang="ko-KR" sz="2800" dirty="0"/>
              <a:t>Resolution flexibility</a:t>
            </a:r>
          </a:p>
          <a:p>
            <a:pPr lvl="1"/>
            <a:endParaRPr lang="en-US" altLang="ko-KR" sz="2800" dirty="0"/>
          </a:p>
          <a:p>
            <a:pPr lvl="1"/>
            <a:r>
              <a:rPr lang="en-US" altLang="ko-KR" sz="2800" dirty="0"/>
              <a:t>Attention type flexibility</a:t>
            </a:r>
          </a:p>
          <a:p>
            <a:pPr lvl="2"/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</a:rPr>
              <a:t>MHSA,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</a:rPr>
              <a:t>LRA(Local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</a:rPr>
              <a:t>Relation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</a:rPr>
              <a:t>Attention)</a:t>
            </a:r>
          </a:p>
          <a:p>
            <a:pPr lvl="1"/>
            <a:endParaRPr lang="en-US" altLang="ko-KR" sz="2800" dirty="0"/>
          </a:p>
          <a:p>
            <a:pPr lvl="1"/>
            <a:r>
              <a:rPr lang="en-US" altLang="ko-KR" sz="2800" dirty="0"/>
              <a:t>finetuning flexibility</a:t>
            </a:r>
          </a:p>
          <a:p>
            <a:pPr lvl="1"/>
            <a:endParaRPr lang="en-US" altLang="ko-KR" sz="2800" dirty="0"/>
          </a:p>
          <a:p>
            <a:pPr lvl="1"/>
            <a:r>
              <a:rPr lang="en-US" altLang="ko-KR" sz="2800" dirty="0"/>
              <a:t>task flexibility</a:t>
            </a:r>
          </a:p>
          <a:p>
            <a:pPr lvl="1"/>
            <a:endParaRPr lang="en-US" altLang="ko-KR" sz="2800" dirty="0"/>
          </a:p>
          <a:p>
            <a:pPr lvl="1"/>
            <a:endParaRPr lang="en-US" altLang="ko-KR" sz="2800" dirty="0"/>
          </a:p>
          <a:p>
            <a:pPr lvl="1"/>
            <a:endParaRPr lang="en-US" altLang="ko-KR" sz="2800" dirty="0"/>
          </a:p>
          <a:p>
            <a:pPr lvl="1"/>
            <a:endParaRPr lang="en-US" altLang="ko-KR" sz="2800" dirty="0"/>
          </a:p>
          <a:p>
            <a:pPr lvl="1"/>
            <a:endParaRPr lang="en-US" altLang="ko-KR" sz="2800" dirty="0"/>
          </a:p>
          <a:p>
            <a:pPr marL="457200" lvl="1" indent="0">
              <a:buNone/>
            </a:pPr>
            <a:endParaRPr lang="en-US" altLang="ko-KR" sz="2800" dirty="0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763B606F-867C-C1BF-31A8-FA0B58CE6F72}"/>
              </a:ext>
            </a:extLst>
          </p:cNvPr>
          <p:cNvSpPr txBox="1">
            <a:spLocks/>
          </p:cNvSpPr>
          <p:nvPr/>
        </p:nvSpPr>
        <p:spPr>
          <a:xfrm>
            <a:off x="10128738" y="1"/>
            <a:ext cx="2063262" cy="768696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800" b="1" dirty="0" err="1"/>
              <a:t>ViTPose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943156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FD79E9-C783-7216-4122-00F21DB11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The Transferability of </a:t>
            </a:r>
            <a:r>
              <a:rPr lang="en-US" altLang="ko-KR" b="1" dirty="0" err="1"/>
              <a:t>ViTPose</a:t>
            </a:r>
            <a:endParaRPr lang="ko-KR" altLang="en-US" b="1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FE31FC2-94E6-4A37-A2F3-527623034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78BAF-8066-4CA1-B151-F0C11E1E02AB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763B606F-867C-C1BF-31A8-FA0B58CE6F72}"/>
              </a:ext>
            </a:extLst>
          </p:cNvPr>
          <p:cNvSpPr txBox="1">
            <a:spLocks/>
          </p:cNvSpPr>
          <p:nvPr/>
        </p:nvSpPr>
        <p:spPr>
          <a:xfrm>
            <a:off x="10128738" y="1"/>
            <a:ext cx="2063262" cy="768696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800" b="1" dirty="0" err="1"/>
              <a:t>ViTPose</a:t>
            </a:r>
            <a:endParaRPr lang="ko-KR" altLang="en-US" b="1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DB706B6-9991-5063-5256-8BEDCE033D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13532"/>
            <a:ext cx="4696480" cy="76210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51EFBAF5-FC28-F23A-D82B-60A4904FAF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790" y="3022898"/>
            <a:ext cx="7811590" cy="981212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4F9AF3E4-B1ED-5F2F-FFB0-8049C68321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1" y="4646424"/>
            <a:ext cx="6579851" cy="70527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40D1F187-379B-6411-A4B6-3D6B97BE3B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1" y="5474538"/>
            <a:ext cx="9945914" cy="64115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80BE8FB-1275-62F0-CEE6-41E27756DB35}"/>
                  </a:ext>
                </a:extLst>
              </p:cNvPr>
              <p:cNvSpPr txBox="1"/>
              <p:nvPr/>
            </p:nvSpPr>
            <p:spPr>
              <a:xfrm>
                <a:off x="838200" y="2422540"/>
                <a:ext cx="266237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𝑂𝑢𝑡𝑝𝑢𝑡</m:t>
                      </m:r>
                      <m:r>
                        <a:rPr lang="en-US" altLang="ko-KR" sz="16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6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𝑑𝑖𝑠𝑡𝑖𝑙𝑎𝑡𝑖𝑜𝑛</m:t>
                      </m:r>
                      <m:r>
                        <a:rPr lang="en-US" altLang="ko-KR" sz="16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6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𝑙𝑜𝑠𝑠</m:t>
                      </m:r>
                    </m:oMath>
                  </m:oMathPara>
                </a14:m>
                <a:endParaRPr lang="en-US" altLang="ko-KR" sz="1600" b="0" i="1" dirty="0">
                  <a:solidFill>
                    <a:schemeClr val="bg1">
                      <a:lumMod val="65000"/>
                    </a:schemeClr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80BE8FB-1275-62F0-CEE6-41E27756DB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422540"/>
                <a:ext cx="2662379" cy="338554"/>
              </a:xfrm>
              <a:prstGeom prst="rect">
                <a:avLst/>
              </a:prstGeom>
              <a:blipFill>
                <a:blip r:embed="rId7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05C1D928-F632-2304-DDE3-30C2373405A2}"/>
              </a:ext>
            </a:extLst>
          </p:cNvPr>
          <p:cNvSpPr txBox="1"/>
          <p:nvPr/>
        </p:nvSpPr>
        <p:spPr>
          <a:xfrm>
            <a:off x="935844" y="4338914"/>
            <a:ext cx="4275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Loss of student network</a:t>
            </a:r>
            <a:endParaRPr lang="ko-KR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559087C-6443-B742-C58A-A1F15CC2C4CE}"/>
                  </a:ext>
                </a:extLst>
              </p:cNvPr>
              <p:cNvSpPr txBox="1"/>
              <p:nvPr/>
            </p:nvSpPr>
            <p:spPr>
              <a:xfrm>
                <a:off x="935844" y="3646747"/>
                <a:ext cx="266237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sz="16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` :</m:t>
                      </m:r>
                      <m:r>
                        <a:rPr lang="en-US" altLang="ko-KR" sz="16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𝑜𝑝𝑡𝑖𝑚𝑎𝑙</m:t>
                      </m:r>
                      <m:r>
                        <a:rPr lang="en-US" altLang="ko-KR" sz="16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6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𝑡𝑜𝑘𝑒𝑛</m:t>
                      </m:r>
                    </m:oMath>
                  </m:oMathPara>
                </a14:m>
                <a:endParaRPr lang="en-US" altLang="ko-KR" sz="1600" b="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559087C-6443-B742-C58A-A1F15CC2C4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844" y="3646747"/>
                <a:ext cx="2662379" cy="338554"/>
              </a:xfrm>
              <a:prstGeom prst="rect">
                <a:avLst/>
              </a:prstGeom>
              <a:blipFill>
                <a:blip r:embed="rId8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98D68F4-DA7B-C77B-C05A-AB7EE5C3711C}"/>
                  </a:ext>
                </a:extLst>
              </p:cNvPr>
              <p:cNvSpPr txBox="1"/>
              <p:nvPr/>
            </p:nvSpPr>
            <p:spPr>
              <a:xfrm>
                <a:off x="4982689" y="3646747"/>
                <a:ext cx="5146049" cy="579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𝑃𝑟𝑒𝑑𝑖𝑐𝑡𝑖𝑜𝑛</m:t>
                      </m:r>
                      <m:r>
                        <a:rPr lang="en-US" altLang="ko-KR" sz="16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6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altLang="ko-KR" sz="16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6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altLang="ko-KR" sz="16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6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𝑡𝑒𝑎𝑐h𝑒𝑟</m:t>
                      </m:r>
                    </m:oMath>
                  </m:oMathPara>
                </a14:m>
                <a:endParaRPr lang="en-US" altLang="ko-KR" sz="1600" b="0" i="1" dirty="0">
                  <a:solidFill>
                    <a:schemeClr val="bg1">
                      <a:lumMod val="6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sz="16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en-US" altLang="ko-KR" sz="16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𝑝𝑒𝑟𝑠𝑜𝑛</m:t>
                      </m:r>
                      <m:r>
                        <a:rPr lang="en-US" altLang="ko-KR" sz="16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6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𝑖𝑛𝑠𝑡𝑎𝑛𝑐𝑒</m:t>
                      </m:r>
                      <m:r>
                        <a:rPr lang="en-US" altLang="ko-KR" sz="16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6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𝑖𝑚𝑎𝑔𝑒</m:t>
                      </m:r>
                      <m:r>
                        <a:rPr lang="en-US" altLang="ko-KR" sz="16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16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𝐼𝑛𝑝𝑢𝑡</m:t>
                      </m:r>
                      <m:r>
                        <a:rPr lang="en-US" altLang="ko-KR" sz="16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6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𝑖𝑚𝑎𝑔𝑒</m:t>
                      </m:r>
                      <m:r>
                        <a:rPr lang="en-US" altLang="ko-KR" sz="16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sz="1600" b="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98D68F4-DA7B-C77B-C05A-AB7EE5C371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2689" y="3646747"/>
                <a:ext cx="5146049" cy="579133"/>
              </a:xfrm>
              <a:prstGeom prst="rect">
                <a:avLst/>
              </a:prstGeom>
              <a:blipFill>
                <a:blip r:embed="rId9"/>
                <a:stretch>
                  <a:fillRect b="-842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8E9A2CD-AC7C-F5AA-B0A5-5E131C42E7EA}"/>
                  </a:ext>
                </a:extLst>
              </p:cNvPr>
              <p:cNvSpPr txBox="1"/>
              <p:nvPr/>
            </p:nvSpPr>
            <p:spPr>
              <a:xfrm>
                <a:off x="935844" y="6009934"/>
                <a:ext cx="637935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600" b="0" i="1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𝑇𝑜𝑘𝑒𝑛</m:t>
                    </m:r>
                    <m:r>
                      <a:rPr lang="en-US" altLang="ko-KR" sz="1600" b="0" i="1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600" b="0" i="1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𝑑𝑖𝑠𝑡𝑖𝑙𝑙𝑎𝑡𝑖𝑜𝑛</m:t>
                    </m:r>
                    <m:r>
                      <a:rPr lang="en-US" altLang="ko-KR" sz="1600" b="0" i="1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600" b="0" i="1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𝑙𝑜𝑠𝑠</m:t>
                    </m:r>
                  </m:oMath>
                </a14:m>
                <a:r>
                  <a:rPr lang="en-US" altLang="ko-KR" sz="1600" b="0" dirty="0">
                    <a:solidFill>
                      <a:schemeClr val="bg1">
                        <a:lumMod val="65000"/>
                      </a:schemeClr>
                    </a:solidFill>
                  </a:rPr>
                  <a:t>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𝐶𝑜𝑚𝑏𝑖𝑛𝑎𝑡𝑖𝑜𝑛</m:t>
                      </m:r>
                      <m:r>
                        <a:rPr lang="en-US" altLang="ko-KR" sz="16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6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altLang="ko-KR" sz="16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6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𝑜𝑢𝑡𝑝𝑢𝑡</m:t>
                      </m:r>
                      <m:r>
                        <a:rPr lang="en-US" altLang="ko-KR" sz="16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6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𝑑𝑖𝑠𝑡𝑖𝑙𝑙𝑎𝑡𝑖𝑜𝑛</m:t>
                      </m:r>
                      <m:r>
                        <a:rPr lang="en-US" altLang="ko-KR" sz="16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6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𝑙𝑜𝑠𝑠</m:t>
                      </m:r>
                      <m:r>
                        <a:rPr lang="en-US" altLang="ko-KR" sz="16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6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altLang="ko-KR" sz="16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6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𝑡𝑜𝑘𝑒𝑛</m:t>
                      </m:r>
                      <m:r>
                        <a:rPr lang="en-US" altLang="ko-KR" sz="16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6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𝑑𝑖𝑠𝑡𝑖𝑙𝑙𝑎𝑡𝑖𝑜𝑛</m:t>
                      </m:r>
                    </m:oMath>
                  </m:oMathPara>
                </a14:m>
                <a:endParaRPr lang="en-US" altLang="ko-KR" sz="1600" b="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8E9A2CD-AC7C-F5AA-B0A5-5E131C42E7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844" y="6009934"/>
                <a:ext cx="6379356" cy="584775"/>
              </a:xfrm>
              <a:prstGeom prst="rect">
                <a:avLst/>
              </a:prstGeom>
              <a:blipFill>
                <a:blip r:embed="rId10"/>
                <a:stretch>
                  <a:fillRect t="-3125" b="-729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280A896-2E8C-A676-F8AF-BC90ADD61AAD}"/>
                  </a:ext>
                </a:extLst>
              </p:cNvPr>
              <p:cNvSpPr txBox="1"/>
              <p:nvPr/>
            </p:nvSpPr>
            <p:spPr>
              <a:xfrm>
                <a:off x="5811158" y="1936517"/>
                <a:ext cx="514604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ko-KR" sz="16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en-US" altLang="ko-KR" sz="16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𝑇𝑒𝑎𝑐h𝑒𝑟</m:t>
                      </m:r>
                      <m:r>
                        <a:rPr lang="en-US" altLang="ko-KR" sz="16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6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𝑛𝑒𝑡𝑤𝑜𝑟𝑘</m:t>
                      </m:r>
                    </m:oMath>
                  </m:oMathPara>
                </a14:m>
                <a:endParaRPr lang="en-US" altLang="ko-KR" sz="1600" b="0" dirty="0">
                  <a:solidFill>
                    <a:schemeClr val="bg1">
                      <a:lumMod val="65000"/>
                    </a:schemeClr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ko-KR" sz="16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en-US" altLang="ko-KR" sz="16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𝑆𝑡𝑢𝑑𝑒𝑛𝑡</m:t>
                      </m:r>
                      <m:r>
                        <a:rPr lang="en-US" altLang="ko-KR" sz="16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6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𝑛𝑒𝑡𝑤𝑜𝑟𝑘</m:t>
                      </m:r>
                    </m:oMath>
                  </m:oMathPara>
                </a14:m>
                <a:endParaRPr lang="en-US" altLang="ko-KR" sz="1600" b="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280A896-2E8C-A676-F8AF-BC90ADD61A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1158" y="1936517"/>
                <a:ext cx="5146049" cy="58477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E9C4970-D410-629E-825E-E3F6D08B335E}"/>
                  </a:ext>
                </a:extLst>
              </p:cNvPr>
              <p:cNvSpPr txBox="1"/>
              <p:nvPr/>
            </p:nvSpPr>
            <p:spPr>
              <a:xfrm>
                <a:off x="3777057" y="2422540"/>
                <a:ext cx="266237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altLang="ko-KR" sz="16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en-US" altLang="ko-KR" sz="16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𝑂𝑢𝑡𝑝𝑢𝑡</m:t>
                      </m:r>
                    </m:oMath>
                  </m:oMathPara>
                </a14:m>
                <a:endParaRPr lang="en-US" altLang="ko-KR" sz="1600" b="0" i="1" dirty="0">
                  <a:solidFill>
                    <a:schemeClr val="bg1">
                      <a:lumMod val="65000"/>
                    </a:schemeClr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E9C4970-D410-629E-825E-E3F6D08B33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7057" y="2422540"/>
                <a:ext cx="2662379" cy="338554"/>
              </a:xfrm>
              <a:prstGeom prst="rect">
                <a:avLst/>
              </a:prstGeom>
              <a:blipFill>
                <a:blip r:embed="rId12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74728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FD79E9-C783-7216-4122-00F21DB11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Experiments</a:t>
            </a:r>
            <a:endParaRPr lang="ko-KR" altLang="en-US" b="1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FE31FC2-94E6-4A37-A2F3-527623034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78BAF-8066-4CA1-B151-F0C11E1E02AB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763B606F-867C-C1BF-31A8-FA0B58CE6F72}"/>
              </a:ext>
            </a:extLst>
          </p:cNvPr>
          <p:cNvSpPr txBox="1">
            <a:spLocks/>
          </p:cNvSpPr>
          <p:nvPr/>
        </p:nvSpPr>
        <p:spPr>
          <a:xfrm>
            <a:off x="10128738" y="1"/>
            <a:ext cx="2063262" cy="768696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800" b="1" dirty="0" err="1"/>
              <a:t>ViTPose</a:t>
            </a:r>
            <a:endParaRPr lang="ko-KR" altLang="en-US" b="1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5C9A83F3-301F-340F-A4E0-47DF53AD59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pPr lvl="1"/>
            <a:r>
              <a:rPr lang="en-US" altLang="ko-KR" sz="2800" dirty="0" err="1"/>
              <a:t>PyTorch</a:t>
            </a:r>
            <a:endParaRPr lang="en-US" altLang="ko-KR" sz="2800" dirty="0"/>
          </a:p>
          <a:p>
            <a:pPr lvl="1"/>
            <a:endParaRPr lang="en-US" altLang="ko-KR" sz="2800" dirty="0"/>
          </a:p>
          <a:p>
            <a:pPr lvl="1"/>
            <a:r>
              <a:rPr lang="en-US" altLang="ko-KR" sz="2800" dirty="0"/>
              <a:t>Encoder of vision transformer model</a:t>
            </a:r>
          </a:p>
          <a:p>
            <a:pPr lvl="1"/>
            <a:endParaRPr lang="en-US" altLang="ko-KR" sz="2800" dirty="0"/>
          </a:p>
          <a:p>
            <a:pPr lvl="1"/>
            <a:r>
              <a:rPr lang="en-US" altLang="ko-KR" sz="2800" dirty="0"/>
              <a:t>Decoder of simple conv layers and </a:t>
            </a:r>
            <a:r>
              <a:rPr lang="en-US" altLang="ko-KR" sz="2800" dirty="0" err="1"/>
              <a:t>upsampling</a:t>
            </a:r>
            <a:endParaRPr lang="en-US" altLang="ko-KR" sz="2800" dirty="0"/>
          </a:p>
          <a:p>
            <a:pPr lvl="1"/>
            <a:endParaRPr lang="en-US" altLang="ko-KR" sz="2800" dirty="0"/>
          </a:p>
          <a:p>
            <a:pPr lvl="1"/>
            <a:r>
              <a:rPr lang="en-US" altLang="ko-KR" sz="2800" dirty="0"/>
              <a:t>Data augmentation</a:t>
            </a:r>
          </a:p>
          <a:p>
            <a:pPr lvl="2"/>
            <a:r>
              <a:rPr lang="en-US" altLang="ko-KR" sz="2400" dirty="0"/>
              <a:t>random crop, rotation, and gaussian noise</a:t>
            </a:r>
          </a:p>
          <a:p>
            <a:pPr lvl="1"/>
            <a:endParaRPr lang="en-US" altLang="ko-KR" sz="2800" dirty="0"/>
          </a:p>
          <a:p>
            <a:pPr lvl="1"/>
            <a:r>
              <a:rPr lang="en-US" altLang="ko-KR" sz="2800" dirty="0"/>
              <a:t>Adam optimizer, cos annealing learning rate scheduler</a:t>
            </a:r>
          </a:p>
        </p:txBody>
      </p:sp>
    </p:spTree>
    <p:extLst>
      <p:ext uri="{BB962C8B-B14F-4D97-AF65-F5344CB8AC3E}">
        <p14:creationId xmlns:p14="http://schemas.microsoft.com/office/powerpoint/2010/main" val="21945230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FD79E9-C783-7216-4122-00F21DB11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Experiments</a:t>
            </a:r>
            <a:endParaRPr lang="ko-KR" altLang="en-US" b="1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FE31FC2-94E6-4A37-A2F3-527623034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78BAF-8066-4CA1-B151-F0C11E1E02AB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763B606F-867C-C1BF-31A8-FA0B58CE6F72}"/>
              </a:ext>
            </a:extLst>
          </p:cNvPr>
          <p:cNvSpPr txBox="1">
            <a:spLocks/>
          </p:cNvSpPr>
          <p:nvPr/>
        </p:nvSpPr>
        <p:spPr>
          <a:xfrm>
            <a:off x="10128738" y="1"/>
            <a:ext cx="2063262" cy="768696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800" b="1" dirty="0" err="1"/>
              <a:t>ViTPose</a:t>
            </a:r>
            <a:endParaRPr lang="ko-KR" altLang="en-US" b="1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5C9A83F3-301F-340F-A4E0-47DF53AD59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lvl="1"/>
            <a:r>
              <a:rPr lang="en-US" altLang="ko-KR" sz="2800" dirty="0"/>
              <a:t>Top-down setting</a:t>
            </a:r>
          </a:p>
          <a:p>
            <a:pPr lvl="1"/>
            <a:r>
              <a:rPr lang="en-US" altLang="ko-KR" sz="2800" dirty="0"/>
              <a:t>256 × 192 input resolution</a:t>
            </a:r>
          </a:p>
          <a:p>
            <a:pPr lvl="1"/>
            <a:r>
              <a:rPr lang="en-US" altLang="ko-KR" sz="2800" dirty="0"/>
              <a:t>Optimizer : </a:t>
            </a:r>
            <a:r>
              <a:rPr lang="en-US" altLang="ko-KR" sz="2800" dirty="0" err="1"/>
              <a:t>AdamW</a:t>
            </a:r>
            <a:endParaRPr lang="en-US" altLang="ko-KR" sz="2800" dirty="0"/>
          </a:p>
          <a:p>
            <a:pPr lvl="1"/>
            <a:r>
              <a:rPr lang="en-US" altLang="ko-KR" sz="2800" dirty="0"/>
              <a:t>Learning rate : 5e-4</a:t>
            </a:r>
          </a:p>
          <a:p>
            <a:pPr lvl="1"/>
            <a:r>
              <a:rPr lang="en-US" altLang="ko-KR" sz="2800" dirty="0"/>
              <a:t>Batch Size : 512</a:t>
            </a:r>
          </a:p>
          <a:p>
            <a:pPr lvl="1"/>
            <a:r>
              <a:rPr lang="en-US" altLang="ko-KR" sz="2800" dirty="0"/>
              <a:t>Weight Decay : 0.1</a:t>
            </a:r>
          </a:p>
          <a:p>
            <a:pPr lvl="1"/>
            <a:r>
              <a:rPr lang="en-US" altLang="ko-KR" sz="2800" dirty="0"/>
              <a:t>Epochs : 210</a:t>
            </a:r>
          </a:p>
          <a:p>
            <a:pPr lvl="1"/>
            <a:r>
              <a:rPr lang="en-US" altLang="ko-KR" sz="2800" dirty="0"/>
              <a:t>Sweep Layer Wise</a:t>
            </a:r>
          </a:p>
          <a:p>
            <a:pPr lvl="1"/>
            <a:r>
              <a:rPr lang="en-US" altLang="ko-KR" sz="2800" dirty="0"/>
              <a:t>Stochastic Drop Path Ratio</a:t>
            </a:r>
          </a:p>
        </p:txBody>
      </p:sp>
    </p:spTree>
    <p:extLst>
      <p:ext uri="{BB962C8B-B14F-4D97-AF65-F5344CB8AC3E}">
        <p14:creationId xmlns:p14="http://schemas.microsoft.com/office/powerpoint/2010/main" val="3455571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FD79E9-C783-7216-4122-00F21DB11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Comparison with SOTA Methods</a:t>
            </a:r>
            <a:endParaRPr lang="ko-KR" altLang="en-US" b="1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FE31FC2-94E6-4A37-A2F3-527623034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78BAF-8066-4CA1-B151-F0C11E1E02AB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763B606F-867C-C1BF-31A8-FA0B58CE6F72}"/>
              </a:ext>
            </a:extLst>
          </p:cNvPr>
          <p:cNvSpPr txBox="1">
            <a:spLocks/>
          </p:cNvSpPr>
          <p:nvPr/>
        </p:nvSpPr>
        <p:spPr>
          <a:xfrm>
            <a:off x="10128738" y="1"/>
            <a:ext cx="2063262" cy="768696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800" b="1" dirty="0" err="1"/>
              <a:t>ViTPose</a:t>
            </a:r>
            <a:endParaRPr lang="ko-KR" altLang="en-US" b="1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9C0B223-0F33-B7EC-3D3B-712C318FB9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6810" y="1851516"/>
            <a:ext cx="8278380" cy="4344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1906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FD79E9-C783-7216-4122-00F21DB11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Limitation and Discussion</a:t>
            </a:r>
            <a:endParaRPr lang="ko-KR" altLang="en-US" b="1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FE31FC2-94E6-4A37-A2F3-527623034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78BAF-8066-4CA1-B151-F0C11E1E02AB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763B606F-867C-C1BF-31A8-FA0B58CE6F72}"/>
              </a:ext>
            </a:extLst>
          </p:cNvPr>
          <p:cNvSpPr txBox="1">
            <a:spLocks/>
          </p:cNvSpPr>
          <p:nvPr/>
        </p:nvSpPr>
        <p:spPr>
          <a:xfrm>
            <a:off x="10128738" y="1"/>
            <a:ext cx="2063262" cy="768696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800" b="1" dirty="0" err="1"/>
              <a:t>ViTPose</a:t>
            </a:r>
            <a:endParaRPr lang="ko-KR" altLang="en-US" b="1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D1B1DE79-5442-8522-5D11-ED8BBE7AA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lvl="1"/>
            <a:r>
              <a:rPr lang="en-US" altLang="ko-KR" sz="2800" dirty="0"/>
              <a:t>Lower performance on small datasets.</a:t>
            </a:r>
          </a:p>
          <a:p>
            <a:pPr lvl="1"/>
            <a:endParaRPr lang="en-US" altLang="ko-KR" sz="2800" dirty="0"/>
          </a:p>
          <a:p>
            <a:pPr lvl="1"/>
            <a:r>
              <a:rPr lang="en-US" altLang="ko-KR" sz="2800" dirty="0"/>
              <a:t>Research on 3D pose estimation is needed</a:t>
            </a:r>
          </a:p>
          <a:p>
            <a:pPr lvl="1"/>
            <a:endParaRPr lang="en-US" altLang="ko-KR" sz="2800" dirty="0"/>
          </a:p>
          <a:p>
            <a:pPr lvl="1"/>
            <a:r>
              <a:rPr lang="en-US" altLang="ko-KR" sz="2800" dirty="0"/>
              <a:t>Can be applied to other pose estimation dataset</a:t>
            </a:r>
          </a:p>
        </p:txBody>
      </p:sp>
    </p:spTree>
    <p:extLst>
      <p:ext uri="{BB962C8B-B14F-4D97-AF65-F5344CB8AC3E}">
        <p14:creationId xmlns:p14="http://schemas.microsoft.com/office/powerpoint/2010/main" val="23877464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FD79E9-C783-7216-4122-00F21DB11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Conclusion</a:t>
            </a:r>
            <a:endParaRPr lang="ko-KR" altLang="en-US" b="1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FE31FC2-94E6-4A37-A2F3-527623034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78BAF-8066-4CA1-B151-F0C11E1E02AB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763B606F-867C-C1BF-31A8-FA0B58CE6F72}"/>
              </a:ext>
            </a:extLst>
          </p:cNvPr>
          <p:cNvSpPr txBox="1">
            <a:spLocks/>
          </p:cNvSpPr>
          <p:nvPr/>
        </p:nvSpPr>
        <p:spPr>
          <a:xfrm>
            <a:off x="10128738" y="1"/>
            <a:ext cx="2063262" cy="768696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800" b="1" dirty="0" err="1"/>
              <a:t>ViTPose</a:t>
            </a:r>
            <a:endParaRPr lang="ko-KR" altLang="en-US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E6198A4-804E-EAED-B2E6-B208720552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4200" y="1730871"/>
            <a:ext cx="5943600" cy="4585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253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FD79E9-C783-7216-4122-00F21DB11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Abstract &amp; Introduction</a:t>
            </a:r>
            <a:endParaRPr lang="ko-KR" altLang="en-US" b="1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FE31FC2-94E6-4A37-A2F3-527623034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78BAF-8066-4CA1-B151-F0C11E1E02AB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34EDF1B4-C48F-D7E4-71AF-8FE5FBA15B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lvl="1"/>
            <a:r>
              <a:rPr lang="en-US" altLang="ko-KR" sz="2800" dirty="0"/>
              <a:t>Pose estimation</a:t>
            </a:r>
          </a:p>
          <a:p>
            <a:pPr lvl="1"/>
            <a:endParaRPr lang="en-US" altLang="ko-KR" sz="2800" dirty="0"/>
          </a:p>
          <a:p>
            <a:pPr lvl="1"/>
            <a:r>
              <a:rPr lang="en-US" altLang="ko-KR" sz="2800" dirty="0"/>
              <a:t>Vision transformer-based model</a:t>
            </a:r>
          </a:p>
          <a:p>
            <a:pPr lvl="1"/>
            <a:endParaRPr lang="en-US" altLang="ko-KR" sz="2800" dirty="0"/>
          </a:p>
          <a:p>
            <a:pPr lvl="1"/>
            <a:r>
              <a:rPr lang="en-US" altLang="ko-KR" dirty="0"/>
              <a:t>Simple &amp; flexible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Can scale up from 100M to 1B params</a:t>
            </a:r>
          </a:p>
          <a:p>
            <a:pPr lvl="2"/>
            <a:r>
              <a:rPr lang="en-US" altLang="ko-KR" dirty="0"/>
              <a:t>scalable model capacity of vision transformer</a:t>
            </a:r>
          </a:p>
          <a:p>
            <a:pPr lvl="2"/>
            <a:r>
              <a:rPr lang="en-US" altLang="ko-KR" dirty="0"/>
              <a:t>high parallelism of vision transformer</a:t>
            </a: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763B606F-867C-C1BF-31A8-FA0B58CE6F72}"/>
              </a:ext>
            </a:extLst>
          </p:cNvPr>
          <p:cNvSpPr txBox="1">
            <a:spLocks/>
          </p:cNvSpPr>
          <p:nvPr/>
        </p:nvSpPr>
        <p:spPr>
          <a:xfrm>
            <a:off x="10128738" y="1"/>
            <a:ext cx="2063262" cy="768696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800" b="1" dirty="0" err="1"/>
              <a:t>ViTPose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27457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FD79E9-C783-7216-4122-00F21DB11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Abstract &amp; Introduction</a:t>
            </a:r>
            <a:endParaRPr lang="ko-KR" altLang="en-US" b="1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FE31FC2-94E6-4A37-A2F3-527623034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78BAF-8066-4CA1-B151-F0C11E1E02AB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34EDF1B4-C48F-D7E4-71AF-8FE5FBA15B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lvl="1"/>
            <a:r>
              <a:rPr lang="en-US" altLang="ko-KR" sz="2800" dirty="0"/>
              <a:t>Vision transformer</a:t>
            </a:r>
          </a:p>
          <a:p>
            <a:pPr lvl="2"/>
            <a:r>
              <a:rPr lang="en-US" altLang="ko-KR" sz="2400" dirty="0"/>
              <a:t>Transformer for vision task</a:t>
            </a:r>
          </a:p>
          <a:p>
            <a:pPr lvl="2"/>
            <a:r>
              <a:rPr lang="en-US" altLang="ko-KR" sz="2400" dirty="0"/>
              <a:t>CNN Method to Transformer</a:t>
            </a:r>
          </a:p>
          <a:p>
            <a:pPr lvl="1"/>
            <a:endParaRPr lang="en-US" altLang="ko-KR" sz="2800" dirty="0"/>
          </a:p>
          <a:p>
            <a:pPr lvl="1"/>
            <a:r>
              <a:rPr lang="en-US" altLang="ko-KR" sz="2800" dirty="0"/>
              <a:t>Transformer</a:t>
            </a:r>
          </a:p>
          <a:p>
            <a:pPr lvl="2"/>
            <a:r>
              <a:rPr lang="en-US" altLang="ko-KR" sz="2400" dirty="0"/>
              <a:t>NLP</a:t>
            </a:r>
          </a:p>
          <a:p>
            <a:pPr lvl="2"/>
            <a:r>
              <a:rPr lang="en-US" altLang="ko-KR" sz="2400" dirty="0"/>
              <a:t>Efficiency, Scalability</a:t>
            </a:r>
          </a:p>
          <a:p>
            <a:pPr lvl="2"/>
            <a:r>
              <a:rPr lang="en-US" altLang="ko-KR" sz="2400" dirty="0"/>
              <a:t>can train 100B Params</a:t>
            </a:r>
          </a:p>
          <a:p>
            <a:pPr lvl="2"/>
            <a:r>
              <a:rPr lang="en-US" altLang="ko-KR" sz="2400" dirty="0"/>
              <a:t>Dataset </a:t>
            </a:r>
            <a:r>
              <a:rPr lang="ko-KR" altLang="en-US" sz="2400" dirty="0"/>
              <a:t>↑ </a:t>
            </a:r>
            <a:r>
              <a:rPr lang="en-US" altLang="ko-KR" sz="2400" dirty="0"/>
              <a:t>-&gt; Model Size </a:t>
            </a:r>
            <a:r>
              <a:rPr lang="ko-KR" altLang="en-US" sz="2400" dirty="0"/>
              <a:t>↑ </a:t>
            </a:r>
            <a:r>
              <a:rPr lang="en-US" altLang="ko-KR" sz="2400" dirty="0"/>
              <a:t>-&gt; </a:t>
            </a:r>
            <a:r>
              <a:rPr lang="en-US" altLang="ko-KR" sz="2400"/>
              <a:t>low </a:t>
            </a:r>
            <a:r>
              <a:rPr lang="en-US" altLang="ko-KR" sz="2400" dirty="0"/>
              <a:t>r</a:t>
            </a:r>
            <a:r>
              <a:rPr lang="en-US" altLang="ko-KR" sz="2400"/>
              <a:t>isk </a:t>
            </a:r>
            <a:r>
              <a:rPr lang="en-US" altLang="ko-KR" sz="2400" dirty="0"/>
              <a:t>of saturate</a:t>
            </a:r>
          </a:p>
          <a:p>
            <a:pPr lvl="1"/>
            <a:endParaRPr lang="en-US" altLang="ko-KR" sz="2800" dirty="0"/>
          </a:p>
          <a:p>
            <a:pPr lvl="1"/>
            <a:endParaRPr lang="en-US" altLang="ko-KR" sz="2800" dirty="0"/>
          </a:p>
          <a:p>
            <a:pPr lvl="1"/>
            <a:endParaRPr lang="en-US" altLang="ko-KR" sz="2800" dirty="0"/>
          </a:p>
          <a:p>
            <a:pPr lvl="1"/>
            <a:endParaRPr lang="en-US" altLang="ko-KR" sz="2800" dirty="0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763B606F-867C-C1BF-31A8-FA0B58CE6F72}"/>
              </a:ext>
            </a:extLst>
          </p:cNvPr>
          <p:cNvSpPr txBox="1">
            <a:spLocks/>
          </p:cNvSpPr>
          <p:nvPr/>
        </p:nvSpPr>
        <p:spPr>
          <a:xfrm>
            <a:off x="10128738" y="1"/>
            <a:ext cx="2063262" cy="768696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800" b="1" dirty="0" err="1"/>
              <a:t>ViTPose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154473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FD79E9-C783-7216-4122-00F21DB11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Abstract &amp; Introduction</a:t>
            </a:r>
            <a:endParaRPr lang="ko-KR" altLang="en-US" b="1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FE31FC2-94E6-4A37-A2F3-527623034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78BAF-8066-4CA1-B151-F0C11E1E02AB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763B606F-867C-C1BF-31A8-FA0B58CE6F72}"/>
              </a:ext>
            </a:extLst>
          </p:cNvPr>
          <p:cNvSpPr txBox="1">
            <a:spLocks/>
          </p:cNvSpPr>
          <p:nvPr/>
        </p:nvSpPr>
        <p:spPr>
          <a:xfrm>
            <a:off x="10128738" y="1"/>
            <a:ext cx="2063262" cy="768696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800" b="1" dirty="0" err="1"/>
              <a:t>ViTPose</a:t>
            </a:r>
            <a:endParaRPr lang="ko-KR" altLang="en-US" b="1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905FF19-2286-73FB-999F-4580046720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15530" y="1398657"/>
            <a:ext cx="3960940" cy="5249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079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FD79E9-C783-7216-4122-00F21DB11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Environment</a:t>
            </a:r>
            <a:endParaRPr lang="ko-KR" altLang="en-US" b="1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FE31FC2-94E6-4A37-A2F3-527623034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78BAF-8066-4CA1-B151-F0C11E1E02AB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34EDF1B4-C48F-D7E4-71AF-8FE5FBA15B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lvl="1"/>
            <a:r>
              <a:rPr lang="en-US" altLang="ko-KR" sz="2800" dirty="0"/>
              <a:t>Dataset</a:t>
            </a:r>
          </a:p>
          <a:p>
            <a:pPr lvl="2"/>
            <a:r>
              <a:rPr lang="en-US" altLang="ko-KR" sz="2400" dirty="0"/>
              <a:t>COCO 2017</a:t>
            </a:r>
          </a:p>
          <a:p>
            <a:pPr lvl="1"/>
            <a:endParaRPr lang="en-US" altLang="ko-KR" sz="2800" dirty="0"/>
          </a:p>
          <a:p>
            <a:pPr lvl="1"/>
            <a:r>
              <a:rPr lang="en-US" altLang="ko-KR" sz="2800" dirty="0" err="1"/>
              <a:t>Pytorch</a:t>
            </a:r>
            <a:endParaRPr lang="en-US" altLang="ko-KR" sz="2800" dirty="0"/>
          </a:p>
          <a:p>
            <a:pPr lvl="1"/>
            <a:endParaRPr lang="en-US" altLang="ko-KR" sz="2800" dirty="0"/>
          </a:p>
          <a:p>
            <a:pPr lvl="1"/>
            <a:r>
              <a:rPr lang="en-US" altLang="ko-KR" sz="2800" dirty="0"/>
              <a:t>Top-down</a:t>
            </a:r>
          </a:p>
          <a:p>
            <a:pPr lvl="1"/>
            <a:endParaRPr lang="en-US" altLang="ko-KR" sz="2800" dirty="0"/>
          </a:p>
          <a:p>
            <a:pPr lvl="1"/>
            <a:endParaRPr lang="en-US" altLang="ko-KR" sz="2800" dirty="0"/>
          </a:p>
          <a:p>
            <a:pPr lvl="1"/>
            <a:endParaRPr lang="en-US" altLang="ko-KR" sz="2800" dirty="0"/>
          </a:p>
          <a:p>
            <a:pPr lvl="1"/>
            <a:endParaRPr lang="en-US" altLang="ko-KR" sz="2800" dirty="0"/>
          </a:p>
          <a:p>
            <a:pPr lvl="1"/>
            <a:endParaRPr lang="en-US" altLang="ko-KR" sz="2800" dirty="0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763B606F-867C-C1BF-31A8-FA0B58CE6F72}"/>
              </a:ext>
            </a:extLst>
          </p:cNvPr>
          <p:cNvSpPr txBox="1">
            <a:spLocks/>
          </p:cNvSpPr>
          <p:nvPr/>
        </p:nvSpPr>
        <p:spPr>
          <a:xfrm>
            <a:off x="10128738" y="1"/>
            <a:ext cx="2063262" cy="768696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800" b="1" dirty="0" err="1"/>
              <a:t>ViTPose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531321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FD79E9-C783-7216-4122-00F21DB11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Network</a:t>
            </a:r>
            <a:endParaRPr lang="ko-KR" altLang="en-US" b="1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FE31FC2-94E6-4A37-A2F3-527623034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78BAF-8066-4CA1-B151-F0C11E1E02AB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763B606F-867C-C1BF-31A8-FA0B58CE6F72}"/>
              </a:ext>
            </a:extLst>
          </p:cNvPr>
          <p:cNvSpPr txBox="1">
            <a:spLocks/>
          </p:cNvSpPr>
          <p:nvPr/>
        </p:nvSpPr>
        <p:spPr>
          <a:xfrm>
            <a:off x="10128738" y="1"/>
            <a:ext cx="2063262" cy="768696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800" b="1" dirty="0" err="1"/>
              <a:t>ViTPose</a:t>
            </a:r>
            <a:endParaRPr lang="ko-KR" altLang="en-US" b="1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FC18AF0-A89C-7D72-39C8-46D0D7A06D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6914" y="1640791"/>
            <a:ext cx="9318172" cy="476545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B3362D1-E4E6-3893-55B6-C280BC6184BE}"/>
                  </a:ext>
                </a:extLst>
              </p:cNvPr>
              <p:cNvSpPr txBox="1"/>
              <p:nvPr/>
            </p:nvSpPr>
            <p:spPr>
              <a:xfrm>
                <a:off x="6326808" y="4201649"/>
                <a:ext cx="246192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𝑓𝑟𝑎𝑚𝑒𝑤𝑜𝑟𝑘</m:t>
                      </m:r>
                      <m:r>
                        <a:rPr lang="en-US" altLang="ko-KR" sz="16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6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altLang="ko-KR" sz="16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6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𝑉𝑖𝑇𝑃𝑜𝑠𝑒</m:t>
                      </m:r>
                    </m:oMath>
                  </m:oMathPara>
                </a14:m>
                <a:endParaRPr lang="en-US" altLang="ko-KR" sz="1600" b="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B3362D1-E4E6-3893-55B6-C280BC6184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6808" y="4201649"/>
                <a:ext cx="2461922" cy="338554"/>
              </a:xfrm>
              <a:prstGeom prst="rect">
                <a:avLst/>
              </a:prstGeom>
              <a:blipFill>
                <a:blip r:embed="rId4"/>
                <a:stretch>
                  <a:fillRect l="-248" b="-12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3E32794-8BBE-9A9C-79D8-278F91AA3F89}"/>
                  </a:ext>
                </a:extLst>
              </p:cNvPr>
              <p:cNvSpPr txBox="1"/>
              <p:nvPr/>
            </p:nvSpPr>
            <p:spPr>
              <a:xfrm>
                <a:off x="1992315" y="6236970"/>
                <a:ext cx="246192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𝑡𝑟𝑎𝑛𝑠𝑓𝑜𝑟𝑚𝑒𝑟</m:t>
                      </m:r>
                      <m:r>
                        <a:rPr lang="en-US" altLang="ko-KR" sz="16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6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𝑏𝑙𝑜𝑐𝑘</m:t>
                      </m:r>
                    </m:oMath>
                  </m:oMathPara>
                </a14:m>
                <a:endParaRPr lang="en-US" altLang="ko-KR" sz="1600" b="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3E32794-8BBE-9A9C-79D8-278F91AA3F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2315" y="6236970"/>
                <a:ext cx="2461922" cy="338554"/>
              </a:xfrm>
              <a:prstGeom prst="rect">
                <a:avLst/>
              </a:prstGeom>
              <a:blipFill>
                <a:blip r:embed="rId5"/>
                <a:stretch>
                  <a:fillRect l="-248" b="-12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29E8E17-5C80-F4B4-64F8-5FD86758826F}"/>
                  </a:ext>
                </a:extLst>
              </p:cNvPr>
              <p:cNvSpPr txBox="1"/>
              <p:nvPr/>
            </p:nvSpPr>
            <p:spPr>
              <a:xfrm>
                <a:off x="4865039" y="6236970"/>
                <a:ext cx="246192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𝑐𝑙𝑎𝑠𝑠𝑖𝑐</m:t>
                      </m:r>
                      <m:r>
                        <a:rPr lang="en-US" altLang="ko-KR" sz="16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6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𝑑𝑒𝑐𝑜𝑑𝑒𝑟</m:t>
                      </m:r>
                    </m:oMath>
                  </m:oMathPara>
                </a14:m>
                <a:endParaRPr lang="en-US" altLang="ko-KR" sz="1600" b="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29E8E17-5C80-F4B4-64F8-5FD8675882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5039" y="6236970"/>
                <a:ext cx="2461922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23F8616-B96D-B4D1-8CE5-EE8AEC03D8F4}"/>
                  </a:ext>
                </a:extLst>
              </p:cNvPr>
              <p:cNvSpPr txBox="1"/>
              <p:nvPr/>
            </p:nvSpPr>
            <p:spPr>
              <a:xfrm>
                <a:off x="6943221" y="6479223"/>
                <a:ext cx="246192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𝑠𝑖𝑚𝑝𝑙𝑒</m:t>
                      </m:r>
                      <m:r>
                        <a:rPr lang="en-US" altLang="ko-KR" sz="16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6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𝑑𝑒𝑐𝑜𝑑𝑒𝑟</m:t>
                      </m:r>
                    </m:oMath>
                  </m:oMathPara>
                </a14:m>
                <a:endParaRPr lang="en-US" altLang="ko-KR" sz="1600" b="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23F8616-B96D-B4D1-8CE5-EE8AEC03D8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3221" y="6479223"/>
                <a:ext cx="2461922" cy="338554"/>
              </a:xfrm>
              <a:prstGeom prst="rect">
                <a:avLst/>
              </a:prstGeom>
              <a:blipFill>
                <a:blip r:embed="rId7"/>
                <a:stretch>
                  <a:fillRect l="-248" b="-1454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2DF78CD-CB3E-4A14-6AE5-ABD0A8DF79A0}"/>
                  </a:ext>
                </a:extLst>
              </p:cNvPr>
              <p:cNvSpPr txBox="1"/>
              <p:nvPr/>
            </p:nvSpPr>
            <p:spPr>
              <a:xfrm>
                <a:off x="8036532" y="6236970"/>
                <a:ext cx="246192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𝑑𝑒𝑐𝑜𝑑𝑒𝑟𝑠</m:t>
                      </m:r>
                      <m:r>
                        <a:rPr lang="en-US" altLang="ko-KR" sz="16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6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altLang="ko-KR" sz="16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6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𝑚𝑢𝑙𝑡𝑖𝑝𝑙𝑒</m:t>
                      </m:r>
                      <m:r>
                        <a:rPr lang="en-US" altLang="ko-KR" sz="16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6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𝑑𝑎𝑡𝑎𝑠𝑒𝑡</m:t>
                      </m:r>
                    </m:oMath>
                  </m:oMathPara>
                </a14:m>
                <a:endParaRPr lang="en-US" altLang="ko-KR" sz="1600" b="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2DF78CD-CB3E-4A14-6AE5-ABD0A8DF79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6532" y="6236970"/>
                <a:ext cx="2461922" cy="338554"/>
              </a:xfrm>
              <a:prstGeom prst="rect">
                <a:avLst/>
              </a:prstGeom>
              <a:blipFill>
                <a:blip r:embed="rId8"/>
                <a:stretch>
                  <a:fillRect r="-18812" b="-12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4462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FD79E9-C783-7216-4122-00F21DB11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The Simplicity of </a:t>
            </a:r>
            <a:r>
              <a:rPr lang="en-US" altLang="ko-KR" b="1" dirty="0" err="1"/>
              <a:t>ViTPose</a:t>
            </a:r>
            <a:endParaRPr lang="ko-KR" altLang="en-US" b="1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FE31FC2-94E6-4A37-A2F3-527623034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78BAF-8066-4CA1-B151-F0C11E1E02AB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34EDF1B4-C48F-D7E4-71AF-8FE5FBA15B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lvl="1"/>
            <a:r>
              <a:rPr lang="en-US" altLang="ko-KR" sz="2800" dirty="0"/>
              <a:t>Structure simplicity</a:t>
            </a:r>
          </a:p>
          <a:p>
            <a:pPr lvl="1"/>
            <a:endParaRPr lang="en-US" altLang="ko-KR" sz="2800" dirty="0"/>
          </a:p>
          <a:p>
            <a:pPr lvl="2"/>
            <a:r>
              <a:rPr lang="en-US" altLang="ko-KR" sz="2400" dirty="0"/>
              <a:t>less params than CNN-based </a:t>
            </a:r>
            <a:r>
              <a:rPr lang="en-US" altLang="ko-KR" sz="2400" dirty="0" err="1"/>
              <a:t>modeles</a:t>
            </a:r>
            <a:endParaRPr lang="en-US" altLang="ko-KR" sz="2400" dirty="0"/>
          </a:p>
          <a:p>
            <a:pPr lvl="2"/>
            <a:endParaRPr lang="en-US" altLang="ko-KR" sz="2400" dirty="0"/>
          </a:p>
          <a:p>
            <a:pPr lvl="2"/>
            <a:r>
              <a:rPr lang="en-US" altLang="ko-KR" sz="2400" dirty="0"/>
              <a:t>consistent performance across various size of images</a:t>
            </a:r>
          </a:p>
          <a:p>
            <a:pPr lvl="1"/>
            <a:endParaRPr lang="en-US" altLang="ko-KR" sz="2800" dirty="0"/>
          </a:p>
          <a:p>
            <a:pPr lvl="1"/>
            <a:r>
              <a:rPr lang="en-US" altLang="ko-KR" sz="2800" dirty="0"/>
              <a:t>Scalability and consistent performance</a:t>
            </a:r>
          </a:p>
          <a:p>
            <a:pPr lvl="1"/>
            <a:endParaRPr lang="en-US" altLang="ko-KR" sz="2800" dirty="0"/>
          </a:p>
          <a:p>
            <a:pPr lvl="1"/>
            <a:endParaRPr lang="en-US" altLang="ko-KR" sz="2800" dirty="0"/>
          </a:p>
          <a:p>
            <a:pPr lvl="1"/>
            <a:endParaRPr lang="en-US" altLang="ko-KR" sz="2800" dirty="0"/>
          </a:p>
          <a:p>
            <a:pPr lvl="1"/>
            <a:endParaRPr lang="en-US" altLang="ko-KR" sz="2800" dirty="0"/>
          </a:p>
          <a:p>
            <a:pPr lvl="1"/>
            <a:endParaRPr lang="en-US" altLang="ko-KR" sz="2800" dirty="0"/>
          </a:p>
          <a:p>
            <a:pPr lvl="1"/>
            <a:endParaRPr lang="en-US" altLang="ko-KR" sz="2800" dirty="0"/>
          </a:p>
          <a:p>
            <a:pPr marL="457200" lvl="1" indent="0">
              <a:buNone/>
            </a:pPr>
            <a:endParaRPr lang="en-US" altLang="ko-KR" sz="2800" dirty="0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763B606F-867C-C1BF-31A8-FA0B58CE6F72}"/>
              </a:ext>
            </a:extLst>
          </p:cNvPr>
          <p:cNvSpPr txBox="1">
            <a:spLocks/>
          </p:cNvSpPr>
          <p:nvPr/>
        </p:nvSpPr>
        <p:spPr>
          <a:xfrm>
            <a:off x="10128738" y="1"/>
            <a:ext cx="2063262" cy="768696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800" b="1" dirty="0" err="1"/>
              <a:t>ViTPose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3360921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FD79E9-C783-7216-4122-00F21DB11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The Simplicity of </a:t>
            </a:r>
            <a:r>
              <a:rPr lang="en-US" altLang="ko-KR" b="1" dirty="0" err="1"/>
              <a:t>ViTPose</a:t>
            </a:r>
            <a:endParaRPr lang="ko-KR" altLang="en-US" b="1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FE31FC2-94E6-4A37-A2F3-527623034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78BAF-8066-4CA1-B151-F0C11E1E02AB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763B606F-867C-C1BF-31A8-FA0B58CE6F72}"/>
              </a:ext>
            </a:extLst>
          </p:cNvPr>
          <p:cNvSpPr txBox="1">
            <a:spLocks/>
          </p:cNvSpPr>
          <p:nvPr/>
        </p:nvSpPr>
        <p:spPr>
          <a:xfrm>
            <a:off x="10128738" y="1"/>
            <a:ext cx="2063262" cy="768696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800" b="1" dirty="0" err="1"/>
              <a:t>ViTPose</a:t>
            </a:r>
            <a:endParaRPr lang="ko-KR" altLang="en-US" b="1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BB87D58-538C-6997-9D91-D0AF419F54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568278"/>
            <a:ext cx="8678486" cy="66684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762102B-3674-B9C0-B9F9-1CFB207A495D}"/>
                  </a:ext>
                </a:extLst>
              </p:cNvPr>
              <p:cNvSpPr txBox="1"/>
              <p:nvPr/>
            </p:nvSpPr>
            <p:spPr>
              <a:xfrm>
                <a:off x="935843" y="4118884"/>
                <a:ext cx="351740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𝑀𝑢𝑙𝑡𝑖</m:t>
                      </m:r>
                      <m:r>
                        <a:rPr lang="en-US" altLang="ko-KR" sz="16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6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h𝑒𝑎𝑑</m:t>
                      </m:r>
                      <m:r>
                        <a:rPr lang="en-US" altLang="ko-KR" sz="16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6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𝑠𝑒𝑙𝑓</m:t>
                      </m:r>
                      <m:r>
                        <a:rPr lang="en-US" altLang="ko-KR" sz="16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6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𝑎𝑡𝑡𝑒𝑛𝑡𝑖𝑜𝑛</m:t>
                      </m:r>
                    </m:oMath>
                  </m:oMathPara>
                </a14:m>
                <a:endParaRPr lang="en-US" altLang="ko-KR" sz="1600" b="0" dirty="0">
                  <a:solidFill>
                    <a:schemeClr val="bg1">
                      <a:lumMod val="65000"/>
                    </a:schemeClr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ko-KR" sz="16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en-US" altLang="ko-KR" sz="16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𝑙𝑎𝑦𝑒𝑟</m:t>
                      </m:r>
                      <m:r>
                        <a:rPr lang="en-US" altLang="ko-KR" sz="16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6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𝑖𝑛𝑑𝑒𝑥</m:t>
                      </m:r>
                      <m:r>
                        <a:rPr lang="en-US" altLang="ko-KR" sz="16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6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altLang="ko-KR" sz="16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6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𝑡𝑟𝑎𝑛𝑠𝑓𝑜𝑟𝑚𝑒𝑟</m:t>
                      </m:r>
                    </m:oMath>
                  </m:oMathPara>
                </a14:m>
                <a:endParaRPr lang="en-US" altLang="ko-KR" sz="1600" b="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762102B-3674-B9C0-B9F9-1CFB207A49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843" y="4118884"/>
                <a:ext cx="3517403" cy="584775"/>
              </a:xfrm>
              <a:prstGeom prst="rect">
                <a:avLst/>
              </a:prstGeom>
              <a:blipFill>
                <a:blip r:embed="rId4"/>
                <a:stretch>
                  <a:fillRect b="-729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F0B526CF-E7D3-FD09-0396-2A3F1B2578FE}"/>
              </a:ext>
            </a:extLst>
          </p:cNvPr>
          <p:cNvSpPr txBox="1"/>
          <p:nvPr/>
        </p:nvSpPr>
        <p:spPr>
          <a:xfrm>
            <a:off x="935844" y="3329812"/>
            <a:ext cx="4275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Transformer</a:t>
            </a:r>
            <a:r>
              <a:rPr lang="ko-KR" altLang="en-US" b="1" dirty="0"/>
              <a:t> </a:t>
            </a:r>
            <a:r>
              <a:rPr lang="en-US" altLang="ko-KR" b="1" dirty="0"/>
              <a:t>Encoder</a:t>
            </a:r>
            <a:endParaRPr lang="ko-KR" altLang="en-US" b="1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354B568-5C73-B2BE-F03B-E17CE2230D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6129" y="2155212"/>
            <a:ext cx="2476846" cy="46679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13C924FB-1B8B-2935-CFFA-26D8C6B11D5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77275" y="2055812"/>
            <a:ext cx="2667372" cy="49536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EA1721D-FAB8-7B45-306E-F06780A4E356}"/>
                  </a:ext>
                </a:extLst>
              </p:cNvPr>
              <p:cNvSpPr txBox="1"/>
              <p:nvPr/>
            </p:nvSpPr>
            <p:spPr>
              <a:xfrm>
                <a:off x="935843" y="2530453"/>
                <a:ext cx="266237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sz="16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en-US" altLang="ko-KR" sz="16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𝑝𝑒𝑟𝑠𝑜𝑛</m:t>
                      </m:r>
                      <m:r>
                        <a:rPr lang="en-US" altLang="ko-KR" sz="16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6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𝑖𝑛𝑠𝑡𝑎𝑛𝑐𝑒</m:t>
                      </m:r>
                      <m:r>
                        <a:rPr lang="en-US" altLang="ko-KR" sz="16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6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𝑖𝑚𝑎𝑔𝑒</m:t>
                      </m:r>
                    </m:oMath>
                  </m:oMathPara>
                </a14:m>
                <a:endParaRPr lang="en-US" altLang="ko-KR" sz="1600" b="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EA1721D-FAB8-7B45-306E-F06780A4E3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843" y="2530453"/>
                <a:ext cx="2662379" cy="338554"/>
              </a:xfrm>
              <a:prstGeom prst="rect">
                <a:avLst/>
              </a:prstGeom>
              <a:blipFill>
                <a:blip r:embed="rId7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3C4343F-91B4-FB46-089B-AF8E34976926}"/>
                  </a:ext>
                </a:extLst>
              </p:cNvPr>
              <p:cNvSpPr txBox="1"/>
              <p:nvPr/>
            </p:nvSpPr>
            <p:spPr>
              <a:xfrm>
                <a:off x="3846253" y="2530453"/>
                <a:ext cx="474752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altLang="ko-KR" sz="16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en-US" altLang="ko-KR" sz="16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𝑝𝑎𝑡𝑐h</m:t>
                      </m:r>
                      <m:r>
                        <a:rPr lang="en-US" altLang="ko-KR" sz="16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6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𝑒𝑚𝑏𝑒𝑑𝑑𝑖𝑛𝑔</m:t>
                      </m:r>
                      <m:r>
                        <a:rPr lang="en-US" altLang="ko-KR" sz="16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6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𝑙𝑎𝑦𝑒𝑟</m:t>
                      </m:r>
                    </m:oMath>
                  </m:oMathPara>
                </a14:m>
                <a:endParaRPr lang="en-US" altLang="ko-KR" sz="1600" b="0" dirty="0">
                  <a:solidFill>
                    <a:schemeClr val="bg1">
                      <a:lumMod val="65000"/>
                    </a:schemeClr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ko-KR" sz="16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en-US" altLang="ko-KR" sz="16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𝑐h𝑎𝑛𝑛𝑒𝑙</m:t>
                      </m:r>
                      <m:r>
                        <a:rPr lang="en-US" altLang="ko-KR" sz="16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6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𝑑𝑖𝑒𝑚𝑒𝑛𝑠𝑖𝑜𝑛</m:t>
                      </m:r>
                    </m:oMath>
                  </m:oMathPara>
                </a14:m>
                <a:endParaRPr lang="en-US" altLang="ko-KR" sz="1600" b="0" dirty="0">
                  <a:solidFill>
                    <a:schemeClr val="bg1">
                      <a:lumMod val="65000"/>
                    </a:schemeClr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altLang="ko-KR" sz="1600" b="0" i="1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ko-KR" sz="1600" b="0" i="1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altLang="ko-KR" sz="1600" b="0" i="1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𝑑𝑜𝑤𝑛𝑠𝑎𝑚𝑝𝑙𝑖𝑛𝑔</m:t>
                    </m:r>
                    <m:r>
                      <a:rPr lang="en-US" altLang="ko-KR" sz="1600" b="0" i="1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600" b="0" i="1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𝑟𝑎𝑡𝑖𝑜</m:t>
                    </m:r>
                  </m:oMath>
                </a14:m>
                <a:r>
                  <a:rPr lang="en-US" altLang="ko-KR" sz="1600" b="0" dirty="0">
                    <a:solidFill>
                      <a:schemeClr val="bg1">
                        <a:lumMod val="65000"/>
                      </a:schemeClr>
                    </a:solidFill>
                  </a:rPr>
                  <a:t> of F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3C4343F-91B4-FB46-089B-AF8E349769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6253" y="2530453"/>
                <a:ext cx="4747527" cy="830997"/>
              </a:xfrm>
              <a:prstGeom prst="rect">
                <a:avLst/>
              </a:prstGeom>
              <a:blipFill>
                <a:blip r:embed="rId8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E443329-3793-ABF7-A155-054268A57970}"/>
                  </a:ext>
                </a:extLst>
              </p:cNvPr>
              <p:cNvSpPr txBox="1"/>
              <p:nvPr/>
            </p:nvSpPr>
            <p:spPr>
              <a:xfrm>
                <a:off x="5092208" y="4118884"/>
                <a:ext cx="246192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𝐹𝑒𝑒𝑑</m:t>
                      </m:r>
                      <m:r>
                        <a:rPr lang="en-US" altLang="ko-KR" sz="16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6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𝑓𝑜𝑟𝑤𝑎𝑟𝑑</m:t>
                      </m:r>
                      <m:r>
                        <a:rPr lang="en-US" altLang="ko-KR" sz="16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6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𝑛𝑒𝑡𝑤𝑜𝑟𝑘</m:t>
                      </m:r>
                    </m:oMath>
                  </m:oMathPara>
                </a14:m>
                <a:endParaRPr lang="en-US" altLang="ko-KR" sz="1600" b="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E443329-3793-ABF7-A155-054268A579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2208" y="4118884"/>
                <a:ext cx="2461922" cy="338554"/>
              </a:xfrm>
              <a:prstGeom prst="rect">
                <a:avLst/>
              </a:prstGeom>
              <a:blipFill>
                <a:blip r:embed="rId9"/>
                <a:stretch>
                  <a:fillRect b="-1454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그림 20">
            <a:extLst>
              <a:ext uri="{FF2B5EF4-FFF2-40B4-BE49-F238E27FC236}">
                <a16:creationId xmlns:a16="http://schemas.microsoft.com/office/drawing/2014/main" id="{016BA97B-7D60-008E-35D2-22DA6F29CD1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96129" y="5383119"/>
            <a:ext cx="3115110" cy="600159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F764E94A-2903-B86A-EF4C-741479095F58}"/>
              </a:ext>
            </a:extLst>
          </p:cNvPr>
          <p:cNvSpPr txBox="1"/>
          <p:nvPr/>
        </p:nvSpPr>
        <p:spPr>
          <a:xfrm>
            <a:off x="935844" y="5054374"/>
            <a:ext cx="4275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Output feature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660835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FD79E9-C783-7216-4122-00F21DB11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The Simplicity of </a:t>
            </a:r>
            <a:r>
              <a:rPr lang="en-US" altLang="ko-KR" b="1" dirty="0" err="1"/>
              <a:t>ViTPose</a:t>
            </a:r>
            <a:endParaRPr lang="ko-KR" altLang="en-US" b="1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FE31FC2-94E6-4A37-A2F3-527623034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78BAF-8066-4CA1-B151-F0C11E1E02AB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763B606F-867C-C1BF-31A8-FA0B58CE6F72}"/>
              </a:ext>
            </a:extLst>
          </p:cNvPr>
          <p:cNvSpPr txBox="1">
            <a:spLocks/>
          </p:cNvSpPr>
          <p:nvPr/>
        </p:nvSpPr>
        <p:spPr>
          <a:xfrm>
            <a:off x="10128738" y="1"/>
            <a:ext cx="2063262" cy="768696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800" b="1" dirty="0" err="1"/>
              <a:t>ViTPose</a:t>
            </a:r>
            <a:endParaRPr lang="ko-KR" altLang="en-US" b="1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44D2AEB-7B3B-B4E6-55A8-A198F6FF9F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452661"/>
            <a:ext cx="5325218" cy="52394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27591233-F062-825B-238D-19BBF4FA63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6053" y="4369709"/>
            <a:ext cx="5125165" cy="60968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CED89D4-B002-4E00-2C09-44E5FB7735D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3263" t="61344" r="43797" b="7839"/>
          <a:stretch/>
        </p:blipFill>
        <p:spPr>
          <a:xfrm>
            <a:off x="935844" y="2901151"/>
            <a:ext cx="2137558" cy="146855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FCD2884-8E8B-FD3D-47A2-5A1CAE80AE9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8678" t="61344" r="25827" b="7839"/>
          <a:stretch/>
        </p:blipFill>
        <p:spPr>
          <a:xfrm>
            <a:off x="6297043" y="2901151"/>
            <a:ext cx="1443841" cy="146855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331A57F-8E2D-F8BD-9D94-B68785B5F9BC}"/>
                  </a:ext>
                </a:extLst>
              </p:cNvPr>
              <p:cNvSpPr txBox="1"/>
              <p:nvPr/>
            </p:nvSpPr>
            <p:spPr>
              <a:xfrm>
                <a:off x="888344" y="4807332"/>
                <a:ext cx="246192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altLang="ko-KR" sz="16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en-US" altLang="ko-KR" sz="16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𝑘𝑒𝑦𝑜𝑖𝑛𝑡𝑠</m:t>
                      </m:r>
                    </m:oMath>
                  </m:oMathPara>
                </a14:m>
                <a:endParaRPr lang="en-US" altLang="ko-KR" sz="1600" b="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331A57F-8E2D-F8BD-9D94-B68785B5F9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344" y="4807332"/>
                <a:ext cx="2461922" cy="338554"/>
              </a:xfrm>
              <a:prstGeom prst="rect">
                <a:avLst/>
              </a:prstGeom>
              <a:blipFill>
                <a:blip r:embed="rId6"/>
                <a:stretch>
                  <a:fillRect b="-1454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704E76A7-2413-D3E4-0BA4-7BEF584A4391}"/>
              </a:ext>
            </a:extLst>
          </p:cNvPr>
          <p:cNvSpPr txBox="1"/>
          <p:nvPr/>
        </p:nvSpPr>
        <p:spPr>
          <a:xfrm>
            <a:off x="935844" y="2362542"/>
            <a:ext cx="4275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Classic Decoder</a:t>
            </a:r>
            <a:endParaRPr lang="ko-KR" altLang="en-US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1B4A5A-A904-A562-FD19-E9DBFF3DECB6}"/>
              </a:ext>
            </a:extLst>
          </p:cNvPr>
          <p:cNvSpPr txBox="1"/>
          <p:nvPr/>
        </p:nvSpPr>
        <p:spPr>
          <a:xfrm>
            <a:off x="6296053" y="2362542"/>
            <a:ext cx="4275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Simple Decoder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9966130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3318</TotalTime>
  <Words>450</Words>
  <Application>Microsoft Office PowerPoint</Application>
  <PresentationFormat>와이드스크린</PresentationFormat>
  <Paragraphs>198</Paragraphs>
  <Slides>17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4" baseType="lpstr">
      <vt:lpstr>-apple-system</vt:lpstr>
      <vt:lpstr>Söhne</vt:lpstr>
      <vt:lpstr>Spoqa Han Sans</vt:lpstr>
      <vt:lpstr>맑은 고딕</vt:lpstr>
      <vt:lpstr>Arial</vt:lpstr>
      <vt:lpstr>Cambria Math</vt:lpstr>
      <vt:lpstr>Office 테마</vt:lpstr>
      <vt:lpstr>ViTPose Pose Estimation</vt:lpstr>
      <vt:lpstr>Abstract &amp; Introduction</vt:lpstr>
      <vt:lpstr>Abstract &amp; Introduction</vt:lpstr>
      <vt:lpstr>Abstract &amp; Introduction</vt:lpstr>
      <vt:lpstr>Environment</vt:lpstr>
      <vt:lpstr>Network</vt:lpstr>
      <vt:lpstr>The Simplicity of ViTPose</vt:lpstr>
      <vt:lpstr>The Simplicity of ViTPose</vt:lpstr>
      <vt:lpstr>The Simplicity of ViTPose</vt:lpstr>
      <vt:lpstr>The Scalability of ViTPose</vt:lpstr>
      <vt:lpstr>The Flexibility of ViTPose</vt:lpstr>
      <vt:lpstr>The Transferability of ViTPose</vt:lpstr>
      <vt:lpstr>Experiments</vt:lpstr>
      <vt:lpstr>Experiments</vt:lpstr>
      <vt:lpstr>Comparison with SOTA Methods</vt:lpstr>
      <vt:lpstr>Limitation and Discussion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U-Net: Convolutional Networks for Biomedical Image Segmentation</dc:title>
  <dc:creator>Choi Hyoung Gi</dc:creator>
  <cp:lastModifiedBy>최 형기</cp:lastModifiedBy>
  <cp:revision>7</cp:revision>
  <dcterms:created xsi:type="dcterms:W3CDTF">2022-09-12T19:21:12Z</dcterms:created>
  <dcterms:modified xsi:type="dcterms:W3CDTF">2023-04-20T04:52:31Z</dcterms:modified>
</cp:coreProperties>
</file>