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9"/>
  </p:notesMasterIdLst>
  <p:handoutMasterIdLst>
    <p:handoutMasterId r:id="rId20"/>
  </p:handoutMasterIdLst>
  <p:sldIdLst>
    <p:sldId id="436" r:id="rId3"/>
    <p:sldId id="404" r:id="rId4"/>
    <p:sldId id="322" r:id="rId5"/>
    <p:sldId id="426" r:id="rId6"/>
    <p:sldId id="510" r:id="rId7"/>
    <p:sldId id="464" r:id="rId8"/>
    <p:sldId id="512" r:id="rId9"/>
    <p:sldId id="511" r:id="rId10"/>
    <p:sldId id="513" r:id="rId11"/>
    <p:sldId id="463" r:id="rId12"/>
    <p:sldId id="470" r:id="rId13"/>
    <p:sldId id="514" r:id="rId14"/>
    <p:sldId id="516" r:id="rId15"/>
    <p:sldId id="515" r:id="rId16"/>
    <p:sldId id="465" r:id="rId17"/>
    <p:sldId id="318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3DDF-261F-4015-A009-F37EC5E50DEC}" v="182" dt="2021-12-29T10:31:56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87500" autoAdjust="0"/>
  </p:normalViewPr>
  <p:slideViewPr>
    <p:cSldViewPr>
      <p:cViewPr varScale="1">
        <p:scale>
          <a:sx n="73" d="100"/>
          <a:sy n="73" d="100"/>
        </p:scale>
        <p:origin x="1220" y="44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3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David" userId="9755d080f9cc65f8" providerId="LiveId" clId="{F9373DDF-261F-4015-A009-F37EC5E50DEC}"/>
    <pc:docChg chg="undo custSel addSld modSld sldOrd">
      <pc:chgData name="W David" userId="9755d080f9cc65f8" providerId="LiveId" clId="{F9373DDF-261F-4015-A009-F37EC5E50DEC}" dt="2021-12-29T11:02:57.606" v="401" actId="1076"/>
      <pc:docMkLst>
        <pc:docMk/>
      </pc:docMkLst>
      <pc:sldChg chg="addSp modSp mod modAnim">
        <pc:chgData name="W David" userId="9755d080f9cc65f8" providerId="LiveId" clId="{F9373DDF-261F-4015-A009-F37EC5E50DEC}" dt="2021-12-22T07:27:04.663" v="307" actId="1076"/>
        <pc:sldMkLst>
          <pc:docMk/>
          <pc:sldMk cId="0" sldId="404"/>
        </pc:sldMkLst>
        <pc:spChg chg="mod">
          <ac:chgData name="W David" userId="9755d080f9cc65f8" providerId="LiveId" clId="{F9373DDF-261F-4015-A009-F37EC5E50DEC}" dt="2021-12-22T07:26:42.623" v="288" actId="20577"/>
          <ac:spMkLst>
            <pc:docMk/>
            <pc:sldMk cId="0" sldId="404"/>
            <ac:spMk id="24" creationId="{7C91DC29-BF05-4CC0-81D9-06854F9C7A25}"/>
          </ac:spMkLst>
        </pc:spChg>
        <pc:spChg chg="mod">
          <ac:chgData name="W David" userId="9755d080f9cc65f8" providerId="LiveId" clId="{F9373DDF-261F-4015-A009-F37EC5E50DEC}" dt="2021-12-22T07:27:04.663" v="307" actId="1076"/>
          <ac:spMkLst>
            <pc:docMk/>
            <pc:sldMk cId="0" sldId="404"/>
            <ac:spMk id="28" creationId="{DDA53CFD-87FE-495C-99BC-A57960451F29}"/>
          </ac:spMkLst>
        </pc:spChg>
        <pc:spChg chg="mod">
          <ac:chgData name="W David" userId="9755d080f9cc65f8" providerId="LiveId" clId="{F9373DDF-261F-4015-A009-F37EC5E50DEC}" dt="2021-12-22T07:26:45.485" v="289"/>
          <ac:spMkLst>
            <pc:docMk/>
            <pc:sldMk cId="0" sldId="404"/>
            <ac:spMk id="29" creationId="{35869012-7D74-4C5A-89E8-2A7736A02259}"/>
          </ac:spMkLst>
        </pc:spChg>
        <pc:spChg chg="mod">
          <ac:chgData name="W David" userId="9755d080f9cc65f8" providerId="LiveId" clId="{F9373DDF-261F-4015-A009-F37EC5E50DEC}" dt="2021-12-22T07:26:52.060" v="292" actId="20577"/>
          <ac:spMkLst>
            <pc:docMk/>
            <pc:sldMk cId="0" sldId="404"/>
            <ac:spMk id="30" creationId="{A177EEB3-D650-4E3D-A49F-D62AB12CEBAA}"/>
          </ac:spMkLst>
        </pc:spChg>
        <pc:grpChg chg="mod">
          <ac:chgData name="W David" userId="9755d080f9cc65f8" providerId="LiveId" clId="{F9373DDF-261F-4015-A009-F37EC5E50DEC}" dt="2021-12-22T07:26:40.231" v="286" actId="1076"/>
          <ac:grpSpMkLst>
            <pc:docMk/>
            <pc:sldMk cId="0" sldId="404"/>
            <ac:grpSpMk id="3" creationId="{00000000-0000-0000-0000-000000000000}"/>
          </ac:grpSpMkLst>
        </pc:grpChg>
        <pc:grpChg chg="mod">
          <ac:chgData name="W David" userId="9755d080f9cc65f8" providerId="LiveId" clId="{F9373DDF-261F-4015-A009-F37EC5E50DEC}" dt="2021-12-22T07:26:40.231" v="286" actId="1076"/>
          <ac:grpSpMkLst>
            <pc:docMk/>
            <pc:sldMk cId="0" sldId="404"/>
            <ac:grpSpMk id="20" creationId="{CEDFD701-2D71-4FE6-8972-2179AF626656}"/>
          </ac:grpSpMkLst>
        </pc:grpChg>
        <pc:grpChg chg="add mod">
          <ac:chgData name="W David" userId="9755d080f9cc65f8" providerId="LiveId" clId="{F9373DDF-261F-4015-A009-F37EC5E50DEC}" dt="2021-12-22T07:26:49.647" v="290" actId="1076"/>
          <ac:grpSpMkLst>
            <pc:docMk/>
            <pc:sldMk cId="0" sldId="404"/>
            <ac:grpSpMk id="25" creationId="{6EF2D3AD-A706-441A-A599-C46930800D7C}"/>
          </ac:grpSpMkLst>
        </pc:grpChg>
        <pc:grpChg chg="mod">
          <ac:chgData name="W David" userId="9755d080f9cc65f8" providerId="LiveId" clId="{F9373DDF-261F-4015-A009-F37EC5E50DEC}" dt="2021-12-22T07:26:45.485" v="289"/>
          <ac:grpSpMkLst>
            <pc:docMk/>
            <pc:sldMk cId="0" sldId="404"/>
            <ac:grpSpMk id="27" creationId="{1F8C57CF-9667-4EDE-90B5-A301BA120933}"/>
          </ac:grpSpMkLst>
        </pc:grpChg>
        <pc:grpChg chg="mod">
          <ac:chgData name="W David" userId="9755d080f9cc65f8" providerId="LiveId" clId="{F9373DDF-261F-4015-A009-F37EC5E50DEC}" dt="2021-12-22T07:26:40.231" v="286" actId="1076"/>
          <ac:grpSpMkLst>
            <pc:docMk/>
            <pc:sldMk cId="0" sldId="404"/>
            <ac:grpSpMk id="31" creationId="{208116AB-A37D-436E-8106-C871698552D9}"/>
          </ac:grpSpMkLst>
        </pc:grpChg>
        <pc:grpChg chg="mod">
          <ac:chgData name="W David" userId="9755d080f9cc65f8" providerId="LiveId" clId="{F9373DDF-261F-4015-A009-F37EC5E50DEC}" dt="2021-12-22T07:26:40.231" v="286" actId="1076"/>
          <ac:grpSpMkLst>
            <pc:docMk/>
            <pc:sldMk cId="0" sldId="404"/>
            <ac:grpSpMk id="68" creationId="{00000000-0000-0000-0000-000000000000}"/>
          </ac:grpSpMkLst>
        </pc:grpChg>
      </pc:sldChg>
      <pc:sldChg chg="modSp mod">
        <pc:chgData name="W David" userId="9755d080f9cc65f8" providerId="LiveId" clId="{F9373DDF-261F-4015-A009-F37EC5E50DEC}" dt="2021-12-22T00:32:00.857" v="248"/>
        <pc:sldMkLst>
          <pc:docMk/>
          <pc:sldMk cId="2031360908" sldId="463"/>
        </pc:sldMkLst>
        <pc:spChg chg="mod">
          <ac:chgData name="W David" userId="9755d080f9cc65f8" providerId="LiveId" clId="{F9373DDF-261F-4015-A009-F37EC5E50DEC}" dt="2021-12-22T00:32:00.857" v="248"/>
          <ac:spMkLst>
            <pc:docMk/>
            <pc:sldMk cId="2031360908" sldId="463"/>
            <ac:spMk id="47" creationId="{00000000-0000-0000-0000-000000000000}"/>
          </ac:spMkLst>
        </pc:spChg>
      </pc:sldChg>
      <pc:sldChg chg="modSp mod">
        <pc:chgData name="W David" userId="9755d080f9cc65f8" providerId="LiveId" clId="{F9373DDF-261F-4015-A009-F37EC5E50DEC}" dt="2021-12-22T06:20:29.992" v="284"/>
        <pc:sldMkLst>
          <pc:docMk/>
          <pc:sldMk cId="566063476" sldId="465"/>
        </pc:sldMkLst>
        <pc:picChg chg="mod">
          <ac:chgData name="W David" userId="9755d080f9cc65f8" providerId="LiveId" clId="{F9373DDF-261F-4015-A009-F37EC5E50DEC}" dt="2021-12-22T06:20:29.992" v="284"/>
          <ac:picMkLst>
            <pc:docMk/>
            <pc:sldMk cId="566063476" sldId="465"/>
            <ac:picMk id="43" creationId="{B6C6D7EF-FBAE-41EA-9A46-70BE42D380E4}"/>
          </ac:picMkLst>
        </pc:picChg>
      </pc:sldChg>
      <pc:sldChg chg="addSp delSp modSp add mod delAnim modAnim">
        <pc:chgData name="W David" userId="9755d080f9cc65f8" providerId="LiveId" clId="{F9373DDF-261F-4015-A009-F37EC5E50DEC}" dt="2021-12-22T00:52:35.872" v="280"/>
        <pc:sldMkLst>
          <pc:docMk/>
          <pc:sldMk cId="3483184538" sldId="470"/>
        </pc:sldMkLst>
        <pc:spChg chg="add del mod">
          <ac:chgData name="W David" userId="9755d080f9cc65f8" providerId="LiveId" clId="{F9373DDF-261F-4015-A009-F37EC5E50DEC}" dt="2021-12-22T00:04:24.334" v="44"/>
          <ac:spMkLst>
            <pc:docMk/>
            <pc:sldMk cId="3483184538" sldId="470"/>
            <ac:spMk id="2" creationId="{D8EEBD26-DD80-45E2-BF66-0DD088AD1E6A}"/>
          </ac:spMkLst>
        </pc:spChg>
        <pc:spChg chg="add del mod">
          <ac:chgData name="W David" userId="9755d080f9cc65f8" providerId="LiveId" clId="{F9373DDF-261F-4015-A009-F37EC5E50DEC}" dt="2021-12-22T00:30:51.819" v="182" actId="21"/>
          <ac:spMkLst>
            <pc:docMk/>
            <pc:sldMk cId="3483184538" sldId="470"/>
            <ac:spMk id="7" creationId="{1D439FED-8BFD-452A-B746-B8E1CCA7536D}"/>
          </ac:spMkLst>
        </pc:spChg>
        <pc:spChg chg="mod">
          <ac:chgData name="W David" userId="9755d080f9cc65f8" providerId="LiveId" clId="{F9373DDF-261F-4015-A009-F37EC5E50DEC}" dt="2021-12-22T00:30:20.720" v="153"/>
          <ac:spMkLst>
            <pc:docMk/>
            <pc:sldMk cId="3483184538" sldId="470"/>
            <ac:spMk id="23" creationId="{00000000-0000-0000-0000-000000000000}"/>
          </ac:spMkLst>
        </pc:spChg>
        <pc:spChg chg="mod">
          <ac:chgData name="W David" userId="9755d080f9cc65f8" providerId="LiveId" clId="{F9373DDF-261F-4015-A009-F37EC5E50DEC}" dt="2021-12-22T00:25:07.572" v="47" actId="14100"/>
          <ac:spMkLst>
            <pc:docMk/>
            <pc:sldMk cId="3483184538" sldId="470"/>
            <ac:spMk id="25" creationId="{00000000-0000-0000-0000-000000000000}"/>
          </ac:spMkLst>
        </pc:spChg>
        <pc:spChg chg="mod">
          <ac:chgData name="W David" userId="9755d080f9cc65f8" providerId="LiveId" clId="{F9373DDF-261F-4015-A009-F37EC5E50DEC}" dt="2021-12-22T00:04:23.937" v="42" actId="1076"/>
          <ac:spMkLst>
            <pc:docMk/>
            <pc:sldMk cId="3483184538" sldId="470"/>
            <ac:spMk id="27" creationId="{00000000-0000-0000-0000-000000000000}"/>
          </ac:spMkLst>
        </pc:spChg>
        <pc:spChg chg="add mod">
          <ac:chgData name="W David" userId="9755d080f9cc65f8" providerId="LiveId" clId="{F9373DDF-261F-4015-A009-F37EC5E50DEC}" dt="2021-12-22T00:30:43.919" v="178"/>
          <ac:spMkLst>
            <pc:docMk/>
            <pc:sldMk cId="3483184538" sldId="470"/>
            <ac:spMk id="34" creationId="{66130D5F-4F24-47A7-B573-CDB3844AF292}"/>
          </ac:spMkLst>
        </pc:spChg>
        <pc:spChg chg="add mod">
          <ac:chgData name="W David" userId="9755d080f9cc65f8" providerId="LiveId" clId="{F9373DDF-261F-4015-A009-F37EC5E50DEC}" dt="2021-12-22T00:31:51.145" v="244"/>
          <ac:spMkLst>
            <pc:docMk/>
            <pc:sldMk cId="3483184538" sldId="470"/>
            <ac:spMk id="35" creationId="{6D3141C0-BD0F-4DB0-B5EA-E949A404C25D}"/>
          </ac:spMkLst>
        </pc:spChg>
        <pc:spChg chg="mod">
          <ac:chgData name="W David" userId="9755d080f9cc65f8" providerId="LiveId" clId="{F9373DDF-261F-4015-A009-F37EC5E50DEC}" dt="2021-12-22T00:32:04.769" v="252"/>
          <ac:spMkLst>
            <pc:docMk/>
            <pc:sldMk cId="3483184538" sldId="470"/>
            <ac:spMk id="40" creationId="{00000000-0000-0000-0000-000000000000}"/>
          </ac:spMkLst>
        </pc:spChg>
        <pc:picChg chg="add del">
          <ac:chgData name="W David" userId="9755d080f9cc65f8" providerId="LiveId" clId="{F9373DDF-261F-4015-A009-F37EC5E50DEC}" dt="2021-12-22T00:14:11.934" v="46" actId="478"/>
          <ac:picMkLst>
            <pc:docMk/>
            <pc:sldMk cId="3483184538" sldId="470"/>
            <ac:picMk id="5" creationId="{52BD8748-4F45-40FC-93E2-F3D905254753}"/>
          </ac:picMkLst>
        </pc:picChg>
        <pc:picChg chg="del">
          <ac:chgData name="W David" userId="9755d080f9cc65f8" providerId="LiveId" clId="{F9373DDF-261F-4015-A009-F37EC5E50DEC}" dt="2021-12-22T00:01:58.462" v="15" actId="478"/>
          <ac:picMkLst>
            <pc:docMk/>
            <pc:sldMk cId="3483184538" sldId="470"/>
            <ac:picMk id="45" creationId="{6F211C99-F4E5-401B-BC04-5B884C958C8C}"/>
          </ac:picMkLst>
        </pc:picChg>
        <pc:picChg chg="del">
          <ac:chgData name="W David" userId="9755d080f9cc65f8" providerId="LiveId" clId="{F9373DDF-261F-4015-A009-F37EC5E50DEC}" dt="2021-12-22T00:01:58.961" v="16" actId="478"/>
          <ac:picMkLst>
            <pc:docMk/>
            <pc:sldMk cId="3483184538" sldId="470"/>
            <ac:picMk id="47" creationId="{C6CF0AF0-F7E8-442C-8B1C-4D4AAC134C97}"/>
          </ac:picMkLst>
        </pc:picChg>
        <pc:picChg chg="del">
          <ac:chgData name="W David" userId="9755d080f9cc65f8" providerId="LiveId" clId="{F9373DDF-261F-4015-A009-F37EC5E50DEC}" dt="2021-12-22T00:01:59.936" v="17" actId="478"/>
          <ac:picMkLst>
            <pc:docMk/>
            <pc:sldMk cId="3483184538" sldId="470"/>
            <ac:picMk id="49" creationId="{CDCFC305-F4D4-48C2-8C17-2FDB0B3CEE85}"/>
          </ac:picMkLst>
        </pc:picChg>
      </pc:sldChg>
      <pc:sldChg chg="modSp mod modAnim">
        <pc:chgData name="W David" userId="9755d080f9cc65f8" providerId="LiveId" clId="{F9373DDF-261F-4015-A009-F37EC5E50DEC}" dt="2021-12-22T07:28:39.888" v="319" actId="1076"/>
        <pc:sldMkLst>
          <pc:docMk/>
          <pc:sldMk cId="1385074957" sldId="514"/>
        </pc:sldMkLst>
        <pc:spChg chg="mod">
          <ac:chgData name="W David" userId="9755d080f9cc65f8" providerId="LiveId" clId="{F9373DDF-261F-4015-A009-F37EC5E50DEC}" dt="2021-12-22T07:28:39.888" v="319" actId="1076"/>
          <ac:spMkLst>
            <pc:docMk/>
            <pc:sldMk cId="1385074957" sldId="514"/>
            <ac:spMk id="53" creationId="{00000000-0000-0000-0000-000000000000}"/>
          </ac:spMkLst>
        </pc:spChg>
      </pc:sldChg>
      <pc:sldChg chg="modSp add modAnim">
        <pc:chgData name="W David" userId="9755d080f9cc65f8" providerId="LiveId" clId="{F9373DDF-261F-4015-A009-F37EC5E50DEC}" dt="2021-12-22T07:29:50.410" v="339" actId="20577"/>
        <pc:sldMkLst>
          <pc:docMk/>
          <pc:sldMk cId="1437483961" sldId="515"/>
        </pc:sldMkLst>
        <pc:spChg chg="mod">
          <ac:chgData name="W David" userId="9755d080f9cc65f8" providerId="LiveId" clId="{F9373DDF-261F-4015-A009-F37EC5E50DEC}" dt="2021-12-22T07:29:50.410" v="339" actId="20577"/>
          <ac:spMkLst>
            <pc:docMk/>
            <pc:sldMk cId="1437483961" sldId="515"/>
            <ac:spMk id="55" creationId="{00000000-0000-0000-0000-000000000000}"/>
          </ac:spMkLst>
        </pc:spChg>
      </pc:sldChg>
      <pc:sldChg chg="addSp delSp modSp add mod ord delAnim modAnim modNotesTx">
        <pc:chgData name="W David" userId="9755d080f9cc65f8" providerId="LiveId" clId="{F9373DDF-261F-4015-A009-F37EC5E50DEC}" dt="2021-12-29T11:02:57.606" v="401" actId="1076"/>
        <pc:sldMkLst>
          <pc:docMk/>
          <pc:sldMk cId="3572365795" sldId="516"/>
        </pc:sldMkLst>
        <pc:spChg chg="del">
          <ac:chgData name="W David" userId="9755d080f9cc65f8" providerId="LiveId" clId="{F9373DDF-261F-4015-A009-F37EC5E50DEC}" dt="2021-12-22T07:29:08.153" v="335" actId="478"/>
          <ac:spMkLst>
            <pc:docMk/>
            <pc:sldMk cId="3572365795" sldId="516"/>
            <ac:spMk id="3" creationId="{984812DF-8572-45CD-8B5C-50C88FFD2CFB}"/>
          </ac:spMkLst>
        </pc:spChg>
        <pc:spChg chg="mod">
          <ac:chgData name="W David" userId="9755d080f9cc65f8" providerId="LiveId" clId="{F9373DDF-261F-4015-A009-F37EC5E50DEC}" dt="2021-12-22T07:29:00.015" v="333"/>
          <ac:spMkLst>
            <pc:docMk/>
            <pc:sldMk cId="3572365795" sldId="516"/>
            <ac:spMk id="33" creationId="{00000000-0000-0000-0000-000000000000}"/>
          </ac:spMkLst>
        </pc:spChg>
        <pc:picChg chg="add del mod">
          <ac:chgData name="W David" userId="9755d080f9cc65f8" providerId="LiveId" clId="{F9373DDF-261F-4015-A009-F37EC5E50DEC}" dt="2021-12-22T07:30:26.999" v="343" actId="478"/>
          <ac:picMkLst>
            <pc:docMk/>
            <pc:sldMk cId="3572365795" sldId="516"/>
            <ac:picMk id="4" creationId="{4D0C1826-ED21-4141-9539-585B3BEDFE1F}"/>
          </ac:picMkLst>
        </pc:picChg>
        <pc:picChg chg="add mod">
          <ac:chgData name="W David" userId="9755d080f9cc65f8" providerId="LiveId" clId="{F9373DDF-261F-4015-A009-F37EC5E50DEC}" dt="2021-12-29T11:02:55.702" v="399" actId="1076"/>
          <ac:picMkLst>
            <pc:docMk/>
            <pc:sldMk cId="3572365795" sldId="516"/>
            <ac:picMk id="6" creationId="{3D2B4C53-80CB-4CA7-ADDC-80EF5C451B70}"/>
          </ac:picMkLst>
        </pc:picChg>
        <pc:picChg chg="add mod">
          <ac:chgData name="W David" userId="9755d080f9cc65f8" providerId="LiveId" clId="{F9373DDF-261F-4015-A009-F37EC5E50DEC}" dt="2021-12-22T07:30:47.463" v="345" actId="1076"/>
          <ac:picMkLst>
            <pc:docMk/>
            <pc:sldMk cId="3572365795" sldId="516"/>
            <ac:picMk id="8" creationId="{DCA4F1EE-A3E8-44FE-A596-8BD9DD72B8DE}"/>
          </ac:picMkLst>
        </pc:picChg>
        <pc:picChg chg="add mod">
          <ac:chgData name="W David" userId="9755d080f9cc65f8" providerId="LiveId" clId="{F9373DDF-261F-4015-A009-F37EC5E50DEC}" dt="2021-12-29T11:02:34.572" v="398" actId="1076"/>
          <ac:picMkLst>
            <pc:docMk/>
            <pc:sldMk cId="3572365795" sldId="516"/>
            <ac:picMk id="10" creationId="{ABEFE4FD-FCD9-4692-8C28-888904E7CA36}"/>
          </ac:picMkLst>
        </pc:picChg>
        <pc:picChg chg="add del mod">
          <ac:chgData name="W David" userId="9755d080f9cc65f8" providerId="LiveId" clId="{F9373DDF-261F-4015-A009-F37EC5E50DEC}" dt="2021-12-22T07:32:26.125" v="358" actId="478"/>
          <ac:picMkLst>
            <pc:docMk/>
            <pc:sldMk cId="3572365795" sldId="516"/>
            <ac:picMk id="12" creationId="{5CFDDC50-D254-4E2B-8F53-F65BA690878C}"/>
          </ac:picMkLst>
        </pc:picChg>
        <pc:picChg chg="del">
          <ac:chgData name="W David" userId="9755d080f9cc65f8" providerId="LiveId" clId="{F9373DDF-261F-4015-A009-F37EC5E50DEC}" dt="2021-12-22T07:29:06.397" v="334" actId="478"/>
          <ac:picMkLst>
            <pc:docMk/>
            <pc:sldMk cId="3572365795" sldId="516"/>
            <ac:picMk id="13" creationId="{7068A14E-D647-4501-900E-92BEF9E98512}"/>
          </ac:picMkLst>
        </pc:picChg>
        <pc:picChg chg="add mod">
          <ac:chgData name="W David" userId="9755d080f9cc65f8" providerId="LiveId" clId="{F9373DDF-261F-4015-A009-F37EC5E50DEC}" dt="2021-12-29T11:02:57.606" v="401" actId="1076"/>
          <ac:picMkLst>
            <pc:docMk/>
            <pc:sldMk cId="3572365795" sldId="516"/>
            <ac:picMk id="15" creationId="{7351C646-AB23-4F31-8BA4-0090A31521EA}"/>
          </ac:picMkLst>
        </pc:picChg>
        <pc:picChg chg="add del mod">
          <ac:chgData name="W David" userId="9755d080f9cc65f8" providerId="LiveId" clId="{F9373DDF-261F-4015-A009-F37EC5E50DEC}" dt="2021-12-22T07:34:15.499" v="371" actId="478"/>
          <ac:picMkLst>
            <pc:docMk/>
            <pc:sldMk cId="3572365795" sldId="516"/>
            <ac:picMk id="17" creationId="{69F9DF40-9A34-42E3-BD30-7C9662C5F99C}"/>
          </ac:picMkLst>
        </pc:picChg>
        <pc:picChg chg="add mod">
          <ac:chgData name="W David" userId="9755d080f9cc65f8" providerId="LiveId" clId="{F9373DDF-261F-4015-A009-F37EC5E50DEC}" dt="2021-12-29T10:30:28.911" v="396" actId="1076"/>
          <ac:picMkLst>
            <pc:docMk/>
            <pc:sldMk cId="3572365795" sldId="516"/>
            <ac:picMk id="19" creationId="{BC44F551-F725-46D7-9032-EB8254F2E7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转发的类型：</a:t>
            </a:r>
            <a:endParaRPr lang="en-US" altLang="zh-CN" dirty="0"/>
          </a:p>
          <a:p>
            <a:r>
              <a:rPr lang="zh-CN" altLang="en-US" dirty="0"/>
              <a:t>基于目的地的转发；通用转发</a:t>
            </a:r>
          </a:p>
          <a:p>
            <a:endParaRPr lang="en-US" altLang="zh-CN" dirty="0"/>
          </a:p>
          <a:p>
            <a:r>
              <a:rPr lang="zh-CN" altLang="en-US" dirty="0"/>
              <a:t>为什么输入输出端口和交换结构要用硬件实现？</a:t>
            </a:r>
            <a:endParaRPr lang="en-US" altLang="zh-CN" dirty="0"/>
          </a:p>
          <a:p>
            <a:r>
              <a:rPr lang="zh-CN" altLang="en-US" dirty="0"/>
              <a:t>并发处理数据包流水线时速度远快于软件（硬件时间</a:t>
            </a:r>
            <a:r>
              <a:rPr lang="en-US" altLang="zh-CN" dirty="0"/>
              <a:t>ns</a:t>
            </a:r>
            <a:r>
              <a:rPr lang="zh-CN" altLang="en-US" dirty="0"/>
              <a:t>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控制功能：</a:t>
            </a:r>
            <a:r>
              <a:rPr lang="en-US" altLang="zh-CN" dirty="0"/>
              <a:t>ms/s</a:t>
            </a:r>
            <a:r>
              <a:rPr lang="zh-CN" altLang="en-US" dirty="0"/>
              <a:t>的尺度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1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4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2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5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7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0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7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heaterwyz.gitee.io/software-engineering--wlzl/" TargetMode="External"/><Relationship Id="rId7" Type="http://schemas.openxmlformats.org/officeDocument/2006/relationships/hyperlink" Target="file:///C:\Users\WYZ\OneDrive\Desktop\&#19968;&#20123;&#23454;&#39564;\&#36719;&#20214;&#24037;&#31243;\&#27719;&#25253;\release\Box.ex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24544" y="792126"/>
            <a:ext cx="56886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20B0604020202020204" pitchFamily="66" charset="0"/>
                <a:cs typeface="Courier New" panose="02070309020205020404" pitchFamily="49" charset="0"/>
                <a:sym typeface="+mn-lt"/>
              </a:rPr>
              <a:t>ParaBox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20B0604020202020204" pitchFamily="66" charset="0"/>
                <a:cs typeface="Courier New" panose="02070309020205020404" pitchFamily="49" charset="0"/>
                <a:sym typeface="+mn-lt"/>
              </a:rPr>
              <a:t>——</a:t>
            </a: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20B0604020202020204" pitchFamily="66" charset="0"/>
                <a:cs typeface="Courier New" panose="02070309020205020404" pitchFamily="49" charset="0"/>
                <a:sym typeface="+mn-lt"/>
              </a:rPr>
              <a:t>不一样的推箱子小游戏</a:t>
            </a:r>
          </a:p>
        </p:txBody>
      </p:sp>
      <p:sp>
        <p:nvSpPr>
          <p:cNvPr id="14" name="任意多边形: 形状 13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8932100">
            <a:off x="3337697" y="3032550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8958199">
            <a:off x="481798" y="4089126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545" y="2318856"/>
            <a:ext cx="3650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项目组成员：卫云泽 刘安珉 郑欣 李涵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汇报人：卫云泽 郑欣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汇报日期：</a:t>
            </a:r>
            <a:fld id="{02FC19C3-5196-48E2-B53B-F12AFC5E33BF}" type="datetime2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2021年12月29日</a:t>
            </a:fld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/>
            <p:nvPr/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/>
            <p:nvPr/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/>
            <p:nvPr/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/>
            <p:nvPr/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/>
            <p:nvPr/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/>
            <p:nvPr/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/>
              <p:nvPr/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/>
              <p:nvPr/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/>
              <p:nvPr/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/>
              <p:nvPr/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/>
            <p:nvPr/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/>
            <p:nvPr/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/>
              <p:nvPr/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/>
              <p:nvPr/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/>
            <p:nvPr/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/>
            <p:nvPr/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/>
            <p:nvPr/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/>
            <p:nvPr/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/>
            <p:nvPr/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/>
            <p:nvPr/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Oval 99"/>
            <p:cNvSpPr/>
            <p:nvPr/>
          </p:nvSpPr>
          <p:spPr>
            <a:xfrm>
              <a:off x="4172440" y="2358113"/>
              <a:ext cx="792501" cy="7925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6063526" y="1103891"/>
            <a:ext cx="2991949" cy="1163137"/>
            <a:chOff x="1415480" y="1651350"/>
            <a:chExt cx="3989265" cy="1550849"/>
          </a:xfrm>
        </p:grpSpPr>
        <p:sp>
          <p:nvSpPr>
            <p:cNvPr id="15" name="TextBox 47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 lnSpcReduction="10000"/>
            </a:bodyPr>
            <a:lstStyle/>
            <a:p>
              <a:pPr algn="l" latinLnBrk="0"/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玩家移动</a:t>
              </a:r>
            </a:p>
          </p:txBody>
        </p:sp>
        <p:sp>
          <p:nvSpPr>
            <p:cNvPr id="16" name="TextBox 48"/>
            <p:cNvSpPr txBox="1"/>
            <p:nvPr/>
          </p:nvSpPr>
          <p:spPr bwMode="auto">
            <a:xfrm>
              <a:off x="1440785" y="1966325"/>
              <a:ext cx="3963960" cy="1235874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marL="171450" indent="-171450" algn="l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游戏中绿色的方块是玩家，</a:t>
              </a:r>
              <a:r>
                <a:rPr lang="en-US" altLang="zh-CN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WSAD</a:t>
              </a: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控制玩家方块的移动；</a:t>
              </a:r>
              <a:endParaRPr lang="en-US" altLang="zh-CN" sz="12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marL="171450" indent="-171450" algn="l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玩家可推动一个或多个箱子移动</a:t>
              </a: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429563" y="3269950"/>
            <a:ext cx="2863985" cy="1117908"/>
            <a:chOff x="793990" y="1227225"/>
            <a:chExt cx="3818646" cy="1490543"/>
          </a:xfrm>
        </p:grpSpPr>
        <p:sp>
          <p:nvSpPr>
            <p:cNvPr id="13" name="TextBox 50"/>
            <p:cNvSpPr txBox="1"/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 lnSpcReduction="10000"/>
            </a:bodyPr>
            <a:lstStyle/>
            <a:p>
              <a:pPr latinLnBrk="0"/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控制按键</a:t>
              </a:r>
            </a:p>
          </p:txBody>
        </p:sp>
        <p:sp>
          <p:nvSpPr>
            <p:cNvPr id="14" name="TextBox 51"/>
            <p:cNvSpPr txBox="1"/>
            <p:nvPr/>
          </p:nvSpPr>
          <p:spPr bwMode="auto">
            <a:xfrm>
              <a:off x="823709" y="1467118"/>
              <a:ext cx="3788927" cy="1250650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marL="171450" indent="-17145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ESC</a:t>
              </a: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：任何界面下返回上一层界面</a:t>
              </a:r>
              <a:endParaRPr lang="en-US" altLang="zh-CN" sz="12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marL="171450" indent="-17145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cs typeface="+mn-ea"/>
                  <a:sym typeface="+mn-lt"/>
                </a:rPr>
                <a:t>R</a:t>
              </a:r>
              <a:r>
                <a:rPr lang="zh-CN" altLang="en-US" sz="1200" dirty="0">
                  <a:cs typeface="+mn-ea"/>
                  <a:sym typeface="+mn-lt"/>
                </a:rPr>
                <a:t>键：游戏界面中重启关卡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Z</a:t>
              </a: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键：游戏界面中回退一步</a:t>
              </a: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-74610" y="1143772"/>
            <a:ext cx="3503097" cy="1334949"/>
            <a:chOff x="35720" y="1347301"/>
            <a:chExt cx="4670796" cy="1779930"/>
          </a:xfrm>
        </p:grpSpPr>
        <p:sp>
          <p:nvSpPr>
            <p:cNvPr id="11" name="TextBox 53"/>
            <p:cNvSpPr txBox="1"/>
            <p:nvPr/>
          </p:nvSpPr>
          <p:spPr bwMode="auto">
            <a:xfrm>
              <a:off x="35720" y="1347301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 lnSpcReduction="10000"/>
            </a:bodyPr>
            <a:lstStyle/>
            <a:p>
              <a:pPr algn="r" latinLnBrk="0"/>
              <a:r>
                <a:rPr lang="zh-CN" altLang="en-US" sz="16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视角转换</a:t>
              </a:r>
            </a:p>
          </p:txBody>
        </p:sp>
        <p:sp>
          <p:nvSpPr>
            <p:cNvPr id="12" name="TextBox 54"/>
            <p:cNvSpPr txBox="1"/>
            <p:nvPr/>
          </p:nvSpPr>
          <p:spPr bwMode="auto">
            <a:xfrm>
              <a:off x="715121" y="1441172"/>
              <a:ext cx="3991395" cy="1686059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rmAutofit/>
            </a:bodyPr>
            <a:lstStyle/>
            <a:p>
              <a:pPr marL="171450" indent="-1714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鼠标左键拖动屏幕实现视角转换；</a:t>
              </a:r>
              <a:endParaRPr lang="en-US" altLang="zh-CN" sz="12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marL="171450" indent="-1714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cs typeface="+mn-ea"/>
                  <a:sym typeface="+mn-lt"/>
                </a:rPr>
                <a:t>单击左键切换透视视图</a:t>
              </a:r>
              <a:r>
                <a:rPr lang="en-US" altLang="zh-CN" sz="1200" dirty="0">
                  <a:cs typeface="+mn-ea"/>
                  <a:sym typeface="+mn-lt"/>
                </a:rPr>
                <a:t>/</a:t>
              </a:r>
              <a:r>
                <a:rPr lang="zh-CN" altLang="en-US" sz="1200" dirty="0">
                  <a:cs typeface="+mn-ea"/>
                  <a:sym typeface="+mn-lt"/>
                </a:rPr>
                <a:t>视错觉吸附视图（仅关卡中可用视角支持切换）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043654" y="3283778"/>
            <a:ext cx="2920834" cy="1376204"/>
            <a:chOff x="1415480" y="1552935"/>
            <a:chExt cx="3894446" cy="1834938"/>
          </a:xfrm>
        </p:grpSpPr>
        <p:sp>
          <p:nvSpPr>
            <p:cNvPr id="9" name="TextBox 56"/>
            <p:cNvSpPr txBox="1"/>
            <p:nvPr/>
          </p:nvSpPr>
          <p:spPr bwMode="auto">
            <a:xfrm>
              <a:off x="1415480" y="1651350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 lnSpcReduction="10000"/>
            </a:bodyPr>
            <a:lstStyle/>
            <a:p>
              <a:pPr algn="l" latinLnBrk="0"/>
              <a:r>
                <a:rPr lang="zh-CN" altLang="en-US" sz="16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通关方式</a:t>
              </a:r>
            </a:p>
          </p:txBody>
        </p:sp>
        <p:sp>
          <p:nvSpPr>
            <p:cNvPr id="10" name="TextBox 57"/>
            <p:cNvSpPr txBox="1"/>
            <p:nvPr/>
          </p:nvSpPr>
          <p:spPr bwMode="auto">
            <a:xfrm>
              <a:off x="1468349" y="1552935"/>
              <a:ext cx="3841577" cy="183493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marL="171450" indent="-171450" algn="l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箱子：玩家将箱子推到浅棕色圆形目标</a:t>
              </a:r>
              <a:endParaRPr lang="en-US" altLang="zh-CN" sz="12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  <a:p>
              <a:pPr marL="171450" indent="-171450" algn="l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cs typeface="+mn-ea"/>
                  <a:sym typeface="+mn-lt"/>
                </a:rPr>
                <a:t>玩家：玩家本身到达浅绿色目标</a:t>
              </a:r>
              <a:endParaRPr lang="zh-CN" altLang="en-US" sz="12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/>
        </p:nvSpPr>
        <p:spPr>
          <a:xfrm>
            <a:off x="657746" y="183087"/>
            <a:ext cx="239930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基本玩法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3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3364221" y="986278"/>
            <a:ext cx="1181395" cy="1292015"/>
          </a:xfrm>
          <a:custGeom>
            <a:avLst/>
            <a:gdLst>
              <a:gd name="connsiteX0" fmla="*/ 1287192 w 2574384"/>
              <a:gd name="connsiteY0" fmla="*/ 0 h 2815436"/>
              <a:gd name="connsiteX1" fmla="*/ 2574383 w 2574384"/>
              <a:gd name="connsiteY1" fmla="*/ 693056 h 2815436"/>
              <a:gd name="connsiteX2" fmla="*/ 2574384 w 2574384"/>
              <a:gd name="connsiteY2" fmla="*/ 693056 h 2815436"/>
              <a:gd name="connsiteX3" fmla="*/ 2574384 w 2574384"/>
              <a:gd name="connsiteY3" fmla="*/ 1961860 h 2815436"/>
              <a:gd name="connsiteX4" fmla="*/ 2574383 w 2574384"/>
              <a:gd name="connsiteY4" fmla="*/ 1961860 h 2815436"/>
              <a:gd name="connsiteX5" fmla="*/ 2306886 w 2574384"/>
              <a:gd name="connsiteY5" fmla="*/ 2105887 h 2815436"/>
              <a:gd name="connsiteX6" fmla="*/ 2347261 w 2574384"/>
              <a:gd name="connsiteY6" fmla="*/ 2180273 h 2815436"/>
              <a:gd name="connsiteX7" fmla="*/ 2383190 w 2574384"/>
              <a:gd name="connsiteY7" fmla="*/ 2358236 h 2815436"/>
              <a:gd name="connsiteX8" fmla="*/ 1925990 w 2574384"/>
              <a:gd name="connsiteY8" fmla="*/ 2815436 h 2815436"/>
              <a:gd name="connsiteX9" fmla="*/ 1546872 w 2574384"/>
              <a:gd name="connsiteY9" fmla="*/ 2613861 h 2815436"/>
              <a:gd name="connsiteX10" fmla="*/ 1505389 w 2574384"/>
              <a:gd name="connsiteY10" fmla="*/ 2537433 h 2815436"/>
              <a:gd name="connsiteX11" fmla="*/ 1287192 w 2574384"/>
              <a:gd name="connsiteY11" fmla="*/ 2654916 h 2815436"/>
              <a:gd name="connsiteX12" fmla="*/ 0 w 2574384"/>
              <a:gd name="connsiteY12" fmla="*/ 1961860 h 2815436"/>
              <a:gd name="connsiteX13" fmla="*/ 1 w 2574384"/>
              <a:gd name="connsiteY13" fmla="*/ 1961860 h 2815436"/>
              <a:gd name="connsiteX14" fmla="*/ 1 w 2574384"/>
              <a:gd name="connsiteY14" fmla="*/ 693056 h 2815436"/>
              <a:gd name="connsiteX15" fmla="*/ 0 w 2574384"/>
              <a:gd name="connsiteY15" fmla="*/ 693056 h 281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4384" h="2815436">
                <a:moveTo>
                  <a:pt x="1287192" y="0"/>
                </a:moveTo>
                <a:lnTo>
                  <a:pt x="2574383" y="693056"/>
                </a:lnTo>
                <a:lnTo>
                  <a:pt x="2574384" y="693056"/>
                </a:lnTo>
                <a:lnTo>
                  <a:pt x="2574384" y="1961860"/>
                </a:lnTo>
                <a:lnTo>
                  <a:pt x="2574383" y="1961860"/>
                </a:lnTo>
                <a:lnTo>
                  <a:pt x="2306886" y="2105887"/>
                </a:lnTo>
                <a:lnTo>
                  <a:pt x="2347261" y="2180273"/>
                </a:lnTo>
                <a:cubicBezTo>
                  <a:pt x="2370397" y="2234972"/>
                  <a:pt x="2383190" y="2295110"/>
                  <a:pt x="2383190" y="2358236"/>
                </a:cubicBezTo>
                <a:cubicBezTo>
                  <a:pt x="2383190" y="2610741"/>
                  <a:pt x="2178495" y="2815436"/>
                  <a:pt x="1925990" y="2815436"/>
                </a:cubicBezTo>
                <a:cubicBezTo>
                  <a:pt x="1768174" y="2815436"/>
                  <a:pt x="1629035" y="2735477"/>
                  <a:pt x="1546872" y="2613861"/>
                </a:cubicBezTo>
                <a:lnTo>
                  <a:pt x="1505389" y="2537433"/>
                </a:lnTo>
                <a:lnTo>
                  <a:pt x="1287192" y="2654916"/>
                </a:lnTo>
                <a:lnTo>
                  <a:pt x="0" y="1961860"/>
                </a:lnTo>
                <a:lnTo>
                  <a:pt x="1" y="1961860"/>
                </a:lnTo>
                <a:lnTo>
                  <a:pt x="1" y="693056"/>
                </a:lnTo>
                <a:lnTo>
                  <a:pt x="0" y="693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4"/>
          <p:cNvSpPr/>
          <p:nvPr/>
        </p:nvSpPr>
        <p:spPr>
          <a:xfrm>
            <a:off x="4973456" y="1924705"/>
            <a:ext cx="1391206" cy="1218352"/>
          </a:xfrm>
          <a:custGeom>
            <a:avLst/>
            <a:gdLst>
              <a:gd name="connsiteX0" fmla="*/ 1744392 w 3031584"/>
              <a:gd name="connsiteY0" fmla="*/ 0 h 2654916"/>
              <a:gd name="connsiteX1" fmla="*/ 3031583 w 3031584"/>
              <a:gd name="connsiteY1" fmla="*/ 693056 h 2654916"/>
              <a:gd name="connsiteX2" fmla="*/ 3031584 w 3031584"/>
              <a:gd name="connsiteY2" fmla="*/ 693056 h 2654916"/>
              <a:gd name="connsiteX3" fmla="*/ 3031584 w 3031584"/>
              <a:gd name="connsiteY3" fmla="*/ 1961860 h 2654916"/>
              <a:gd name="connsiteX4" fmla="*/ 3031583 w 3031584"/>
              <a:gd name="connsiteY4" fmla="*/ 1961860 h 2654916"/>
              <a:gd name="connsiteX5" fmla="*/ 1744392 w 3031584"/>
              <a:gd name="connsiteY5" fmla="*/ 2654916 h 2654916"/>
              <a:gd name="connsiteX6" fmla="*/ 457200 w 3031584"/>
              <a:gd name="connsiteY6" fmla="*/ 1961860 h 2654916"/>
              <a:gd name="connsiteX7" fmla="*/ 457201 w 3031584"/>
              <a:gd name="connsiteY7" fmla="*/ 1961860 h 2654916"/>
              <a:gd name="connsiteX8" fmla="*/ 457201 w 3031584"/>
              <a:gd name="connsiteY8" fmla="*/ 1784658 h 2654916"/>
              <a:gd name="connsiteX9" fmla="*/ 457200 w 3031584"/>
              <a:gd name="connsiteY9" fmla="*/ 1784658 h 2654916"/>
              <a:gd name="connsiteX10" fmla="*/ 0 w 3031584"/>
              <a:gd name="connsiteY10" fmla="*/ 1327458 h 2654916"/>
              <a:gd name="connsiteX11" fmla="*/ 457200 w 3031584"/>
              <a:gd name="connsiteY11" fmla="*/ 870258 h 2654916"/>
              <a:gd name="connsiteX12" fmla="*/ 457201 w 3031584"/>
              <a:gd name="connsiteY12" fmla="*/ 870258 h 2654916"/>
              <a:gd name="connsiteX13" fmla="*/ 457201 w 3031584"/>
              <a:gd name="connsiteY13" fmla="*/ 693056 h 2654916"/>
              <a:gd name="connsiteX14" fmla="*/ 457200 w 3031584"/>
              <a:gd name="connsiteY14" fmla="*/ 693056 h 265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31584" h="2654916">
                <a:moveTo>
                  <a:pt x="1744392" y="0"/>
                </a:moveTo>
                <a:lnTo>
                  <a:pt x="3031583" y="693056"/>
                </a:lnTo>
                <a:lnTo>
                  <a:pt x="3031584" y="693056"/>
                </a:lnTo>
                <a:lnTo>
                  <a:pt x="3031584" y="1961860"/>
                </a:lnTo>
                <a:lnTo>
                  <a:pt x="3031583" y="1961860"/>
                </a:lnTo>
                <a:lnTo>
                  <a:pt x="1744392" y="2654916"/>
                </a:lnTo>
                <a:lnTo>
                  <a:pt x="457200" y="1961860"/>
                </a:lnTo>
                <a:lnTo>
                  <a:pt x="457201" y="1961860"/>
                </a:lnTo>
                <a:lnTo>
                  <a:pt x="457201" y="1784658"/>
                </a:lnTo>
                <a:lnTo>
                  <a:pt x="457200" y="1784658"/>
                </a:lnTo>
                <a:cubicBezTo>
                  <a:pt x="204695" y="1784658"/>
                  <a:pt x="0" y="1579963"/>
                  <a:pt x="0" y="1327458"/>
                </a:cubicBezTo>
                <a:cubicBezTo>
                  <a:pt x="0" y="1074953"/>
                  <a:pt x="204695" y="870258"/>
                  <a:pt x="457200" y="870258"/>
                </a:cubicBezTo>
                <a:lnTo>
                  <a:pt x="457201" y="870258"/>
                </a:lnTo>
                <a:lnTo>
                  <a:pt x="457201" y="693056"/>
                </a:lnTo>
                <a:lnTo>
                  <a:pt x="457200" y="6930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6"/>
          <p:cNvSpPr/>
          <p:nvPr/>
        </p:nvSpPr>
        <p:spPr>
          <a:xfrm>
            <a:off x="3364221" y="2771844"/>
            <a:ext cx="1181395" cy="1309640"/>
          </a:xfrm>
          <a:custGeom>
            <a:avLst/>
            <a:gdLst>
              <a:gd name="connsiteX0" fmla="*/ 1920719 w 2574384"/>
              <a:gd name="connsiteY0" fmla="*/ 0 h 2853844"/>
              <a:gd name="connsiteX1" fmla="*/ 2377919 w 2574384"/>
              <a:gd name="connsiteY1" fmla="*/ 457200 h 2853844"/>
              <a:gd name="connsiteX2" fmla="*/ 2299837 w 2574384"/>
              <a:gd name="connsiteY2" fmla="*/ 712825 h 2853844"/>
              <a:gd name="connsiteX3" fmla="*/ 2281934 w 2574384"/>
              <a:gd name="connsiteY3" fmla="*/ 734523 h 2853844"/>
              <a:gd name="connsiteX4" fmla="*/ 2574383 w 2574384"/>
              <a:gd name="connsiteY4" fmla="*/ 891985 h 2853844"/>
              <a:gd name="connsiteX5" fmla="*/ 2574384 w 2574384"/>
              <a:gd name="connsiteY5" fmla="*/ 891985 h 2853844"/>
              <a:gd name="connsiteX6" fmla="*/ 2574384 w 2574384"/>
              <a:gd name="connsiteY6" fmla="*/ 2160788 h 2853844"/>
              <a:gd name="connsiteX7" fmla="*/ 2574383 w 2574384"/>
              <a:gd name="connsiteY7" fmla="*/ 2160788 h 2853844"/>
              <a:gd name="connsiteX8" fmla="*/ 1287192 w 2574384"/>
              <a:gd name="connsiteY8" fmla="*/ 2853844 h 2853844"/>
              <a:gd name="connsiteX9" fmla="*/ 0 w 2574384"/>
              <a:gd name="connsiteY9" fmla="*/ 2160788 h 2853844"/>
              <a:gd name="connsiteX10" fmla="*/ 1 w 2574384"/>
              <a:gd name="connsiteY10" fmla="*/ 2160788 h 2853844"/>
              <a:gd name="connsiteX11" fmla="*/ 1 w 2574384"/>
              <a:gd name="connsiteY11" fmla="*/ 891985 h 2853844"/>
              <a:gd name="connsiteX12" fmla="*/ 0 w 2574384"/>
              <a:gd name="connsiteY12" fmla="*/ 891985 h 2853844"/>
              <a:gd name="connsiteX13" fmla="*/ 1287192 w 2574384"/>
              <a:gd name="connsiteY13" fmla="*/ 198928 h 2853844"/>
              <a:gd name="connsiteX14" fmla="*/ 1490412 w 2574384"/>
              <a:gd name="connsiteY14" fmla="*/ 308347 h 2853844"/>
              <a:gd name="connsiteX15" fmla="*/ 1499448 w 2574384"/>
              <a:gd name="connsiteY15" fmla="*/ 279237 h 2853844"/>
              <a:gd name="connsiteX16" fmla="*/ 1920719 w 2574384"/>
              <a:gd name="connsiteY16" fmla="*/ 0 h 285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4384" h="2853844">
                <a:moveTo>
                  <a:pt x="1920719" y="0"/>
                </a:moveTo>
                <a:cubicBezTo>
                  <a:pt x="2173224" y="0"/>
                  <a:pt x="2377919" y="204695"/>
                  <a:pt x="2377919" y="457200"/>
                </a:cubicBezTo>
                <a:cubicBezTo>
                  <a:pt x="2377919" y="551890"/>
                  <a:pt x="2349134" y="639856"/>
                  <a:pt x="2299837" y="712825"/>
                </a:cubicBezTo>
                <a:lnTo>
                  <a:pt x="2281934" y="734523"/>
                </a:lnTo>
                <a:lnTo>
                  <a:pt x="2574383" y="891985"/>
                </a:lnTo>
                <a:lnTo>
                  <a:pt x="2574384" y="891985"/>
                </a:lnTo>
                <a:lnTo>
                  <a:pt x="2574384" y="2160788"/>
                </a:lnTo>
                <a:lnTo>
                  <a:pt x="2574383" y="2160788"/>
                </a:lnTo>
                <a:lnTo>
                  <a:pt x="1287192" y="2853844"/>
                </a:lnTo>
                <a:lnTo>
                  <a:pt x="0" y="2160788"/>
                </a:lnTo>
                <a:lnTo>
                  <a:pt x="1" y="2160788"/>
                </a:lnTo>
                <a:lnTo>
                  <a:pt x="1" y="891985"/>
                </a:lnTo>
                <a:lnTo>
                  <a:pt x="0" y="891985"/>
                </a:lnTo>
                <a:lnTo>
                  <a:pt x="1287192" y="198928"/>
                </a:lnTo>
                <a:lnTo>
                  <a:pt x="1490412" y="308347"/>
                </a:lnTo>
                <a:lnTo>
                  <a:pt x="1499448" y="279237"/>
                </a:lnTo>
                <a:cubicBezTo>
                  <a:pt x="1568855" y="115141"/>
                  <a:pt x="1731340" y="0"/>
                  <a:pt x="19207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Freeform: Shape 8"/>
          <p:cNvSpPr/>
          <p:nvPr/>
        </p:nvSpPr>
        <p:spPr>
          <a:xfrm>
            <a:off x="3630788" y="1471958"/>
            <a:ext cx="914828" cy="806335"/>
          </a:xfrm>
          <a:custGeom>
            <a:avLst/>
            <a:gdLst>
              <a:gd name="connsiteX0" fmla="*/ 1993508 w 1993508"/>
              <a:gd name="connsiteY0" fmla="*/ 0 h 1757088"/>
              <a:gd name="connsiteX1" fmla="*/ 1993508 w 1993508"/>
              <a:gd name="connsiteY1" fmla="*/ 903512 h 1757088"/>
              <a:gd name="connsiteX2" fmla="*/ 1993507 w 1993508"/>
              <a:gd name="connsiteY2" fmla="*/ 903512 h 1757088"/>
              <a:gd name="connsiteX3" fmla="*/ 1726010 w 1993508"/>
              <a:gd name="connsiteY3" fmla="*/ 1047539 h 1757088"/>
              <a:gd name="connsiteX4" fmla="*/ 1766385 w 1993508"/>
              <a:gd name="connsiteY4" fmla="*/ 1121925 h 1757088"/>
              <a:gd name="connsiteX5" fmla="*/ 1802314 w 1993508"/>
              <a:gd name="connsiteY5" fmla="*/ 1299888 h 1757088"/>
              <a:gd name="connsiteX6" fmla="*/ 1345114 w 1993508"/>
              <a:gd name="connsiteY6" fmla="*/ 1757088 h 1757088"/>
              <a:gd name="connsiteX7" fmla="*/ 965996 w 1993508"/>
              <a:gd name="connsiteY7" fmla="*/ 1555513 h 1757088"/>
              <a:gd name="connsiteX8" fmla="*/ 924513 w 1993508"/>
              <a:gd name="connsiteY8" fmla="*/ 1479085 h 1757088"/>
              <a:gd name="connsiteX9" fmla="*/ 706316 w 1993508"/>
              <a:gd name="connsiteY9" fmla="*/ 1596568 h 1757088"/>
              <a:gd name="connsiteX10" fmla="*/ 0 w 1993508"/>
              <a:gd name="connsiteY10" fmla="*/ 1216270 h 1757088"/>
              <a:gd name="connsiteX11" fmla="*/ 3060 w 1993508"/>
              <a:gd name="connsiteY11" fmla="*/ 1209917 h 1757088"/>
              <a:gd name="connsiteX12" fmla="*/ 1803031 w 1993508"/>
              <a:gd name="connsiteY12" fmla="*/ 9618 h 175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3508" h="1757088">
                <a:moveTo>
                  <a:pt x="1993508" y="0"/>
                </a:moveTo>
                <a:lnTo>
                  <a:pt x="1993508" y="903512"/>
                </a:lnTo>
                <a:lnTo>
                  <a:pt x="1993507" y="903512"/>
                </a:lnTo>
                <a:lnTo>
                  <a:pt x="1726010" y="1047539"/>
                </a:lnTo>
                <a:lnTo>
                  <a:pt x="1766385" y="1121925"/>
                </a:lnTo>
                <a:cubicBezTo>
                  <a:pt x="1789521" y="1176624"/>
                  <a:pt x="1802314" y="1236762"/>
                  <a:pt x="1802314" y="1299888"/>
                </a:cubicBezTo>
                <a:cubicBezTo>
                  <a:pt x="1802314" y="1552393"/>
                  <a:pt x="1597619" y="1757088"/>
                  <a:pt x="1345114" y="1757088"/>
                </a:cubicBezTo>
                <a:cubicBezTo>
                  <a:pt x="1187298" y="1757088"/>
                  <a:pt x="1048159" y="1677129"/>
                  <a:pt x="965996" y="1555513"/>
                </a:cubicBezTo>
                <a:lnTo>
                  <a:pt x="924513" y="1479085"/>
                </a:lnTo>
                <a:lnTo>
                  <a:pt x="706316" y="1596568"/>
                </a:lnTo>
                <a:lnTo>
                  <a:pt x="0" y="1216270"/>
                </a:lnTo>
                <a:lnTo>
                  <a:pt x="3060" y="1209917"/>
                </a:lnTo>
                <a:cubicBezTo>
                  <a:pt x="359655" y="553485"/>
                  <a:pt x="1024331" y="88700"/>
                  <a:pt x="1803031" y="9618"/>
                </a:cubicBezTo>
                <a:close/>
              </a:path>
            </a:pathLst>
          </a:custGeom>
          <a:solidFill>
            <a:schemeClr val="tx2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Freeform: Shape 10"/>
          <p:cNvSpPr/>
          <p:nvPr/>
        </p:nvSpPr>
        <p:spPr>
          <a:xfrm>
            <a:off x="4973457" y="2062263"/>
            <a:ext cx="656432" cy="943237"/>
          </a:xfrm>
          <a:custGeom>
            <a:avLst/>
            <a:gdLst>
              <a:gd name="connsiteX0" fmla="*/ 1187673 w 1430435"/>
              <a:gd name="connsiteY0" fmla="*/ 0 h 2055413"/>
              <a:gd name="connsiteX1" fmla="*/ 1248402 w 1430435"/>
              <a:gd name="connsiteY1" fmla="*/ 126065 h 2055413"/>
              <a:gd name="connsiteX2" fmla="*/ 1430435 w 1430435"/>
              <a:gd name="connsiteY2" fmla="*/ 1027706 h 2055413"/>
              <a:gd name="connsiteX3" fmla="*/ 1248402 w 1430435"/>
              <a:gd name="connsiteY3" fmla="*/ 1929347 h 2055413"/>
              <a:gd name="connsiteX4" fmla="*/ 1187673 w 1430435"/>
              <a:gd name="connsiteY4" fmla="*/ 2055413 h 2055413"/>
              <a:gd name="connsiteX5" fmla="*/ 457200 w 1430435"/>
              <a:gd name="connsiteY5" fmla="*/ 1662108 h 2055413"/>
              <a:gd name="connsiteX6" fmla="*/ 457201 w 1430435"/>
              <a:gd name="connsiteY6" fmla="*/ 1662108 h 2055413"/>
              <a:gd name="connsiteX7" fmla="*/ 457201 w 1430435"/>
              <a:gd name="connsiteY7" fmla="*/ 1484906 h 2055413"/>
              <a:gd name="connsiteX8" fmla="*/ 457200 w 1430435"/>
              <a:gd name="connsiteY8" fmla="*/ 1484906 h 2055413"/>
              <a:gd name="connsiteX9" fmla="*/ 0 w 1430435"/>
              <a:gd name="connsiteY9" fmla="*/ 1027706 h 2055413"/>
              <a:gd name="connsiteX10" fmla="*/ 457200 w 1430435"/>
              <a:gd name="connsiteY10" fmla="*/ 570506 h 2055413"/>
              <a:gd name="connsiteX11" fmla="*/ 457201 w 1430435"/>
              <a:gd name="connsiteY11" fmla="*/ 570506 h 2055413"/>
              <a:gd name="connsiteX12" fmla="*/ 457201 w 1430435"/>
              <a:gd name="connsiteY12" fmla="*/ 393304 h 2055413"/>
              <a:gd name="connsiteX13" fmla="*/ 457200 w 1430435"/>
              <a:gd name="connsiteY13" fmla="*/ 393304 h 205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30435" h="2055413">
                <a:moveTo>
                  <a:pt x="1187673" y="0"/>
                </a:moveTo>
                <a:lnTo>
                  <a:pt x="1248402" y="126065"/>
                </a:lnTo>
                <a:cubicBezTo>
                  <a:pt x="1365618" y="403194"/>
                  <a:pt x="1430435" y="707881"/>
                  <a:pt x="1430435" y="1027706"/>
                </a:cubicBezTo>
                <a:cubicBezTo>
                  <a:pt x="1430435" y="1347532"/>
                  <a:pt x="1365618" y="1652219"/>
                  <a:pt x="1248402" y="1929347"/>
                </a:cubicBezTo>
                <a:lnTo>
                  <a:pt x="1187673" y="2055413"/>
                </a:lnTo>
                <a:lnTo>
                  <a:pt x="457200" y="1662108"/>
                </a:lnTo>
                <a:lnTo>
                  <a:pt x="457201" y="1662108"/>
                </a:lnTo>
                <a:lnTo>
                  <a:pt x="457201" y="1484906"/>
                </a:lnTo>
                <a:lnTo>
                  <a:pt x="457200" y="1484906"/>
                </a:lnTo>
                <a:cubicBezTo>
                  <a:pt x="204695" y="1484906"/>
                  <a:pt x="0" y="1280211"/>
                  <a:pt x="0" y="1027706"/>
                </a:cubicBezTo>
                <a:cubicBezTo>
                  <a:pt x="0" y="775201"/>
                  <a:pt x="204695" y="570506"/>
                  <a:pt x="457200" y="570506"/>
                </a:cubicBezTo>
                <a:lnTo>
                  <a:pt x="457201" y="570506"/>
                </a:lnTo>
                <a:lnTo>
                  <a:pt x="457201" y="393304"/>
                </a:lnTo>
                <a:lnTo>
                  <a:pt x="457200" y="393304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13"/>
          <p:cNvSpPr/>
          <p:nvPr/>
        </p:nvSpPr>
        <p:spPr>
          <a:xfrm>
            <a:off x="3630788" y="2771844"/>
            <a:ext cx="914828" cy="823961"/>
          </a:xfrm>
          <a:custGeom>
            <a:avLst/>
            <a:gdLst>
              <a:gd name="connsiteX0" fmla="*/ 1339843 w 1993508"/>
              <a:gd name="connsiteY0" fmla="*/ 0 h 1795496"/>
              <a:gd name="connsiteX1" fmla="*/ 1797043 w 1993508"/>
              <a:gd name="connsiteY1" fmla="*/ 457200 h 1795496"/>
              <a:gd name="connsiteX2" fmla="*/ 1718961 w 1993508"/>
              <a:gd name="connsiteY2" fmla="*/ 712825 h 1795496"/>
              <a:gd name="connsiteX3" fmla="*/ 1701058 w 1993508"/>
              <a:gd name="connsiteY3" fmla="*/ 734523 h 1795496"/>
              <a:gd name="connsiteX4" fmla="*/ 1993507 w 1993508"/>
              <a:gd name="connsiteY4" fmla="*/ 891985 h 1795496"/>
              <a:gd name="connsiteX5" fmla="*/ 1993508 w 1993508"/>
              <a:gd name="connsiteY5" fmla="*/ 891985 h 1795496"/>
              <a:gd name="connsiteX6" fmla="*/ 1993508 w 1993508"/>
              <a:gd name="connsiteY6" fmla="*/ 1795496 h 1795496"/>
              <a:gd name="connsiteX7" fmla="*/ 1803031 w 1993508"/>
              <a:gd name="connsiteY7" fmla="*/ 1785878 h 1795496"/>
              <a:gd name="connsiteX8" fmla="*/ 3060 w 1993508"/>
              <a:gd name="connsiteY8" fmla="*/ 585580 h 1795496"/>
              <a:gd name="connsiteX9" fmla="*/ 0 w 1993508"/>
              <a:gd name="connsiteY9" fmla="*/ 579227 h 1795496"/>
              <a:gd name="connsiteX10" fmla="*/ 706316 w 1993508"/>
              <a:gd name="connsiteY10" fmla="*/ 198928 h 1795496"/>
              <a:gd name="connsiteX11" fmla="*/ 909536 w 1993508"/>
              <a:gd name="connsiteY11" fmla="*/ 308347 h 1795496"/>
              <a:gd name="connsiteX12" fmla="*/ 918572 w 1993508"/>
              <a:gd name="connsiteY12" fmla="*/ 279237 h 1795496"/>
              <a:gd name="connsiteX13" fmla="*/ 1339843 w 1993508"/>
              <a:gd name="connsiteY13" fmla="*/ 0 h 17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3508" h="1795496">
                <a:moveTo>
                  <a:pt x="1339843" y="0"/>
                </a:moveTo>
                <a:cubicBezTo>
                  <a:pt x="1592348" y="0"/>
                  <a:pt x="1797043" y="204695"/>
                  <a:pt x="1797043" y="457200"/>
                </a:cubicBezTo>
                <a:cubicBezTo>
                  <a:pt x="1797043" y="551890"/>
                  <a:pt x="1768258" y="639856"/>
                  <a:pt x="1718961" y="712825"/>
                </a:cubicBezTo>
                <a:lnTo>
                  <a:pt x="1701058" y="734523"/>
                </a:lnTo>
                <a:lnTo>
                  <a:pt x="1993507" y="891985"/>
                </a:lnTo>
                <a:lnTo>
                  <a:pt x="1993508" y="891985"/>
                </a:lnTo>
                <a:lnTo>
                  <a:pt x="1993508" y="1795496"/>
                </a:lnTo>
                <a:lnTo>
                  <a:pt x="1803031" y="1785878"/>
                </a:lnTo>
                <a:cubicBezTo>
                  <a:pt x="1024331" y="1706797"/>
                  <a:pt x="359655" y="1242012"/>
                  <a:pt x="3060" y="585580"/>
                </a:cubicBezTo>
                <a:lnTo>
                  <a:pt x="0" y="579227"/>
                </a:lnTo>
                <a:lnTo>
                  <a:pt x="706316" y="198928"/>
                </a:lnTo>
                <a:lnTo>
                  <a:pt x="909536" y="308347"/>
                </a:lnTo>
                <a:lnTo>
                  <a:pt x="918572" y="279237"/>
                </a:lnTo>
                <a:cubicBezTo>
                  <a:pt x="987979" y="115141"/>
                  <a:pt x="1150464" y="0"/>
                  <a:pt x="1339843" y="0"/>
                </a:cubicBezTo>
                <a:close/>
              </a:path>
            </a:pathLst>
          </a:custGeom>
          <a:solidFill>
            <a:schemeClr val="tx2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Freeform: Shape 14"/>
          <p:cNvSpPr/>
          <p:nvPr/>
        </p:nvSpPr>
        <p:spPr>
          <a:xfrm>
            <a:off x="3655133" y="2395170"/>
            <a:ext cx="265857" cy="259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Freeform: Shape 15"/>
          <p:cNvSpPr/>
          <p:nvPr/>
        </p:nvSpPr>
        <p:spPr>
          <a:xfrm>
            <a:off x="4850358" y="3078917"/>
            <a:ext cx="217519" cy="26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Freeform: Shape 16"/>
          <p:cNvSpPr/>
          <p:nvPr/>
        </p:nvSpPr>
        <p:spPr>
          <a:xfrm>
            <a:off x="4850358" y="1762062"/>
            <a:ext cx="265857" cy="26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Freeform: Shape 17"/>
          <p:cNvSpPr/>
          <p:nvPr/>
        </p:nvSpPr>
        <p:spPr>
          <a:xfrm>
            <a:off x="5221860" y="2406014"/>
            <a:ext cx="265857" cy="241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Freeform: Shape 18"/>
          <p:cNvSpPr/>
          <p:nvPr/>
        </p:nvSpPr>
        <p:spPr>
          <a:xfrm>
            <a:off x="4014342" y="1762062"/>
            <a:ext cx="265857" cy="24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Freeform: Shape 19"/>
          <p:cNvSpPr/>
          <p:nvPr/>
        </p:nvSpPr>
        <p:spPr>
          <a:xfrm>
            <a:off x="4013415" y="3075072"/>
            <a:ext cx="265858" cy="21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5116215" y="1238750"/>
            <a:ext cx="523220" cy="484748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en-US" sz="3600" dirty="0">
                <a:solidFill>
                  <a:schemeClr val="bg2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TextBox 27"/>
          <p:cNvSpPr txBox="1"/>
          <p:nvPr/>
        </p:nvSpPr>
        <p:spPr>
          <a:xfrm>
            <a:off x="3569665" y="1236180"/>
            <a:ext cx="523220" cy="484748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en-US" sz="3600">
                <a:solidFill>
                  <a:schemeClr val="bg2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5766335" y="2292022"/>
            <a:ext cx="523220" cy="484748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en-US" sz="3600" dirty="0">
                <a:solidFill>
                  <a:schemeClr val="bg2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30"/>
          <p:cNvSpPr txBox="1"/>
          <p:nvPr/>
        </p:nvSpPr>
        <p:spPr>
          <a:xfrm>
            <a:off x="3648653" y="3463038"/>
            <a:ext cx="523220" cy="484748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en-US" sz="3600" dirty="0">
                <a:solidFill>
                  <a:schemeClr val="bg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3" name="TextBox 31"/>
          <p:cNvSpPr txBox="1"/>
          <p:nvPr/>
        </p:nvSpPr>
        <p:spPr>
          <a:xfrm>
            <a:off x="5383373" y="3596736"/>
            <a:ext cx="523220" cy="484748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en-US" sz="3600">
                <a:solidFill>
                  <a:schemeClr val="bg2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3" name="Rectangle 21"/>
          <p:cNvSpPr/>
          <p:nvPr/>
        </p:nvSpPr>
        <p:spPr>
          <a:xfrm>
            <a:off x="6542829" y="1293079"/>
            <a:ext cx="1053507" cy="333326"/>
          </a:xfrm>
          <a:prstGeom prst="rect">
            <a:avLst/>
          </a:prstGeom>
        </p:spPr>
        <p:txBody>
          <a:bodyPr wrap="none" anchor="b">
            <a:normAutofit lnSpcReduction="10000"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cs typeface="+mn-ea"/>
                <a:sym typeface="+mn-lt"/>
              </a:rPr>
              <a:t>多人游戏（开发完善中）</a:t>
            </a:r>
          </a:p>
        </p:txBody>
      </p:sp>
      <p:sp>
        <p:nvSpPr>
          <p:cNvPr id="25" name="Rectangle 23"/>
          <p:cNvSpPr/>
          <p:nvPr/>
        </p:nvSpPr>
        <p:spPr>
          <a:xfrm>
            <a:off x="323528" y="880916"/>
            <a:ext cx="1064720" cy="333326"/>
          </a:xfrm>
          <a:prstGeom prst="rect">
            <a:avLst/>
          </a:prstGeom>
        </p:spPr>
        <p:txBody>
          <a:bodyPr wrap="none" anchor="b">
            <a:normAutofit lnSpcReduction="10000"/>
          </a:bodyPr>
          <a:lstStyle/>
          <a:p>
            <a:pPr algn="r"/>
            <a:r>
              <a:rPr lang="zh-CN" altLang="en-US" sz="1600" dirty="0">
                <a:solidFill>
                  <a:schemeClr val="accent1"/>
                </a:solidFill>
                <a:cs typeface="+mn-ea"/>
                <a:sym typeface="+mn-lt"/>
              </a:rPr>
              <a:t>机关触发</a:t>
            </a:r>
          </a:p>
        </p:txBody>
      </p:sp>
      <p:sp>
        <p:nvSpPr>
          <p:cNvPr id="27" name="Rectangle 25"/>
          <p:cNvSpPr/>
          <p:nvPr/>
        </p:nvSpPr>
        <p:spPr>
          <a:xfrm>
            <a:off x="432168" y="2706413"/>
            <a:ext cx="2360863" cy="333326"/>
          </a:xfrm>
          <a:prstGeom prst="rect">
            <a:avLst/>
          </a:prstGeom>
        </p:spPr>
        <p:txBody>
          <a:bodyPr wrap="none" anchor="b">
            <a:normAutofit lnSpcReduction="10000"/>
          </a:bodyPr>
          <a:lstStyle/>
          <a:p>
            <a:pPr algn="r"/>
            <a:r>
              <a:rPr lang="zh-CN" altLang="en-US" sz="1600" dirty="0">
                <a:solidFill>
                  <a:schemeClr val="accent4"/>
                </a:solidFill>
                <a:cs typeface="+mn-ea"/>
                <a:sym typeface="+mn-lt"/>
              </a:rPr>
              <a:t>关卡编辑（开发完善中）</a:t>
            </a:r>
          </a:p>
        </p:txBody>
      </p:sp>
      <p:sp>
        <p:nvSpPr>
          <p:cNvPr id="40" name="Title 1"/>
          <p:cNvSpPr txBox="1"/>
          <p:nvPr/>
        </p:nvSpPr>
        <p:spPr>
          <a:xfrm>
            <a:off x="643871" y="172268"/>
            <a:ext cx="239077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高级玩法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D439FED-8BFD-452A-B746-B8E1CCA7536D}"/>
              </a:ext>
            </a:extLst>
          </p:cNvPr>
          <p:cNvSpPr txBox="1"/>
          <p:nvPr/>
        </p:nvSpPr>
        <p:spPr>
          <a:xfrm>
            <a:off x="588776" y="1401480"/>
            <a:ext cx="277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灰色圆饼：在某处产生新块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号：按压一次会在某处产生新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块，再按压一次该块消除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130D5F-4F24-47A7-B573-CDB3844AF292}"/>
              </a:ext>
            </a:extLst>
          </p:cNvPr>
          <p:cNvSpPr txBox="1"/>
          <p:nvPr/>
        </p:nvSpPr>
        <p:spPr>
          <a:xfrm>
            <a:off x="6732240" y="1838956"/>
            <a:ext cx="277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空格键切换玩家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目前支持单机多人游戏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3141C0-BD0F-4DB0-B5EA-E949A404C25D}"/>
              </a:ext>
            </a:extLst>
          </p:cNvPr>
          <p:cNvSpPr txBox="1"/>
          <p:nvPr/>
        </p:nvSpPr>
        <p:spPr>
          <a:xfrm>
            <a:off x="625642" y="3138745"/>
            <a:ext cx="277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玩家可利用关卡编辑器开发新关卡（功能完善中）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玩家可在游戏社区交流原创关卡（社区开发中）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18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/>
      <p:bldP spid="30" grpId="0"/>
      <p:bldP spid="32" grpId="0"/>
      <p:bldP spid="23" grpId="0"/>
      <p:bldP spid="25" grpId="0"/>
      <p:bldP spid="27" grpId="0"/>
      <p:bldP spid="7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/>
        </p:nvSpPr>
        <p:spPr>
          <a:xfrm>
            <a:off x="3312922" y="2271863"/>
            <a:ext cx="37204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内测用户反馈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0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683568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内测用户反馈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D2B4C53-80CB-4CA7-ADDC-80EF5C45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523091"/>
            <a:ext cx="4370913" cy="13552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A4F1EE-A3E8-44FE-A596-8BD9DD72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6" y="843558"/>
            <a:ext cx="3848433" cy="17679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EFE4FD-FCD9-4692-8C28-888904E7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46" y="811318"/>
            <a:ext cx="4147859" cy="42587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51C646-AB23-4F31-8BA4-0090A3152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312" y="1051222"/>
            <a:ext cx="4307147" cy="17393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C44F551-F725-46D7-9032-EB8254F2E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702750"/>
            <a:ext cx="4307147" cy="12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/>
        </p:nvSpPr>
        <p:spPr>
          <a:xfrm>
            <a:off x="3712175" y="2294751"/>
            <a:ext cx="37204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游戏演示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05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4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14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14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663620" y="283140"/>
            <a:ext cx="3801772" cy="848450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20000"/>
          </a:bodyPr>
          <a:lstStyle/>
          <a:p>
            <a:pPr lvl="0" defTabSz="914400">
              <a:defRPr/>
            </a:pP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Q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：如何获得我们的游戏？</a:t>
            </a:r>
            <a:endParaRPr lang="en-US" altLang="zh-CN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              </a:t>
            </a:r>
            <a:endParaRPr lang="en-US" altLang="zh-CN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                    </a:t>
            </a:r>
            <a:endParaRPr lang="en-US" altLang="zh-CN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defRPr/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轻 ↓  ↓  ↓ 点  或 直接访问→</a:t>
            </a:r>
          </a:p>
          <a:p>
            <a:pPr>
              <a:defRPr/>
            </a:pP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914400">
              <a:defRPr/>
            </a:pP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BF5C2680-20A5-4A51-BDAC-DB812C335CF4}"/>
              </a:ext>
            </a:extLst>
          </p:cNvPr>
          <p:cNvSpPr/>
          <p:nvPr/>
        </p:nvSpPr>
        <p:spPr>
          <a:xfrm>
            <a:off x="891304" y="3414952"/>
            <a:ext cx="2160240" cy="646330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lstStyle/>
          <a:p>
            <a:pPr lvl="0" algn="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如果您喜欢我们的游戏</a:t>
            </a:r>
            <a:endParaRPr lang="en-US" altLang="zh-CN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ctr" defTabSz="914400">
              <a:defRPr/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请支持我们！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Wingdings" panose="05000000000000000000" pitchFamily="2" charset="2"/>
              </a:rPr>
              <a:t>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6B11ED-E78B-4FCF-AEAD-0DE1930D7F7B}"/>
              </a:ext>
            </a:extLst>
          </p:cNvPr>
          <p:cNvSpPr txBox="1"/>
          <p:nvPr/>
        </p:nvSpPr>
        <p:spPr>
          <a:xfrm>
            <a:off x="4788024" y="6635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Bahnschrift Light" panose="020B0502040204020203" pitchFamily="34" charset="0"/>
                <a:hlinkClick r:id="rId3"/>
              </a:rPr>
              <a:t>https://wheaterwyz.gitee.io/software-engineering--wlzl</a:t>
            </a:r>
            <a:endParaRPr lang="zh-CN" altLang="en-US" b="1" dirty="0">
              <a:latin typeface="Bahnschrift Light" panose="020B0502040204020203" pitchFamily="34" charset="0"/>
            </a:endParaRPr>
          </a:p>
        </p:txBody>
      </p:sp>
      <p:pic>
        <p:nvPicPr>
          <p:cNvPr id="34" name="图片 33" descr="QR 代码&#10;&#10;描述已自动生成">
            <a:extLst>
              <a:ext uri="{FF2B5EF4-FFF2-40B4-BE49-F238E27FC236}">
                <a16:creationId xmlns:a16="http://schemas.microsoft.com/office/drawing/2014/main" id="{406CAADB-8288-4C33-A504-881817B15E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0279" r="-154" b="7713"/>
          <a:stretch/>
        </p:blipFill>
        <p:spPr>
          <a:xfrm>
            <a:off x="3564218" y="2787774"/>
            <a:ext cx="1802586" cy="2016000"/>
          </a:xfrm>
          <a:prstGeom prst="rect">
            <a:avLst/>
          </a:prstGeom>
        </p:spPr>
      </p:pic>
      <p:pic>
        <p:nvPicPr>
          <p:cNvPr id="39" name="图片 38" descr="QR 代码&#10;&#10;描述已自动生成">
            <a:extLst>
              <a:ext uri="{FF2B5EF4-FFF2-40B4-BE49-F238E27FC236}">
                <a16:creationId xmlns:a16="http://schemas.microsoft.com/office/drawing/2014/main" id="{D62FABA3-4B10-436B-B229-CC3FB53BF4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78" r="450" b="7418"/>
          <a:stretch/>
        </p:blipFill>
        <p:spPr>
          <a:xfrm>
            <a:off x="5357057" y="2787774"/>
            <a:ext cx="1784385" cy="2016000"/>
          </a:xfrm>
          <a:prstGeom prst="rect">
            <a:avLst/>
          </a:prstGeom>
        </p:spPr>
      </p:pic>
      <p:pic>
        <p:nvPicPr>
          <p:cNvPr id="41" name="图片 40" descr="QR 代码&#10;&#10;描述已自动生成">
            <a:extLst>
              <a:ext uri="{FF2B5EF4-FFF2-40B4-BE49-F238E27FC236}">
                <a16:creationId xmlns:a16="http://schemas.microsoft.com/office/drawing/2014/main" id="{73894FE2-842D-4E96-BC80-BFF416CC4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0573" r="605" b="7418"/>
          <a:stretch/>
        </p:blipFill>
        <p:spPr>
          <a:xfrm>
            <a:off x="7140828" y="2787774"/>
            <a:ext cx="1789126" cy="2016224"/>
          </a:xfrm>
          <a:prstGeom prst="rect">
            <a:avLst/>
          </a:prstGeom>
        </p:spPr>
      </p:pic>
      <p:pic>
        <p:nvPicPr>
          <p:cNvPr id="43" name="图片 42">
            <a:hlinkClick r:id="rId7" action="ppaction://hlinkfile"/>
            <a:extLst>
              <a:ext uri="{FF2B5EF4-FFF2-40B4-BE49-F238E27FC236}">
                <a16:creationId xmlns:a16="http://schemas.microsoft.com/office/drawing/2014/main" id="{B6C6D7EF-FBAE-41EA-9A46-70BE42D38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23" y="1361134"/>
            <a:ext cx="3026597" cy="10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</a:p>
        </p:txBody>
      </p:sp>
      <p:sp>
        <p:nvSpPr>
          <p:cNvPr id="12" name="任意多边形: 形状 11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2DA913-4351-40C0-B96E-3730A0305D8D}"/>
              </a:ext>
            </a:extLst>
          </p:cNvPr>
          <p:cNvSpPr txBox="1"/>
          <p:nvPr/>
        </p:nvSpPr>
        <p:spPr>
          <a:xfrm>
            <a:off x="1452178" y="2555032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汇报人：卫云泽 郑欣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fld id="{02FC19C3-5196-48E2-B53B-F12AFC5E33BF}" type="datetime2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2021年12月29日</a:t>
            </a:fld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7704" y="1923678"/>
            <a:ext cx="1440160" cy="1155992"/>
            <a:chOff x="1619672" y="2139702"/>
            <a:chExt cx="1440160" cy="1155992"/>
          </a:xfrm>
        </p:grpSpPr>
        <p:grpSp>
          <p:nvGrpSpPr>
            <p:cNvPr id="2" name="组合 1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/>
            <p:cNvSpPr/>
            <p:nvPr/>
          </p:nvSpPr>
          <p:spPr>
            <a:xfrm>
              <a:off x="1619672" y="2863646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什么是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Parabox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任意多边形: 形状 56"/>
          <p:cNvSpPr/>
          <p:nvPr/>
        </p:nvSpPr>
        <p:spPr>
          <a:xfrm rot="18932100">
            <a:off x="3666735" y="-460103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/>
          <p:cNvSpPr/>
          <p:nvPr/>
        </p:nvSpPr>
        <p:spPr bwMode="auto">
          <a:xfrm>
            <a:off x="4015819" y="-253352"/>
            <a:ext cx="1270077" cy="1270077"/>
          </a:xfrm>
          <a:prstGeom prst="ellipse">
            <a:avLst/>
          </a:prstGeom>
          <a:noFill/>
          <a:ln w="19050">
            <a:noFill/>
            <a:round/>
          </a:ln>
        </p:spPr>
        <p:txBody>
          <a:bodyPr rot="0" spcFirstLastPara="0" vert="horz" wrap="none" lIns="91440" tIns="45720" rIns="91440" bIns="45720" anchor="b" anchorCtr="1" forceAA="0" compatLnSpc="1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目录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037251" y="1894690"/>
            <a:ext cx="1440160" cy="1179516"/>
            <a:chOff x="1550150" y="2139702"/>
            <a:chExt cx="1440160" cy="1179516"/>
          </a:xfrm>
        </p:grpSpPr>
        <p:grpSp>
          <p:nvGrpSpPr>
            <p:cNvPr id="69" name="组合 68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/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/>
            <p:cNvSpPr/>
            <p:nvPr/>
          </p:nvSpPr>
          <p:spPr>
            <a:xfrm>
              <a:off x="1550150" y="2887170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基本玩法介绍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DFD701-2D71-4FE6-8972-2179AF626656}"/>
              </a:ext>
            </a:extLst>
          </p:cNvPr>
          <p:cNvGrpSpPr/>
          <p:nvPr/>
        </p:nvGrpSpPr>
        <p:grpSpPr>
          <a:xfrm>
            <a:off x="5317171" y="3154234"/>
            <a:ext cx="1440160" cy="1183381"/>
            <a:chOff x="1765122" y="2139702"/>
            <a:chExt cx="1440160" cy="11833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E8477C-5917-41FA-8DAA-6B6C891C95A5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3" name="Freeform: Shape 1">
                <a:extLst>
                  <a:ext uri="{FF2B5EF4-FFF2-40B4-BE49-F238E27FC236}">
                    <a16:creationId xmlns:a16="http://schemas.microsoft.com/office/drawing/2014/main" id="{62A9DD72-2D4D-466B-A08D-68AD060E2AF2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C91DC29-BF05-4CC0-81D9-06854F9C7A25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A46279EC-CDCF-4747-9D59-5EA7FBE2D024}"/>
                </a:ext>
              </a:extLst>
            </p:cNvPr>
            <p:cNvSpPr/>
            <p:nvPr/>
          </p:nvSpPr>
          <p:spPr>
            <a:xfrm>
              <a:off x="1765122" y="2891035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游戏演示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08116AB-A37D-436E-8106-C871698552D9}"/>
              </a:ext>
            </a:extLst>
          </p:cNvPr>
          <p:cNvGrpSpPr/>
          <p:nvPr/>
        </p:nvGrpSpPr>
        <p:grpSpPr>
          <a:xfrm>
            <a:off x="3960427" y="1923678"/>
            <a:ext cx="1440160" cy="1154393"/>
            <a:chOff x="1619672" y="2139702"/>
            <a:chExt cx="1440160" cy="115439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3F478-4D5C-462D-BC26-BCE1132C2108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34" name="Freeform: Shape 1">
                <a:extLst>
                  <a:ext uri="{FF2B5EF4-FFF2-40B4-BE49-F238E27FC236}">
                    <a16:creationId xmlns:a16="http://schemas.microsoft.com/office/drawing/2014/main" id="{8EC64D18-D972-42FF-BAEE-681BA90241C2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E5AAFF4-C049-439E-9410-6E7717A65C9D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4095A297-DC7B-4341-ABBC-7B60A9E7FFF4}"/>
                </a:ext>
              </a:extLst>
            </p:cNvPr>
            <p:cNvSpPr/>
            <p:nvPr/>
          </p:nvSpPr>
          <p:spPr>
            <a:xfrm>
              <a:off x="1619672" y="2862047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为什么是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Parabox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2D3AD-A706-441A-A599-C46930800D7C}"/>
              </a:ext>
            </a:extLst>
          </p:cNvPr>
          <p:cNvGrpSpPr/>
          <p:nvPr/>
        </p:nvGrpSpPr>
        <p:grpSpPr>
          <a:xfrm>
            <a:off x="2663788" y="3154234"/>
            <a:ext cx="1440160" cy="1186708"/>
            <a:chOff x="1513094" y="2139702"/>
            <a:chExt cx="1440160" cy="118670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F8C57CF-9667-4EDE-90B5-A301BA120933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9" name="Freeform: Shape 1">
                <a:extLst>
                  <a:ext uri="{FF2B5EF4-FFF2-40B4-BE49-F238E27FC236}">
                    <a16:creationId xmlns:a16="http://schemas.microsoft.com/office/drawing/2014/main" id="{35869012-7D74-4C5A-89E8-2A7736A02259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177EEB3-D650-4E3D-A49F-D62AB12CEBAA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DDA53CFD-87FE-495C-99BC-A57960451F29}"/>
                </a:ext>
              </a:extLst>
            </p:cNvPr>
            <p:cNvSpPr/>
            <p:nvPr/>
          </p:nvSpPr>
          <p:spPr>
            <a:xfrm>
              <a:off x="1513094" y="289436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内测用户反馈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/>
        </p:nvSpPr>
        <p:spPr>
          <a:xfrm>
            <a:off x="3053451" y="2294751"/>
            <a:ext cx="33100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Parabox</a:t>
            </a:r>
          </a:p>
        </p:txBody>
      </p:sp>
      <p:sp>
        <p:nvSpPr>
          <p:cNvPr id="55" name="TextBox 48"/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/>
          <p:nvPr/>
        </p:nvSpPr>
        <p:spPr>
          <a:xfrm>
            <a:off x="442170" y="642135"/>
            <a:ext cx="3420438" cy="8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推箱子？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DB213-7B4D-4783-B50A-0E3504F579ED}"/>
              </a:ext>
            </a:extLst>
          </p:cNvPr>
          <p:cNvSpPr txBox="1"/>
          <p:nvPr/>
        </p:nvSpPr>
        <p:spPr>
          <a:xfrm>
            <a:off x="406486" y="1612869"/>
            <a:ext cx="3419569" cy="298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0" i="0" dirty="0">
                <a:effectLst/>
              </a:rPr>
              <a:t>经典的推箱子是一个来自日本的古老</a:t>
            </a:r>
            <a:r>
              <a:rPr lang="zh-CN" altLang="en-US" sz="1500" b="0" i="0" u="none" strike="noStrike" dirty="0">
                <a:effectLst/>
              </a:rPr>
              <a:t>游戏</a:t>
            </a:r>
            <a:r>
              <a:rPr lang="zh-CN" altLang="en-US" sz="1500" b="0" i="0" dirty="0">
                <a:effectLst/>
              </a:rPr>
              <a:t>，目的是在训练你的</a:t>
            </a:r>
            <a:r>
              <a:rPr lang="zh-CN" altLang="en-US" sz="1500" b="1" i="0" dirty="0">
                <a:effectLst/>
              </a:rPr>
              <a:t>逻辑思考能力</a:t>
            </a:r>
            <a:r>
              <a:rPr lang="zh-CN" altLang="en-US" sz="1500" b="0" i="0" dirty="0">
                <a:effectLst/>
              </a:rPr>
              <a:t>。在一个狭小的仓库中，要求把木箱放到指定的位置，稍不小心就会出现箱子无法移动或者通道被堵住的情况，所以需要巧妙的利用有限的空间和通道，</a:t>
            </a:r>
            <a:r>
              <a:rPr lang="zh-CN" altLang="en-US" sz="1500" b="1" i="0" dirty="0">
                <a:effectLst/>
              </a:rPr>
              <a:t>合理安排移动的次序和位置</a:t>
            </a:r>
            <a:r>
              <a:rPr lang="zh-CN" altLang="en-US" sz="1500" b="0" i="0" dirty="0">
                <a:effectLst/>
              </a:rPr>
              <a:t>，才能顺利的完成任务。</a:t>
            </a:r>
            <a:endParaRPr lang="en-US" altLang="zh-CN" sz="15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D635C-7D23-4D2B-9E8D-92F662C91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92" r="-2" b="6899"/>
          <a:stretch/>
        </p:blipFill>
        <p:spPr>
          <a:xfrm>
            <a:off x="4860032" y="937560"/>
            <a:ext cx="3371611" cy="326838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AEAA1E59-4F69-4155-8478-41B948BCC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0" r="9091" b="22087"/>
          <a:stretch/>
        </p:blipFill>
        <p:spPr bwMode="auto">
          <a:xfrm>
            <a:off x="2668852" y="10"/>
            <a:ext cx="6501384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/>
          <p:cNvSpPr txBox="1"/>
          <p:nvPr/>
        </p:nvSpPr>
        <p:spPr>
          <a:xfrm>
            <a:off x="278320" y="870966"/>
            <a:ext cx="2578608" cy="843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纪念碑谷？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DB213-7B4D-4783-B50A-0E3504F579ED}"/>
              </a:ext>
            </a:extLst>
          </p:cNvPr>
          <p:cNvSpPr txBox="1"/>
          <p:nvPr/>
        </p:nvSpPr>
        <p:spPr>
          <a:xfrm>
            <a:off x="326106" y="1957578"/>
            <a:ext cx="2579180" cy="240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Helvetica Neue"/>
              </a:rPr>
              <a:t>《</a:t>
            </a:r>
            <a:r>
              <a:rPr lang="zh-CN" altLang="en-US" sz="1600" b="0" i="0" dirty="0">
                <a:effectLst/>
                <a:latin typeface="Helvetica Neue"/>
              </a:rPr>
              <a:t>纪念碑谷</a:t>
            </a:r>
            <a:r>
              <a:rPr lang="en-US" altLang="zh-CN" sz="1600" b="0" i="0" dirty="0">
                <a:effectLst/>
                <a:latin typeface="Helvetica Neue"/>
              </a:rPr>
              <a:t>》</a:t>
            </a:r>
            <a:r>
              <a:rPr lang="zh-CN" altLang="en-US" sz="1600" b="0" i="0" dirty="0">
                <a:effectLst/>
                <a:latin typeface="Helvetica Neue"/>
              </a:rPr>
              <a:t>一款解谜类</a:t>
            </a:r>
            <a:r>
              <a:rPr lang="zh-CN" altLang="en-US" sz="1600" b="0" i="0" u="none" strike="noStrike" dirty="0">
                <a:effectLst/>
                <a:latin typeface="Helvetica Neue"/>
              </a:rPr>
              <a:t>手机游戏</a:t>
            </a:r>
            <a:r>
              <a:rPr lang="zh-CN" altLang="en-US" sz="1600" b="0" i="0" dirty="0">
                <a:effectLst/>
                <a:latin typeface="Helvetica Neue"/>
              </a:rPr>
              <a:t>，于</a:t>
            </a:r>
            <a:r>
              <a:rPr lang="en-US" altLang="zh-CN" sz="1600" b="0" i="0" dirty="0">
                <a:effectLst/>
                <a:latin typeface="Helvetica Neue"/>
              </a:rPr>
              <a:t>2014</a:t>
            </a:r>
            <a:r>
              <a:rPr lang="zh-CN" altLang="en-US" sz="1600" b="0" i="0" dirty="0">
                <a:effectLst/>
                <a:latin typeface="Helvetica Neue"/>
              </a:rPr>
              <a:t>年正式发行。玩家在游戏中，通过探索隐藏小路、发现</a:t>
            </a:r>
            <a:r>
              <a:rPr lang="zh-CN" altLang="en-US" sz="1600" b="1" i="0" dirty="0">
                <a:effectLst/>
                <a:latin typeface="Helvetica Neue"/>
              </a:rPr>
              <a:t>视力错觉</a:t>
            </a:r>
            <a:r>
              <a:rPr lang="zh-CN" altLang="en-US" sz="1600" b="0" i="0" dirty="0">
                <a:effectLst/>
                <a:latin typeface="Helvetica Neue"/>
              </a:rPr>
              <a:t>以及躲避神秘的乌鸦人来帮助沉默公主</a:t>
            </a:r>
            <a:r>
              <a:rPr lang="zh-CN" altLang="en-US" sz="1600" b="0" i="0" u="none" strike="noStrike" dirty="0">
                <a:effectLst/>
                <a:latin typeface="Helvetica Neue"/>
              </a:rPr>
              <a:t>艾达</a:t>
            </a:r>
            <a:r>
              <a:rPr lang="zh-CN" altLang="en-US" sz="1600" b="0" i="0" dirty="0">
                <a:effectLst/>
                <a:latin typeface="Helvetica Neue"/>
              </a:rPr>
              <a:t>走出纪念碑迷阵，引导艾达至终点</a:t>
            </a:r>
            <a:r>
              <a:rPr lang="zh-CN" altLang="en-US" sz="1600" dirty="0">
                <a:latin typeface="Helvetica Neue"/>
              </a:rPr>
              <a:t>。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4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/>
          <p:nvPr/>
        </p:nvSpPr>
        <p:spPr>
          <a:xfrm>
            <a:off x="5054346" y="478566"/>
            <a:ext cx="3614166" cy="1107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CN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Parabox</a:t>
            </a:r>
            <a:r>
              <a:rPr lang="zh-CN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！</a:t>
            </a:r>
            <a:endParaRPr lang="en-US" altLang="zh-CN" sz="4100" kern="1200" dirty="0">
              <a:solidFill>
                <a:schemeClr val="tx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F4A963-2986-4D24-9CE1-D74060F7B382}"/>
              </a:ext>
            </a:extLst>
          </p:cNvPr>
          <p:cNvSpPr txBox="1"/>
          <p:nvPr/>
        </p:nvSpPr>
        <p:spPr>
          <a:xfrm>
            <a:off x="5018110" y="1875046"/>
            <a:ext cx="3614166" cy="24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Parabox (Paradox+Box)</a:t>
            </a:r>
            <a:r>
              <a:rPr lang="zh-CN" altLang="en-US" sz="1700" dirty="0"/>
              <a:t>，源自推箱子的经典玩法，同时借鉴了纪念碑谷的视错觉逻辑。</a:t>
            </a:r>
            <a:r>
              <a:rPr lang="en-US" altLang="zh-CN" sz="1700" dirty="0"/>
              <a:t>Paradox</a:t>
            </a:r>
            <a:r>
              <a:rPr lang="zh-CN" altLang="en-US" sz="1700" dirty="0"/>
              <a:t>的本意是悖论，游戏中为你展现了许多看似不能触及的终点，需要你开动脑筋，旋转视角，利用视错觉逻辑“构造新路”，推动箱子抵达终点！</a:t>
            </a:r>
            <a:endParaRPr lang="en-US" altLang="zh-CN" sz="17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F6E733D0-E5BB-453B-BF9D-30D554EC8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26375" b="2956"/>
          <a:stretch/>
        </p:blipFill>
        <p:spPr>
          <a:xfrm>
            <a:off x="761782" y="1001290"/>
            <a:ext cx="3759445" cy="32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/>
        </p:nvSpPr>
        <p:spPr>
          <a:xfrm>
            <a:off x="2905565" y="2317640"/>
            <a:ext cx="37204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为什么是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Parabox</a:t>
            </a:r>
          </a:p>
        </p:txBody>
      </p:sp>
      <p:sp>
        <p:nvSpPr>
          <p:cNvPr id="55" name="TextBox 48"/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21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683568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为什么是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Parabox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84812DF-8572-45CD-8B5C-50C88FFD2CFB}"/>
              </a:ext>
            </a:extLst>
          </p:cNvPr>
          <p:cNvSpPr txBox="1"/>
          <p:nvPr/>
        </p:nvSpPr>
        <p:spPr>
          <a:xfrm>
            <a:off x="407054" y="1203598"/>
            <a:ext cx="437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有限关卡制，不易沉迷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益智性强，激发空间想象力，帮助突破定式思维，培养创造力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多人合作模式鼓励协作解决问题，增强玩家合作意识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助你在一天内复习完一门考试</a:t>
            </a:r>
            <a:r>
              <a:rPr lang="en-US" altLang="zh-CN" sz="16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写完一份报告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068A14E-D647-4501-900E-92BEF9E9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699542"/>
            <a:ext cx="3731450" cy="31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/>
        </p:nvSpPr>
        <p:spPr>
          <a:xfrm>
            <a:off x="3053451" y="2294751"/>
            <a:ext cx="37204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基本玩法介绍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11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5" grpId="0"/>
          <p:bldP spid="56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652</Words>
  <Application>Microsoft Office PowerPoint</Application>
  <PresentationFormat>全屏显示(16:9)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Helvetica Neue</vt:lpstr>
      <vt:lpstr>微软雅黑</vt:lpstr>
      <vt:lpstr>Arial</vt:lpstr>
      <vt:lpstr>Bahnschrift Light</vt:lpstr>
      <vt:lpstr>Calibri</vt:lpstr>
      <vt:lpstr>Lucida Calligraphy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David W</cp:lastModifiedBy>
  <cp:revision>432</cp:revision>
  <dcterms:created xsi:type="dcterms:W3CDTF">2015-12-11T17:46:00Z</dcterms:created>
  <dcterms:modified xsi:type="dcterms:W3CDTF">2021-12-29T11:03:07Z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85D20F3E2B6E4A868D9203C49171F423</vt:lpwstr>
  </property>
  <property fmtid="{D5CDD505-2E9C-101B-9397-08002B2CF9AE}" pid="3" name="KSOProductBuildVer">
    <vt:lpwstr>2052-11.1.0.10495</vt:lpwstr>
  </property>
</Properties>
</file>