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6" r:id="rId2"/>
    <p:sldId id="258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296" autoAdjust="0"/>
  </p:normalViewPr>
  <p:slideViewPr>
    <p:cSldViewPr snapToGrid="0">
      <p:cViewPr varScale="1">
        <p:scale>
          <a:sx n="62" d="100"/>
          <a:sy n="62" d="100"/>
        </p:scale>
        <p:origin x="148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AE5AD-93B7-49AB-870C-CD11479E318B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5C7C0-8258-409A-90DC-7ACCC784E4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8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94C7-5AA6-4500-89C1-1CAF6837CF86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F0C-B170-461A-83F5-346419042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42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94C7-5AA6-4500-89C1-1CAF6837CF86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F0C-B170-461A-83F5-346419042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35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94C7-5AA6-4500-89C1-1CAF6837CF86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F0C-B170-461A-83F5-346419042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0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94C7-5AA6-4500-89C1-1CAF6837CF86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F0C-B170-461A-83F5-346419042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71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94C7-5AA6-4500-89C1-1CAF6837CF86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F0C-B170-461A-83F5-346419042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02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94C7-5AA6-4500-89C1-1CAF6837CF86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F0C-B170-461A-83F5-346419042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16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94C7-5AA6-4500-89C1-1CAF6837CF86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F0C-B170-461A-83F5-346419042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4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94C7-5AA6-4500-89C1-1CAF6837CF86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F0C-B170-461A-83F5-346419042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47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94C7-5AA6-4500-89C1-1CAF6837CF86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F0C-B170-461A-83F5-346419042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97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94C7-5AA6-4500-89C1-1CAF6837CF86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F0C-B170-461A-83F5-346419042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08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94C7-5AA6-4500-89C1-1CAF6837CF86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F0C-B170-461A-83F5-346419042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09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94C7-5AA6-4500-89C1-1CAF6837CF86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ABF0C-B170-461A-83F5-346419042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58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87357"/>
            <a:ext cx="9144000" cy="44832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25240"/>
            <a:ext cx="9148861" cy="140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8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企画テーマ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ja-JP" sz="4000" dirty="0" smtClean="0"/>
          </a:p>
          <a:p>
            <a:r>
              <a:rPr lang="en-US" altLang="ja-JP" sz="4000" dirty="0" smtClean="0"/>
              <a:t>VR</a:t>
            </a:r>
            <a:r>
              <a:rPr lang="ja-JP" altLang="en-US" sz="4000" dirty="0"/>
              <a:t>の交通のこれからを担うのは</a:t>
            </a:r>
            <a:r>
              <a:rPr lang="ja-JP" altLang="en-US" sz="4000" dirty="0" smtClean="0"/>
              <a:t>、</a:t>
            </a:r>
            <a:r>
              <a:rPr lang="ja-JP" altLang="en-US" sz="4000" b="1" dirty="0" smtClean="0">
                <a:solidFill>
                  <a:srgbClr val="00B0F0"/>
                </a:solidFill>
              </a:rPr>
              <a:t>車いす</a:t>
            </a:r>
            <a:r>
              <a:rPr lang="ja-JP" altLang="en-US" sz="4000" dirty="0" smtClean="0"/>
              <a:t>。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バーチャル</a:t>
            </a:r>
            <a:r>
              <a:rPr lang="ja-JP" altLang="en-US" sz="4000" dirty="0"/>
              <a:t>世界を自由に</a:t>
            </a:r>
            <a:r>
              <a:rPr lang="ja-JP" altLang="en-US" sz="4000" dirty="0" smtClean="0"/>
              <a:t>動き回る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4000" dirty="0" smtClean="0"/>
              <a:t>アドベンチャーゲーム、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「</a:t>
            </a:r>
            <a:r>
              <a:rPr lang="en-US" altLang="ja-JP" sz="4000" dirty="0"/>
              <a:t>ON WHEELS</a:t>
            </a:r>
            <a:r>
              <a:rPr lang="ja-JP" altLang="en-US" sz="4000" dirty="0"/>
              <a:t>」！</a:t>
            </a:r>
            <a:r>
              <a:rPr lang="ja-JP" altLang="en-US" dirty="0" smtClean="0"/>
              <a:t>​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r>
              <a:rPr lang="en-US" altLang="ja-JP" sz="3200" dirty="0"/>
              <a:t>VR</a:t>
            </a:r>
            <a:r>
              <a:rPr lang="ja-JP" altLang="en-US" sz="3200" dirty="0"/>
              <a:t>世界で自由に動ける</a:t>
            </a:r>
            <a:r>
              <a:rPr lang="ja-JP" altLang="en-US" sz="3200" u="sng" dirty="0" smtClean="0">
                <a:solidFill>
                  <a:srgbClr val="00B0F0"/>
                </a:solidFill>
              </a:rPr>
              <a:t>車いす操作</a:t>
            </a:r>
            <a:r>
              <a:rPr lang="ja-JP" altLang="en-US" sz="3200" dirty="0" smtClean="0"/>
              <a:t>。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バーチャル</a:t>
            </a:r>
            <a:r>
              <a:rPr lang="ja-JP" altLang="en-US" sz="3200" dirty="0"/>
              <a:t>好きに提案する、</a:t>
            </a:r>
            <a:r>
              <a:rPr lang="en-US" altLang="ja-JP" sz="3200" dirty="0"/>
              <a:t>VR</a:t>
            </a:r>
            <a:r>
              <a:rPr lang="ja-JP" altLang="en-US" sz="3200" dirty="0"/>
              <a:t>冒険体験！</a:t>
            </a:r>
            <a:endParaRPr lang="en-US" altLang="ja-JP" sz="3200" dirty="0" smtClean="0"/>
          </a:p>
          <a:p>
            <a:pPr lvl="1"/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788" y="142106"/>
            <a:ext cx="3433665" cy="168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773" y="1481332"/>
            <a:ext cx="8347788" cy="4695631"/>
          </a:xfr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0B0F0"/>
                </a:solidFill>
              </a:rPr>
              <a:t>「車いす操作」</a:t>
            </a:r>
            <a:r>
              <a:rPr kumimoji="1" lang="ja-JP" altLang="en-US" dirty="0" smtClean="0"/>
              <a:t>の提案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7091487" y="1913707"/>
            <a:ext cx="3771122" cy="435133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VR</a:t>
            </a:r>
            <a:r>
              <a:rPr lang="ja-JP" altLang="en-US" dirty="0" smtClean="0"/>
              <a:t>コンテンツに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おいてバーチャル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空間内を移動する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操作方法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788" y="142106"/>
            <a:ext cx="3433665" cy="168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774" y="1481332"/>
            <a:ext cx="8347788" cy="4695631"/>
          </a:xfrm>
          <a:prstGeom prst="rect">
            <a:avLst/>
          </a:prstGeom>
        </p:spPr>
      </p:pic>
      <p:pic>
        <p:nvPicPr>
          <p:cNvPr id="6" name="コンテンツ プレースホルダー 5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773" y="1481332"/>
            <a:ext cx="8347788" cy="4695631"/>
          </a:xfr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774" y="1481332"/>
            <a:ext cx="8347788" cy="8347788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基本操作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7091487" y="1913707"/>
            <a:ext cx="3771122" cy="435133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グリップボタンを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押してホイール</a:t>
            </a:r>
            <a:r>
              <a:rPr lang="ja-JP" altLang="en-US" dirty="0" smtClean="0"/>
              <a:t>を「掴む」操作をしたのち、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腕を前に出しながらボタンを離すことによって前進する。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（後ろに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引っ張りながら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離すことで後退）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788" y="142106"/>
            <a:ext cx="3433665" cy="168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4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773" y="1481332"/>
            <a:ext cx="8347788" cy="4695631"/>
          </a:xfr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773" y="1481332"/>
            <a:ext cx="8347788" cy="834778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773" y="1481332"/>
            <a:ext cx="8347788" cy="8347788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基本操作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7091487" y="1913707"/>
            <a:ext cx="3771122" cy="435133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「掴む」操作をしたのち、腕を反対の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方向に動かしながらボタンを離すことによって旋回する。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788" y="142106"/>
            <a:ext cx="3433665" cy="168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9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Words>43</Words>
  <Application>Microsoft Office PowerPoint</Application>
  <PresentationFormat>ワイド画面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企画テーマ</vt:lpstr>
      <vt:lpstr>「車いす操作」の提案</vt:lpstr>
      <vt:lpstr>基本操作</vt:lpstr>
      <vt:lpstr>基本操作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kurogiraffe1109@gmail.com</dc:creator>
  <cp:lastModifiedBy>kurogiraffe1109@gmail.com</cp:lastModifiedBy>
  <cp:revision>22</cp:revision>
  <dcterms:created xsi:type="dcterms:W3CDTF">2021-01-06T08:17:54Z</dcterms:created>
  <dcterms:modified xsi:type="dcterms:W3CDTF">2021-01-21T05:09:26Z</dcterms:modified>
</cp:coreProperties>
</file>