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9" r:id="rId5"/>
    <p:sldId id="272" r:id="rId6"/>
    <p:sldId id="270" r:id="rId7"/>
    <p:sldId id="264" r:id="rId8"/>
    <p:sldId id="271" r:id="rId9"/>
    <p:sldId id="268" r:id="rId10"/>
    <p:sldId id="263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CamingoCode" panose="020B0509040302020203" pitchFamily="49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ACFE-8755-4B9E-A581-CCD070B0F316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1C8A-3BC2-4033-8B76-6F95CF5C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2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4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9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4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2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1580-7A4F-4EC7-9F8A-00195039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A0717-A8ED-4382-900C-2B56E269F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2A63-5DE0-4724-9431-18340B1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F65A0-4A48-4F72-B438-C5A3954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4F9AD-4D32-423A-BCC2-5DC40F41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9229-2AE3-405D-9C54-50F95160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83F36-347D-4641-8F18-12DDF20B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63576-858D-4639-A01F-A6EAF364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8354A-D8B6-4B43-BC98-B5F2E4A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1ADF6-200C-4C40-B635-320EEDD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B26D0-B137-43DD-B30E-21FB1C0E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D2E34-623F-4DA3-BE9B-78C8A600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BC3B7-404C-4A15-9767-981928D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38FEC-4CE0-4985-8FE6-1A2870F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F1C2C-1BE2-4753-A910-71EC4F23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50930"/>
            <a:ext cx="10801351" cy="3177153"/>
          </a:xfrm>
          <a:custGeom>
            <a:avLst/>
            <a:gdLst>
              <a:gd name="connsiteX0" fmla="*/ 0 w 10801351"/>
              <a:gd name="connsiteY0" fmla="*/ 0 h 3177153"/>
              <a:gd name="connsiteX1" fmla="*/ 10801351 w 10801351"/>
              <a:gd name="connsiteY1" fmla="*/ 0 h 3177153"/>
              <a:gd name="connsiteX2" fmla="*/ 10801351 w 10801351"/>
              <a:gd name="connsiteY2" fmla="*/ 3177153 h 3177153"/>
              <a:gd name="connsiteX3" fmla="*/ 0 w 10801351"/>
              <a:gd name="connsiteY3" fmla="*/ 3177153 h 317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51" h="3177153">
                <a:moveTo>
                  <a:pt x="0" y="0"/>
                </a:moveTo>
                <a:lnTo>
                  <a:pt x="10801351" y="0"/>
                </a:lnTo>
                <a:lnTo>
                  <a:pt x="10801351" y="3177153"/>
                </a:lnTo>
                <a:lnTo>
                  <a:pt x="0" y="31771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3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47700"/>
            <a:ext cx="4048125" cy="5505450"/>
          </a:xfrm>
          <a:custGeom>
            <a:avLst/>
            <a:gdLst>
              <a:gd name="connsiteX0" fmla="*/ 0 w 4048125"/>
              <a:gd name="connsiteY0" fmla="*/ 0 h 5505450"/>
              <a:gd name="connsiteX1" fmla="*/ 4048125 w 4048125"/>
              <a:gd name="connsiteY1" fmla="*/ 0 h 5505450"/>
              <a:gd name="connsiteX2" fmla="*/ 4048125 w 4048125"/>
              <a:gd name="connsiteY2" fmla="*/ 5505450 h 5505450"/>
              <a:gd name="connsiteX3" fmla="*/ 0 w 4048125"/>
              <a:gd name="connsiteY3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5505450">
                <a:moveTo>
                  <a:pt x="0" y="0"/>
                </a:moveTo>
                <a:lnTo>
                  <a:pt x="4048125" y="0"/>
                </a:lnTo>
                <a:lnTo>
                  <a:pt x="4048125" y="5505450"/>
                </a:lnTo>
                <a:lnTo>
                  <a:pt x="0" y="5505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7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37558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5133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6511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3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6" y="2032000"/>
            <a:ext cx="5802753" cy="3873500"/>
          </a:xfrm>
          <a:custGeom>
            <a:avLst/>
            <a:gdLst>
              <a:gd name="connsiteX0" fmla="*/ 0 w 5802753"/>
              <a:gd name="connsiteY0" fmla="*/ 0 h 3873500"/>
              <a:gd name="connsiteX1" fmla="*/ 5802753 w 5802753"/>
              <a:gd name="connsiteY1" fmla="*/ 0 h 3873500"/>
              <a:gd name="connsiteX2" fmla="*/ 5802753 w 5802753"/>
              <a:gd name="connsiteY2" fmla="*/ 3873500 h 3873500"/>
              <a:gd name="connsiteX3" fmla="*/ 0 w 5802753"/>
              <a:gd name="connsiteY3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53" h="3873500">
                <a:moveTo>
                  <a:pt x="0" y="0"/>
                </a:moveTo>
                <a:lnTo>
                  <a:pt x="5802753" y="0"/>
                </a:lnTo>
                <a:lnTo>
                  <a:pt x="5802753" y="3873500"/>
                </a:lnTo>
                <a:lnTo>
                  <a:pt x="0" y="387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A923-6AD8-47FE-B9C8-66F453AF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9EE8E-3E7E-40EF-90DE-143B8A32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F95C-6259-45E2-8723-153A2AEC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68CFA-0026-48BF-BF26-218E5274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C4E41-D342-4D8C-8BE9-DA2130C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416-FEB5-4215-B181-4DDFE98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01FC6-B20B-4869-9ECD-EA2AA165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02B32-C077-4FFD-9A0D-372D3EE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5ABF0-1213-4495-82F4-6CF1C6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D475-E31F-4065-AC11-14225014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C302-98A0-447E-A87D-5DE3CE9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1CF7-3AD9-419B-A128-F8F11DC8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CC6DC-CB9D-4E76-BE4A-50826D82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46F49-C77C-4FF0-9DAA-C7F5004E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D27B6-2F06-439B-844D-1E5AEDC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3724-797A-46FA-A287-B74804BE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A2609-6728-4E79-A1B5-F13A220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E0E14-166A-4512-B023-F15F17EB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530B2-84B3-4050-A0DC-0774249B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548A2D-F963-486F-A3AA-4AA9E58C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3C8E0-0746-4874-9551-C8CE01F8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AA54F-A33A-4499-9F38-36C411BD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CEE90-5138-40B3-A24C-266DCC6C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DA060-4B0B-4392-AA97-D4B6EF8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2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49A4F-0E42-4543-8A78-CE39141D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19B0DA-F181-43EB-AE81-D04EC1CD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97780-E2FE-4012-A921-67F9BF79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1772B-0FDF-4B34-836B-3FE2557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058FE-212B-4677-AC24-7362C08D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CB0C76-D823-4465-9013-5332ACA3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DE789-052D-47C5-9785-BD4D66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362E-1F9A-4918-9365-741F8A17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3D62A-0EEB-4A7F-81F7-C24B6F4B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37566-6B80-43D8-B4D5-BB00A3E1A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0D567-15E5-4247-A9B1-8B949B64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C7343-6FBF-432C-AFF5-3E0B9C0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12544-46DC-4E17-AECE-B66FA64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586B-6330-4ED6-A6AE-5B28F5CF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152B12-E9BE-4145-9AB2-973452C3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F0F88-5E9B-4118-A1A6-46D9CFE1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E46CF-5DB4-4829-9A75-332CE058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CCE68-05EC-4195-909A-456E184D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49A79-D939-45AC-9C35-9657CC53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CBB59-9BBF-45F2-8F25-824254F9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38BCB-4643-48BC-89EA-852B9875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C301A-BB2E-4C8C-99B7-BDC33C5F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F365-076B-453A-B102-071E7C80D9E9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D9DB7-1E4D-4E11-A0C7-0099B6FD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7FF9A-24A1-4CEE-A770-B9798B3B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ingoCode" panose="020B0509040302020203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zh-CN" altLang="en-US" sz="9600" dirty="0">
                <a:latin typeface="CamingoCode" panose="020B0509040302020203" pitchFamily="49" charset="0"/>
              </a:rPr>
              <a:t>差分约束系统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69021" y="5872413"/>
            <a:ext cx="453958" cy="453958"/>
            <a:chOff x="5869021" y="5872413"/>
            <a:chExt cx="453958" cy="453958"/>
          </a:xfrm>
        </p:grpSpPr>
        <p:sp>
          <p:nvSpPr>
            <p:cNvPr id="6" name="矩形 5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ingoCode" panose="020B0509040302020203" pitchFamily="49" charset="0"/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mingoCode" panose="020B0509040302020203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F76FBC8-8040-4DD1-8CF6-3FDA0AC51946}"/>
              </a:ext>
            </a:extLst>
          </p:cNvPr>
          <p:cNvGrpSpPr/>
          <p:nvPr/>
        </p:nvGrpSpPr>
        <p:grpSpPr>
          <a:xfrm>
            <a:off x="1637656" y="1608581"/>
            <a:ext cx="8916690" cy="3640839"/>
            <a:chOff x="1637656" y="2685532"/>
            <a:chExt cx="8916690" cy="3640839"/>
          </a:xfrm>
        </p:grpSpPr>
        <p:sp>
          <p:nvSpPr>
            <p:cNvPr id="3" name="矩形 2"/>
            <p:cNvSpPr/>
            <p:nvPr/>
          </p:nvSpPr>
          <p:spPr>
            <a:xfrm>
              <a:off x="1637656" y="2685532"/>
              <a:ext cx="8916690" cy="2750047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64599" y="3038926"/>
              <a:ext cx="7862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THANKYOU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869021" y="5872413"/>
              <a:ext cx="453958" cy="453958"/>
              <a:chOff x="5869021" y="5872413"/>
              <a:chExt cx="453958" cy="45395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630688"/>
      </p:ext>
    </p:extLst>
  </p:cSld>
  <p:clrMapOvr>
    <a:masterClrMapping/>
  </p:clrMapOvr>
  <p:transition spd="slow" advTm="4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5" y="1882350"/>
            <a:ext cx="9859019" cy="389613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ingoCode" panose="020B0509040302020203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7164" y="937052"/>
            <a:ext cx="48839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amingoCode" panose="020B0509040302020203" pitchFamily="49" charset="0"/>
              </a:rPr>
              <a:t>CONTENTS</a:t>
            </a:r>
            <a:endParaRPr lang="zh-CN" altLang="en-US" sz="4800" dirty="0">
              <a:latin typeface="CamingoCode" panose="020B0509040302020203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85780" y="2237997"/>
            <a:ext cx="5703051" cy="646331"/>
            <a:chOff x="5010151" y="2610534"/>
            <a:chExt cx="5703051" cy="646331"/>
          </a:xfrm>
        </p:grpSpPr>
        <p:grpSp>
          <p:nvGrpSpPr>
            <p:cNvPr id="10" name="组合 9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选题介绍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85780" y="3111020"/>
            <a:ext cx="5703051" cy="646331"/>
            <a:chOff x="5010151" y="2610534"/>
            <a:chExt cx="5703051" cy="646331"/>
          </a:xfrm>
        </p:grpSpPr>
        <p:grpSp>
          <p:nvGrpSpPr>
            <p:cNvPr id="14" name="组合 13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选题背景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780" y="3984043"/>
            <a:ext cx="5703051" cy="646331"/>
            <a:chOff x="5010151" y="2610534"/>
            <a:chExt cx="5703051" cy="64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制作</a:t>
              </a:r>
              <a:r>
                <a:rPr lang="en-US" altLang="zh-CN" sz="2800" dirty="0">
                  <a:latin typeface="CamingoCode" panose="020B0509040302020203" pitchFamily="49" charset="0"/>
                </a:rPr>
                <a:t>&amp;</a:t>
              </a:r>
              <a:r>
                <a:rPr lang="zh-CN" altLang="en-US" sz="2800" dirty="0">
                  <a:latin typeface="CamingoCode" panose="020B0509040302020203" pitchFamily="49" charset="0"/>
                </a:rPr>
                <a:t>困难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7282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选题介绍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PART01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59223"/>
      </p:ext>
    </p:extLst>
  </p:cSld>
  <p:clrMapOvr>
    <a:masterClrMapping/>
  </p:clrMapOvr>
  <p:transition spd="slow" advTm="4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90589" y="160439"/>
            <a:ext cx="10410824" cy="1118434"/>
            <a:chOff x="2033589" y="199351"/>
            <a:chExt cx="812482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3589" y="794565"/>
              <a:ext cx="81248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什么是差分约束系统</a:t>
              </a:r>
              <a:r>
                <a:rPr lang="en-US" altLang="zh-CN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?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0975EC-B067-4F84-AB0A-8F69289B22E6}"/>
              </a:ext>
            </a:extLst>
          </p:cNvPr>
          <p:cNvGrpSpPr/>
          <p:nvPr/>
        </p:nvGrpSpPr>
        <p:grpSpPr>
          <a:xfrm>
            <a:off x="4314825" y="1781174"/>
            <a:ext cx="3562350" cy="0"/>
            <a:chOff x="4000500" y="1809750"/>
            <a:chExt cx="3562350" cy="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F0E3F8-5EEB-448B-A85A-56D8F899E4B8}"/>
                </a:ext>
              </a:extLst>
            </p:cNvPr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92188D7-0196-4247-B943-5B998739633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What">
            <a:hlinkClick r:id="" action="ppaction://media"/>
            <a:extLst>
              <a:ext uri="{FF2B5EF4-FFF2-40B4-BE49-F238E27FC236}">
                <a16:creationId xmlns:a16="http://schemas.microsoft.com/office/drawing/2014/main" id="{52BC71EA-73A3-4F50-A2FD-91DF5B15B2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76277" y="2359601"/>
            <a:ext cx="5439444" cy="305968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43EA02B-5A3C-4B1E-97BA-E13B52B00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000" y="3178963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8907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90589" y="160439"/>
            <a:ext cx="10410824" cy="1118434"/>
            <a:chOff x="2033589" y="199351"/>
            <a:chExt cx="812482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3589" y="794565"/>
              <a:ext cx="81248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如何求解差分约束系统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?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0975EC-B067-4F84-AB0A-8F69289B22E6}"/>
              </a:ext>
            </a:extLst>
          </p:cNvPr>
          <p:cNvGrpSpPr/>
          <p:nvPr/>
        </p:nvGrpSpPr>
        <p:grpSpPr>
          <a:xfrm>
            <a:off x="4314825" y="1781174"/>
            <a:ext cx="3562350" cy="0"/>
            <a:chOff x="4000500" y="1809750"/>
            <a:chExt cx="3562350" cy="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F0E3F8-5EEB-448B-A85A-56D8F899E4B8}"/>
                </a:ext>
              </a:extLst>
            </p:cNvPr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92188D7-0196-4247-B943-5B998739633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243EA02B-5A3C-4B1E-97BA-E13B52B00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000" y="3178963"/>
            <a:ext cx="3302000" cy="3302000"/>
          </a:xfrm>
          <a:prstGeom prst="rect">
            <a:avLst/>
          </a:prstGeom>
        </p:spPr>
      </p:pic>
      <p:pic>
        <p:nvPicPr>
          <p:cNvPr id="9" name="Graph">
            <a:hlinkClick r:id="" action="ppaction://media"/>
            <a:extLst>
              <a:ext uri="{FF2B5EF4-FFF2-40B4-BE49-F238E27FC236}">
                <a16:creationId xmlns:a16="http://schemas.microsoft.com/office/drawing/2014/main" id="{37CCAC85-6BED-4198-AED3-09A95360AD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/>
          <a:stretch/>
        </p:blipFill>
        <p:spPr>
          <a:xfrm>
            <a:off x="3376800" y="2358000"/>
            <a:ext cx="544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580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选题背景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PART02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38733"/>
      </p:ext>
    </p:extLst>
  </p:cSld>
  <p:clrMapOvr>
    <a:masterClrMapping/>
  </p:clrMapOvr>
  <p:transition spd="slow" advTm="4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47914" y="160439"/>
            <a:ext cx="7496174" cy="1118434"/>
            <a:chOff x="3205164" y="199351"/>
            <a:chExt cx="578167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algn="ctr"/>
              <a:r>
                <a:rPr lang="en-US" altLang="zh-CN" sz="3600" dirty="0">
                  <a:latin typeface="CamingoCode" panose="020B0509040302020203" pitchFamily="49" charset="0"/>
                </a:rPr>
                <a:t>02</a:t>
              </a:r>
              <a:endParaRPr lang="zh-CN" altLang="en-US" sz="3600" dirty="0">
                <a:latin typeface="CamingoCode" panose="020B0509040302020203" pitchFamily="49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05164" y="794565"/>
              <a:ext cx="57816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为什么选择差分约束问题？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4681B3E1-658C-40D3-BF0B-47688BB20028}"/>
              </a:ext>
            </a:extLst>
          </p:cNvPr>
          <p:cNvSpPr/>
          <p:nvPr/>
        </p:nvSpPr>
        <p:spPr>
          <a:xfrm>
            <a:off x="2186800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C555F2-C868-4EC2-B06F-A5FFACDCBE23}"/>
              </a:ext>
            </a:extLst>
          </p:cNvPr>
          <p:cNvSpPr/>
          <p:nvPr/>
        </p:nvSpPr>
        <p:spPr>
          <a:xfrm>
            <a:off x="2522966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526DFD3-7E9D-4D00-B529-AA22CE28BC0A}"/>
              </a:ext>
            </a:extLst>
          </p:cNvPr>
          <p:cNvGrpSpPr/>
          <p:nvPr/>
        </p:nvGrpSpPr>
        <p:grpSpPr>
          <a:xfrm>
            <a:off x="2640128" y="4190252"/>
            <a:ext cx="2454998" cy="1546425"/>
            <a:chOff x="2697764" y="4190252"/>
            <a:chExt cx="2454998" cy="154642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743030-836D-4320-9D47-70CC67B33048}"/>
                </a:ext>
              </a:extLst>
            </p:cNvPr>
            <p:cNvSpPr/>
            <p:nvPr/>
          </p:nvSpPr>
          <p:spPr>
            <a:xfrm>
              <a:off x="2697764" y="4190252"/>
              <a:ext cx="2454998" cy="9644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数学符号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不等式组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变量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60A2A8-C114-490E-952C-8D321FFCB32A}"/>
                </a:ext>
              </a:extLst>
            </p:cNvPr>
            <p:cNvSpPr/>
            <p:nvPr/>
          </p:nvSpPr>
          <p:spPr>
            <a:xfrm>
              <a:off x="2804276" y="533336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抽象的问题</a:t>
              </a:r>
            </a:p>
          </p:txBody>
        </p:sp>
      </p:grpSp>
      <p:pic>
        <p:nvPicPr>
          <p:cNvPr id="41" name="图片占位符 41">
            <a:extLst>
              <a:ext uri="{FF2B5EF4-FFF2-40B4-BE49-F238E27FC236}">
                <a16:creationId xmlns:a16="http://schemas.microsoft.com/office/drawing/2014/main" id="{4A3875ED-5DCD-487F-B6FA-19B48517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966" y="2273166"/>
            <a:ext cx="2689324" cy="1512744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C919C93-249F-43DD-A3F7-76AC05353791}"/>
              </a:ext>
            </a:extLst>
          </p:cNvPr>
          <p:cNvSpPr/>
          <p:nvPr/>
        </p:nvSpPr>
        <p:spPr>
          <a:xfrm>
            <a:off x="6643545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8DA091-3116-4F58-B961-4FAD9A4B3913}"/>
              </a:ext>
            </a:extLst>
          </p:cNvPr>
          <p:cNvSpPr/>
          <p:nvPr/>
        </p:nvSpPr>
        <p:spPr>
          <a:xfrm>
            <a:off x="6979710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2A395E4-4253-4149-AEBA-4A1C42ACD5F3}"/>
              </a:ext>
            </a:extLst>
          </p:cNvPr>
          <p:cNvGrpSpPr/>
          <p:nvPr/>
        </p:nvGrpSpPr>
        <p:grpSpPr>
          <a:xfrm>
            <a:off x="7094682" y="4190252"/>
            <a:ext cx="2454998" cy="1546425"/>
            <a:chOff x="4866309" y="4190252"/>
            <a:chExt cx="2454998" cy="154642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8162E0-FEED-4BBC-AF02-062CDAD18DB9}"/>
                </a:ext>
              </a:extLst>
            </p:cNvPr>
            <p:cNvSpPr/>
            <p:nvPr/>
          </p:nvSpPr>
          <p:spPr>
            <a:xfrm>
              <a:off x="4866309" y="4190252"/>
              <a:ext cx="2454998" cy="7428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图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三角不等式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最短路径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D0953F4-1B8B-426A-80CB-E9B84618700B}"/>
                </a:ext>
              </a:extLst>
            </p:cNvPr>
            <p:cNvSpPr/>
            <p:nvPr/>
          </p:nvSpPr>
          <p:spPr>
            <a:xfrm>
              <a:off x="4972821" y="533336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形象的解法</a:t>
              </a:r>
            </a:p>
          </p:txBody>
        </p:sp>
      </p:grpSp>
      <p:pic>
        <p:nvPicPr>
          <p:cNvPr id="48" name="图片占位符 35">
            <a:extLst>
              <a:ext uri="{FF2B5EF4-FFF2-40B4-BE49-F238E27FC236}">
                <a16:creationId xmlns:a16="http://schemas.microsoft.com/office/drawing/2014/main" id="{AE48E04B-EABE-4EA6-A624-F066ABD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79710" y="2273166"/>
            <a:ext cx="2689324" cy="1512744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667863"/>
      </p:ext>
    </p:extLst>
  </p:cSld>
  <p:clrMapOvr>
    <a:masterClrMapping/>
  </p:clrMapOvr>
  <p:transition spd="slow" advTm="4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制作</a:t>
            </a:r>
            <a:r>
              <a:rPr lang="en-US" altLang="zh-CN" sz="4400" b="1" dirty="0">
                <a:latin typeface="CamingoCode" panose="020B0509040302020203" pitchFamily="49" charset="0"/>
              </a:rPr>
              <a:t>&amp;</a:t>
            </a:r>
            <a:r>
              <a:rPr lang="zh-CN" altLang="en-US" sz="4400" b="1">
                <a:latin typeface="CamingoCode" panose="020B0509040302020203" pitchFamily="49" charset="0"/>
              </a:rPr>
              <a:t>困难</a:t>
            </a:r>
            <a:endParaRPr lang="zh-CN" altLang="en-US" sz="4400" b="1" dirty="0">
              <a:latin typeface="CamingoCode" panose="020B0509040302020203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PART03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90988"/>
      </p:ext>
    </p:extLst>
  </p:cSld>
  <p:clrMapOvr>
    <a:masterClrMapping/>
  </p:clrMapOvr>
  <p:transition spd="slow" advTm="4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 err="1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Manim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8277" y="2032000"/>
            <a:ext cx="4530923" cy="652258"/>
            <a:chOff x="6848277" y="2516740"/>
            <a:chExt cx="4530923" cy="652258"/>
          </a:xfrm>
        </p:grpSpPr>
        <p:grpSp>
          <p:nvGrpSpPr>
            <p:cNvPr id="16" name="组合 15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22" name="箭头: V 形 21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3Blue1Brown 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风格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848277" y="3171363"/>
            <a:ext cx="4530923" cy="652258"/>
            <a:chOff x="6848277" y="2516740"/>
            <a:chExt cx="4530923" cy="652258"/>
          </a:xfrm>
        </p:grpSpPr>
        <p:grpSp>
          <p:nvGrpSpPr>
            <p:cNvPr id="27" name="组合 26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585160" y="1678126"/>
                <a:ext cx="2970728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较低的门槛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&amp;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出色的效果</a:t>
                </a: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848277" y="4310726"/>
            <a:ext cx="4530923" cy="652258"/>
            <a:chOff x="6848277" y="2516740"/>
            <a:chExt cx="4530923" cy="652258"/>
          </a:xfrm>
        </p:grpSpPr>
        <p:grpSp>
          <p:nvGrpSpPr>
            <p:cNvPr id="34" name="组合 33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39" name="箭头: V 形 38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任务量</a:t>
                </a:r>
              </a:p>
            </p:txBody>
          </p:sp>
        </p:grpSp>
      </p:grpSp>
      <p:pic>
        <p:nvPicPr>
          <p:cNvPr id="43" name="图片占位符 4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95326" y="2667026"/>
            <a:ext cx="5802753" cy="2603447"/>
          </a:xfr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3A0393D9-FB91-41D2-8ECA-EEFC3DC2F1B7}"/>
              </a:ext>
            </a:extLst>
          </p:cNvPr>
          <p:cNvGrpSpPr/>
          <p:nvPr/>
        </p:nvGrpSpPr>
        <p:grpSpPr>
          <a:xfrm>
            <a:off x="6848277" y="5450089"/>
            <a:ext cx="4530923" cy="652258"/>
            <a:chOff x="6848277" y="2516740"/>
            <a:chExt cx="4530923" cy="65225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41E53CA-576B-4662-9600-34DC58B962B7}"/>
                </a:ext>
              </a:extLst>
            </p:cNvPr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B429643-6287-4D76-8BF3-A0F147149B0A}"/>
                  </a:ext>
                </a:extLst>
              </p:cNvPr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47" name="箭头: V 形 46">
                <a:extLst>
                  <a:ext uri="{FF2B5EF4-FFF2-40B4-BE49-F238E27FC236}">
                    <a16:creationId xmlns:a16="http://schemas.microsoft.com/office/drawing/2014/main" id="{51B8BA66-9D6D-4029-82D1-6808F81F07FE}"/>
                  </a:ext>
                </a:extLst>
              </p:cNvPr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D419493-B0C8-494C-B485-48371C1DE365}"/>
                </a:ext>
              </a:extLst>
            </p:cNvPr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8930F4D-6C80-464A-ADBF-14A4D48E0B06}"/>
                  </a:ext>
                </a:extLst>
              </p:cNvPr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26DF71-0710-44D5-8C84-3ED20E4E8AAC}"/>
                  </a:ext>
                </a:extLst>
              </p:cNvPr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后期处理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172049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89</Words>
  <Application>Microsoft Office PowerPoint</Application>
  <PresentationFormat>宽屏</PresentationFormat>
  <Paragraphs>45</Paragraphs>
  <Slides>10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等线 Light</vt:lpstr>
      <vt:lpstr>CamingoCode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梦无痕</dc:creator>
  <cp:lastModifiedBy>梦无痕</cp:lastModifiedBy>
  <cp:revision>90</cp:revision>
  <dcterms:created xsi:type="dcterms:W3CDTF">2020-12-16T14:54:07Z</dcterms:created>
  <dcterms:modified xsi:type="dcterms:W3CDTF">2021-01-10T13:58:35Z</dcterms:modified>
</cp:coreProperties>
</file>