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4 -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4 – </a:t>
            </a:r>
            <a:r>
              <a:rPr lang="en-US" dirty="0" smtClean="0"/>
              <a:t>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  <a:endParaRPr lang="en-US" altLang="ko-KR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623385"/>
            <a:ext cx="2720073" cy="886701"/>
            <a:chOff x="0" y="1383771"/>
            <a:chExt cx="2720073" cy="886701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0" y="1383771"/>
              <a:ext cx="2507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 통신</a:t>
              </a: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451503" y="1870362"/>
              <a:ext cx="2268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블루투스 통신</a:t>
              </a:r>
            </a:p>
          </p:txBody>
        </p:sp>
      </p:grp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4277069"/>
            <a:ext cx="6269665" cy="886701"/>
            <a:chOff x="0" y="4120947"/>
            <a:chExt cx="6269665" cy="886701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0" y="4120947"/>
              <a:ext cx="62696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지금까지 배운 걸로 무엇을 할 수 있을까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451503" y="4607538"/>
              <a:ext cx="28712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 작품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2761870"/>
            <a:ext cx="3412570" cy="1263415"/>
            <a:chOff x="0" y="2547983"/>
            <a:chExt cx="3412570" cy="1263415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451503" y="2998677"/>
              <a:ext cx="2419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PWM</a:t>
              </a:r>
              <a:r>
                <a:rPr lang="ko-KR" altLang="en-US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제어</a:t>
              </a:r>
              <a:endPara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0" y="2547983"/>
              <a:ext cx="2507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서보모터 제어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51503" y="3411288"/>
              <a:ext cx="2961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.2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탐사 로봇 원리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5415555"/>
            <a:ext cx="3412570" cy="871300"/>
            <a:chOff x="0" y="5294684"/>
            <a:chExt cx="3412570" cy="871300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0" y="5294684"/>
              <a:ext cx="3409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로봇제작 실습 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51503" y="5765874"/>
              <a:ext cx="2961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탐사 로봇 제작</a:t>
              </a:r>
              <a:endPara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95116"/>
            <a:ext cx="2976553" cy="886701"/>
            <a:chOff x="-73937" y="484900"/>
            <a:chExt cx="2976553" cy="886701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-73937" y="484900"/>
              <a:ext cx="2199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로봇의 세계</a:t>
              </a:r>
              <a:endPara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77566" y="971491"/>
              <a:ext cx="25250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아름다운 로봇들</a:t>
              </a:r>
              <a:endPara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ㅁ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53055</TotalTime>
  <Words>126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2296</cp:revision>
  <cp:lastPrinted>2017-05-19T07:02:17Z</cp:lastPrinted>
  <dcterms:created xsi:type="dcterms:W3CDTF">2014-11-19T03:59:33Z</dcterms:created>
  <dcterms:modified xsi:type="dcterms:W3CDTF">2020-11-04T10:49:30Z</dcterms:modified>
</cp:coreProperties>
</file>