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414" r:id="rId2"/>
    <p:sldId id="1568" r:id="rId3"/>
    <p:sldId id="1569" r:id="rId4"/>
    <p:sldId id="1570" r:id="rId5"/>
    <p:sldId id="1581" r:id="rId6"/>
    <p:sldId id="1571" r:id="rId7"/>
    <p:sldId id="1572" r:id="rId8"/>
    <p:sldId id="1573" r:id="rId9"/>
    <p:sldId id="1574" r:id="rId10"/>
    <p:sldId id="1575" r:id="rId11"/>
    <p:sldId id="1576" r:id="rId12"/>
    <p:sldId id="1577" r:id="rId13"/>
    <p:sldId id="1578" r:id="rId14"/>
    <p:sldId id="1579" r:id="rId15"/>
    <p:sldId id="1580" r:id="rId16"/>
    <p:sldId id="1566" r:id="rId17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9"/>
            <p14:sldId id="1570"/>
            <p14:sldId id="1581"/>
            <p14:sldId id="1571"/>
            <p14:sldId id="1572"/>
            <p14:sldId id="1573"/>
            <p14:sldId id="1574"/>
            <p14:sldId id="1575"/>
            <p14:sldId id="1576"/>
            <p14:sldId id="1577"/>
            <p14:sldId id="1578"/>
            <p14:sldId id="1579"/>
            <p14:sldId id="1580"/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102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 bit processor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12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2 -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10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으로 모터 제어해보기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뒤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조도 센서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디지털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입력 받기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Arial Narrow" pitchFamily="34" charset="0"/>
              </a:rPr>
              <a:t>조도 센서 제어</a:t>
            </a:r>
            <a:endParaRPr lang="ko-KR" altLang="en-US" sz="2800" i="1" kern="0" dirty="0">
              <a:solidFill>
                <a:srgbClr val="F17733"/>
              </a:solidFill>
              <a:latin typeface="Arial Narrow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12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아날로그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입력 받기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</a:rPr>
              <a:t>자율주행 자동차 소개</a:t>
            </a:r>
            <a:endParaRPr lang="ko-KR" altLang="en-US" sz="2800" i="1" kern="0" dirty="0">
              <a:solidFill>
                <a:srgbClr val="F17733"/>
              </a:solidFill>
              <a:latin typeface="Arial Narrow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일반적인 자율주행 자동차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</a:rPr>
              <a:t>자율주행 자동차 소개</a:t>
            </a:r>
            <a:endParaRPr lang="ko-KR" altLang="en-US" sz="2800" i="1" kern="0" dirty="0">
              <a:solidFill>
                <a:srgbClr val="F17733"/>
              </a:solidFill>
              <a:latin typeface="Arial Narrow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14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일반적인 자율주행 자동차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</a:rPr>
              <a:t>자율주행 자동차 기본 원리</a:t>
            </a:r>
            <a:endParaRPr lang="ko-KR" altLang="en-US" sz="2800" i="1" kern="0" dirty="0">
              <a:solidFill>
                <a:srgbClr val="F17733"/>
              </a:solidFill>
              <a:latin typeface="Arial Narrow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15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+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모터 제어를 통한 트랙킹 로봇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Template - Title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16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2109457" y="2752253"/>
            <a:ext cx="1540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b="0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Code example</a:t>
            </a:r>
            <a:endParaRPr lang="ko-KR" altLang="en-US" sz="2000" b="0" kern="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54313" y="3362833"/>
            <a:ext cx="3467477" cy="2078300"/>
          </a:xfrm>
          <a:prstGeom prst="roundRect">
            <a:avLst/>
          </a:prstGeom>
          <a:solidFill>
            <a:srgbClr val="FFFF99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code example</a:t>
            </a: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3430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프로그래밍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변수와 자료형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3368585"/>
            <a:ext cx="3110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양방향 제어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2462096"/>
            <a:ext cx="17828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모터제어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948687"/>
            <a:ext cx="1931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PWM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451503" y="3782605"/>
            <a:ext cx="3110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양방향 제어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0" y="4462168"/>
            <a:ext cx="2507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1503" y="4948759"/>
            <a:ext cx="3127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 동시에 제어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5626133"/>
            <a:ext cx="3539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51503" y="1437396"/>
            <a:ext cx="1409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1503" y="1835855"/>
            <a:ext cx="1409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1503" y="6031327"/>
            <a:ext cx="4153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자동차를 만들어보자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314385" y="771424"/>
            <a:ext cx="3786151" cy="15978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4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83271" y="5117633"/>
            <a:ext cx="4217265" cy="857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4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smtClean="0">
                <a:latin typeface="Arial Narrow"/>
                <a:ea typeface="굴림" pitchFamily="50" charset="-127"/>
              </a:rPr>
              <a:t>변수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데이터를 읽고 쓰는 공간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메모리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예시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센서값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스위치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ON/OFF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상태 등등 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      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메모리에 저장</a:t>
            </a:r>
            <a:endParaRPr lang="en-US" altLang="ko-KR" sz="1800" b="0" kern="0" dirty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데이터를 저장하는 곳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: “</a:t>
            </a:r>
            <a:r>
              <a:rPr lang="ko-KR" altLang="en-US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변수</a:t>
            </a:r>
            <a:r>
              <a:rPr lang="en-US" altLang="ko-KR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”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파이썬과 다르게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, “</a:t>
            </a:r>
            <a:r>
              <a:rPr lang="ko-KR" altLang="en-US" sz="1800" u="sng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자료형</a:t>
            </a:r>
            <a:r>
              <a:rPr lang="en-US" altLang="ko-KR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 존재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!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85" y="2426127"/>
            <a:ext cx="3804258" cy="66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3" y="3331589"/>
            <a:ext cx="9050886" cy="1707348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2954606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자료형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아두이노 우노 한정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-2579" y="5095804"/>
            <a:ext cx="4837129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자료형의 중요성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자료형에 알맞게 데이터가 변환되기 때문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오른쪽 예시의 결과는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? 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입니다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3667"/>
          <a:stretch/>
        </p:blipFill>
        <p:spPr>
          <a:xfrm>
            <a:off x="4977365" y="5245759"/>
            <a:ext cx="4029075" cy="6578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155" y="813280"/>
            <a:ext cx="2524125" cy="1447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17520" r="27407"/>
          <a:stretch/>
        </p:blipFill>
        <p:spPr>
          <a:xfrm>
            <a:off x="8032750" y="5520634"/>
            <a:ext cx="120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8" y="4838538"/>
            <a:ext cx="8820150" cy="1676400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4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연산자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산술 연산자는 숫자의 사칙연산 가능케 함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*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연산자의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=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은 같다가 아니라 대입의 의미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3" y="1363338"/>
            <a:ext cx="8829675" cy="171450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2579" y="3087363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계산과 동시에 대입을 하는 연산자들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쓰지말았으면 하는 문법</a:t>
            </a:r>
            <a:r>
              <a:rPr lang="en-US" altLang="ko-KR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!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83" y="3429782"/>
            <a:ext cx="8801100" cy="11430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2579" y="4580814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비교연산자는 값의 같음 혹은 다름의 우위를 판별함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5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조건문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6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조건문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7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클래스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8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란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9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으로 모터 제어해보기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앞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53327</TotalTime>
  <Words>571</Words>
  <Application>Microsoft Office PowerPoint</Application>
  <PresentationFormat>On-screen Show (4:3)</PresentationFormat>
  <Paragraphs>152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2308</cp:revision>
  <cp:lastPrinted>2017-05-19T07:02:17Z</cp:lastPrinted>
  <dcterms:created xsi:type="dcterms:W3CDTF">2014-11-19T03:59:33Z</dcterms:created>
  <dcterms:modified xsi:type="dcterms:W3CDTF">2020-10-28T08:39:18Z</dcterms:modified>
</cp:coreProperties>
</file>