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414" r:id="rId2"/>
    <p:sldId id="1566" r:id="rId3"/>
  </p:sldIdLst>
  <p:sldSz cx="9144000" cy="6858000" type="screen4x3"/>
  <p:notesSz cx="9926638" cy="67976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5pPr>
    <a:lvl6pPr marL="22860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6pPr>
    <a:lvl7pPr marL="27432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7pPr>
    <a:lvl8pPr marL="32004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8pPr>
    <a:lvl9pPr marL="36576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BEE15F9-61D2-4451-A6D3-0EEAAC7339AC}">
          <p14:sldIdLst>
            <p14:sldId id="1414"/>
          </p14:sldIdLst>
        </p14:section>
        <p14:section name="Untitled Section" id="{9CACB88F-6207-4A79-8889-A4A537B69A16}">
          <p14:sldIdLst>
            <p14:sldId id="15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84" userDrawn="1">
          <p15:clr>
            <a:srgbClr val="A4A3A4"/>
          </p15:clr>
        </p15:guide>
        <p15:guide id="2" pos="4375" userDrawn="1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pos="2996" userDrawn="1">
          <p15:clr>
            <a:srgbClr val="A4A3A4"/>
          </p15:clr>
        </p15:guide>
        <p15:guide id="5" orient="horz" pos="1635" userDrawn="1">
          <p15:clr>
            <a:srgbClr val="A4A3A4"/>
          </p15:clr>
        </p15:guide>
        <p15:guide id="6" orient="horz" pos="2142" userDrawn="1">
          <p15:clr>
            <a:srgbClr val="A4A3A4"/>
          </p15:clr>
        </p15:guide>
        <p15:guide id="7" pos="4564" userDrawn="1">
          <p15:clr>
            <a:srgbClr val="A4A3A4"/>
          </p15:clr>
        </p15:guide>
        <p15:guide id="8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8BE66"/>
    <a:srgbClr val="F4F9F1"/>
    <a:srgbClr val="F17733"/>
    <a:srgbClr val="FEF5F0"/>
    <a:srgbClr val="0000FF"/>
    <a:srgbClr val="FFFFCC"/>
    <a:srgbClr val="FFFF99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48" autoAdjust="0"/>
  </p:normalViewPr>
  <p:slideViewPr>
    <p:cSldViewPr snapToGrid="0" showGuides="1">
      <p:cViewPr varScale="1">
        <p:scale>
          <a:sx n="109" d="100"/>
          <a:sy n="109" d="100"/>
        </p:scale>
        <p:origin x="828" y="78"/>
      </p:cViewPr>
      <p:guideLst>
        <p:guide orient="horz" pos="2160"/>
        <p:guide pos="52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26" d="100"/>
          <a:sy n="126" d="100"/>
        </p:scale>
        <p:origin x="-1566" y="-102"/>
      </p:cViewPr>
      <p:guideLst>
        <p:guide orient="horz" pos="1584"/>
        <p:guide pos="4375"/>
        <p:guide orient="horz" pos="2074"/>
        <p:guide pos="2996"/>
        <p:guide orient="horz" pos="1635"/>
        <p:guide orient="horz" pos="2142"/>
        <p:guide pos="4564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62D839C-949A-8C41-A63B-BF6F65D4E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5" y="3228898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93D81310-C510-5741-A0A3-907D13140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3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7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13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600" i="1" dirty="0">
              <a:solidFill>
                <a:schemeClr val="tx1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Introduction to Robot Making Class</a:t>
            </a: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- Week </a:t>
            </a:r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X </a:t>
            </a:r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-</a:t>
            </a:r>
            <a:endParaRPr lang="en-US" sz="3600" i="1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04680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Department of Electrical and Computer Engineering</a:t>
            </a:r>
            <a:b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</a:br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Seoul National University</a:t>
            </a: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Seong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Hyeon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Park</a:t>
            </a:r>
            <a:endParaRPr lang="en-US" sz="24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A45A93-FE32-2945-8767-7A7088BDD0C8}" type="slidenum">
              <a:rPr lang="en-US" smtClean="0"/>
              <a:pPr/>
              <a:t>1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</a:t>
            </a:r>
            <a:r>
              <a:rPr lang="en-US" dirty="0" smtClean="0"/>
              <a:t>X </a:t>
            </a:r>
            <a:r>
              <a:rPr lang="en-US" dirty="0" smtClean="0"/>
              <a:t>– Fundamentals of Robot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800" i="1" kern="0" dirty="0" smtClean="0">
                <a:solidFill>
                  <a:schemeClr val="tx1"/>
                </a:solidFill>
                <a:latin typeface="Arial Narrow" pitchFamily="34" charset="0"/>
                <a:ea typeface="+mj-ea"/>
                <a:cs typeface="+mj-cs"/>
              </a:rPr>
              <a:t>Template - Title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2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</a:t>
            </a:r>
            <a:r>
              <a:rPr lang="en-US" dirty="0" smtClean="0"/>
              <a:t>X </a:t>
            </a:r>
            <a:r>
              <a:rPr lang="en-US" dirty="0" smtClean="0"/>
              <a:t>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Topic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Osaka"/>
        <a:cs typeface="Osaka"/>
      </a:majorFont>
      <a:minorFont>
        <a:latin typeface="Time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b="0" dirty="0" smtClean="0">
            <a:solidFill>
              <a:schemeClr val="tx1"/>
            </a:solidFill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rgbClr val="187534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algn="l">
          <a:spcBef>
            <a:spcPct val="20000"/>
          </a:spcBef>
          <a:buClr>
            <a:srgbClr val="9999CC"/>
          </a:buClr>
          <a:buSzPct val="80000"/>
          <a:defRPr sz="2000" b="0" kern="0" dirty="0" smtClean="0">
            <a:solidFill>
              <a:srgbClr val="000000"/>
            </a:solidFill>
            <a:latin typeface="Arial Narrow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52999</TotalTime>
  <Words>48</Words>
  <Application>Microsoft Office PowerPoint</Application>
  <PresentationFormat>화면 슬라이드 쇼(4:3)</PresentationFormat>
  <Paragraphs>19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Osaka</vt:lpstr>
      <vt:lpstr>굴림</vt:lpstr>
      <vt:lpstr>Arial</vt:lpstr>
      <vt:lpstr>Arial Narrow</vt:lpstr>
      <vt:lpstr>Times</vt:lpstr>
      <vt:lpstr>Times New Roman</vt:lpstr>
      <vt:lpstr>Wingdings</vt:lpstr>
      <vt:lpstr>Blank Presentation</vt:lpstr>
      <vt:lpstr>PowerPoint 프레젠테이션</vt:lpstr>
      <vt:lpstr>PowerPoint 프레젠테이션</vt:lpstr>
    </vt:vector>
  </TitlesOfParts>
  <Company>Francis Bitter Magnet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Yukikazu Iwasa</dc:creator>
  <cp:lastModifiedBy>박 성현</cp:lastModifiedBy>
  <cp:revision>2283</cp:revision>
  <cp:lastPrinted>2017-05-19T07:02:17Z</cp:lastPrinted>
  <dcterms:created xsi:type="dcterms:W3CDTF">2014-11-19T03:59:33Z</dcterms:created>
  <dcterms:modified xsi:type="dcterms:W3CDTF">2020-10-21T19:06:33Z</dcterms:modified>
</cp:coreProperties>
</file>