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414" r:id="rId2"/>
    <p:sldId id="1568" r:id="rId3"/>
    <p:sldId id="1569" r:id="rId4"/>
    <p:sldId id="1570" r:id="rId5"/>
    <p:sldId id="1581" r:id="rId6"/>
    <p:sldId id="1572" r:id="rId7"/>
    <p:sldId id="1573" r:id="rId8"/>
    <p:sldId id="1574" r:id="rId9"/>
    <p:sldId id="1582" r:id="rId10"/>
    <p:sldId id="1583" r:id="rId11"/>
    <p:sldId id="1576" r:id="rId12"/>
    <p:sldId id="1577" r:id="rId13"/>
    <p:sldId id="1578" r:id="rId14"/>
    <p:sldId id="1579" r:id="rId15"/>
    <p:sldId id="1580" r:id="rId16"/>
    <p:sldId id="1566" r:id="rId17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9"/>
            <p14:sldId id="1570"/>
            <p14:sldId id="1581"/>
            <p14:sldId id="1572"/>
            <p14:sldId id="1573"/>
            <p14:sldId id="1574"/>
            <p14:sldId id="1582"/>
            <p14:sldId id="1583"/>
            <p14:sldId id="1576"/>
            <p14:sldId id="1577"/>
            <p14:sldId id="1578"/>
            <p14:sldId id="1579"/>
            <p14:sldId id="1580"/>
            <p14:sldId id="1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48" autoAdjust="0"/>
  </p:normalViewPr>
  <p:slideViewPr>
    <p:cSldViewPr snapToGrid="0" showGuides="1">
      <p:cViewPr varScale="1">
        <p:scale>
          <a:sx n="106" d="100"/>
          <a:sy n="106" d="100"/>
        </p:scale>
        <p:origin x="1830" y="96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 bit processor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12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2 -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593"/>
          <a:stretch/>
        </p:blipFill>
        <p:spPr>
          <a:xfrm>
            <a:off x="4473492" y="0"/>
            <a:ext cx="4667929" cy="6491335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모터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10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으로 모터 제어해보기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>
                <a:latin typeface="Arial Narrow"/>
                <a:ea typeface="굴림" pitchFamily="50" charset="-127"/>
              </a:rPr>
              <a:t>뒤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387507" cy="45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코드 설명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디지털 핀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5,6,9,10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을 출력핀으로써 사용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6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출력값을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부터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까지 크게 해가면서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속도를 증가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>
                <a:latin typeface="Arial Narrow"/>
                <a:ea typeface="굴림" pitchFamily="50" charset="-127"/>
              </a:rPr>
              <a:t>6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출력값을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에서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까지 작게 해가면서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속도를 감소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(6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핀이 차의 왼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오른쪽 모터의 전진인지 후진인지 판별 가능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!)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10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출력값을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부터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까지 크게 해가면서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모터 속도를 증가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10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출력값을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에서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까지 작게 해가면서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모터 속도를 감소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(10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핀이 차의 왼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오른쪽 모터의 전진인지 후진인지 판별 가능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!)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 flipH="1">
            <a:off x="5562092" y="2006364"/>
            <a:ext cx="3403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r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대소문자 조심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!! </a:t>
            </a:r>
            <a:r>
              <a:rPr lang="en-US" altLang="ko-KR" sz="2000" kern="0" dirty="0" err="1" smtClean="0">
                <a:solidFill>
                  <a:srgbClr val="FF0000"/>
                </a:solidFill>
                <a:latin typeface="Arial Narrow" pitchFamily="34" charset="0"/>
              </a:rPr>
              <a:t>pinMode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562092" y="5013383"/>
            <a:ext cx="3403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r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대소문자 조심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!! </a:t>
            </a:r>
            <a:r>
              <a:rPr lang="en-US" altLang="ko-KR" sz="2000" kern="0" dirty="0" err="1" smtClean="0">
                <a:solidFill>
                  <a:srgbClr val="FF0000"/>
                </a:solidFill>
                <a:latin typeface="Arial Narrow" pitchFamily="34" charset="0"/>
              </a:rPr>
              <a:t>analogWrite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조도 센서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조도센서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디지털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입력 받기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 센서 제어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12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조도센서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아날로그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입력 받기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 소개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일반적인 자율주행 자동차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 소개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14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일반적인 자율주행 자동차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 기본 원리</a:t>
            </a:r>
            <a:endParaRPr lang="ko-KR" altLang="en-US" sz="2800" i="1" kern="0" dirty="0">
              <a:solidFill>
                <a:srgbClr val="F177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15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조도센서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+ 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모터 제어를 통한 트랙킹 로봇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ㅁ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16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2109457" y="2752253"/>
            <a:ext cx="1540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b="0" kern="0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Code example</a:t>
            </a:r>
            <a:endParaRPr lang="ko-KR" altLang="en-US" sz="2000" b="0" kern="0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254313" y="3362833"/>
            <a:ext cx="3467477" cy="2078300"/>
          </a:xfrm>
          <a:prstGeom prst="roundRect">
            <a:avLst/>
          </a:prstGeom>
          <a:solidFill>
            <a:srgbClr val="FFFF99">
              <a:alpha val="8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code example</a:t>
            </a:r>
            <a:endParaRPr lang="ko-KR" altLang="en-US" sz="22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smtClean="0"/>
              <a:t>/4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X – Fundamentals of Robot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32745"/>
            <a:ext cx="34307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 프로그래밍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1503" y="1019336"/>
            <a:ext cx="2268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변수와 자료형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51503" y="3368585"/>
            <a:ext cx="3110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양방향 제어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2462096"/>
            <a:ext cx="17828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모터제어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1503" y="2948687"/>
            <a:ext cx="19319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PWM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451503" y="3782605"/>
            <a:ext cx="3110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.3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양방향 제어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0" y="4462168"/>
            <a:ext cx="25074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51503" y="4948759"/>
            <a:ext cx="3127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 동시에 제어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0" y="5626133"/>
            <a:ext cx="3539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로봇제작 실습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51503" y="1437396"/>
            <a:ext cx="1409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1503" y="1835855"/>
            <a:ext cx="1409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1503" y="6031327"/>
            <a:ext cx="41537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 자동차를 만들어보자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314385" y="771424"/>
            <a:ext cx="3786151" cy="15978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4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883271" y="5117633"/>
            <a:ext cx="4217265" cy="8570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4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아두이노 프로그래밍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smtClean="0">
                <a:latin typeface="Arial Narrow"/>
                <a:ea typeface="굴림" pitchFamily="50" charset="-127"/>
              </a:rPr>
              <a:t>변수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데이터를 읽고 쓰는 공간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메모리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예시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센서값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스위치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ON/OFF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상태 등등 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>
                <a:latin typeface="Arial Narrow"/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      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메모리에 저장</a:t>
            </a:r>
            <a:endParaRPr lang="en-US" altLang="ko-KR" sz="1800" b="0" kern="0" dirty="0">
              <a:latin typeface="Arial Narrow"/>
              <a:ea typeface="굴림" pitchFamily="50" charset="-127"/>
              <a:sym typeface="Wingdings" panose="05000000000000000000" pitchFamily="2" charset="2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데이터를 저장하는 곳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: “</a:t>
            </a:r>
            <a:r>
              <a:rPr lang="ko-KR" altLang="en-US" sz="180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변수</a:t>
            </a:r>
            <a:r>
              <a:rPr lang="en-US" altLang="ko-KR" sz="180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”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파이썬과 다르게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, “</a:t>
            </a:r>
            <a:r>
              <a:rPr lang="ko-KR" altLang="en-US" sz="1800" u="sng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자료형</a:t>
            </a:r>
            <a:r>
              <a:rPr lang="en-US" altLang="ko-KR" sz="180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”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 존재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  <a:sym typeface="Wingdings" panose="05000000000000000000" pitchFamily="2" charset="2"/>
              </a:rPr>
              <a:t>!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85" y="2426127"/>
            <a:ext cx="3804258" cy="66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3" y="3331589"/>
            <a:ext cx="9050886" cy="1707348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2954606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자료형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아두이노 우노 한정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-2579" y="5095804"/>
            <a:ext cx="4837129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자료형의 중요성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자료형에 알맞게 데이터가 변환되기 때문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오른쪽 예시의 결과는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? 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입니다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3667"/>
          <a:stretch/>
        </p:blipFill>
        <p:spPr>
          <a:xfrm>
            <a:off x="4977365" y="5245759"/>
            <a:ext cx="4029075" cy="6578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155" y="813280"/>
            <a:ext cx="2524125" cy="1447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l="17520" r="27407"/>
          <a:stretch/>
        </p:blipFill>
        <p:spPr>
          <a:xfrm>
            <a:off x="8032750" y="5520634"/>
            <a:ext cx="120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8" y="4838538"/>
            <a:ext cx="8820150" cy="167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4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연산자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산술 연산자는 숫자의 사칙연산 가능케 함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*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연산자의 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=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은 같다가 아니라 대입의 의미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83" y="1363338"/>
            <a:ext cx="8829675" cy="1714500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2579" y="3087363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계산과 동시에 대입을 하는 연산자들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sz="1800" u="sng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쓰지말았으면 하는 문법</a:t>
            </a:r>
            <a:r>
              <a:rPr lang="en-US" altLang="ko-KR" sz="1800" u="sng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!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83" y="3429782"/>
            <a:ext cx="8801100" cy="11430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2579" y="4580814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비교연산자는 값의 같음 혹은 다름의 우위를 판별함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5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조건문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33879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if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문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조건이 참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(TRUE)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인 경우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{}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안의 코드가 실행됨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아두이노 프로그래밍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3" name="Rounded Rectangle 19"/>
          <p:cNvSpPr/>
          <p:nvPr/>
        </p:nvSpPr>
        <p:spPr bwMode="auto">
          <a:xfrm>
            <a:off x="4569421" y="1873900"/>
            <a:ext cx="4304415" cy="45729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2400" b="0" dirty="0" smtClean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0030" y="1873901"/>
            <a:ext cx="3359883" cy="3707475"/>
            <a:chOff x="115701" y="1871034"/>
            <a:chExt cx="3359883" cy="3707475"/>
          </a:xfrm>
        </p:grpSpPr>
        <p:sp>
          <p:nvSpPr>
            <p:cNvPr id="14" name="Rounded Rectangle 19"/>
            <p:cNvSpPr/>
            <p:nvPr/>
          </p:nvSpPr>
          <p:spPr bwMode="auto">
            <a:xfrm>
              <a:off x="115701" y="1871034"/>
              <a:ext cx="3359883" cy="3707475"/>
            </a:xfrm>
            <a:prstGeom prst="roundRect">
              <a:avLst>
                <a:gd name="adj" fmla="val 1038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980" y="2011894"/>
              <a:ext cx="3073237" cy="3425755"/>
            </a:xfrm>
            <a:prstGeom prst="rect">
              <a:avLst/>
            </a:prstGeom>
          </p:spPr>
        </p:pic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421465" y="1083419"/>
            <a:ext cx="44523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switch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문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case: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안에 꼭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break;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를 붙여주는 습관을 들이도록 합시다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.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852" y="2007646"/>
            <a:ext cx="1327512" cy="4305444"/>
          </a:xfrm>
          <a:prstGeom prst="rect">
            <a:avLst/>
          </a:prstGeom>
        </p:spPr>
      </p:pic>
      <p:sp>
        <p:nvSpPr>
          <p:cNvPr id="19" name="Rectangle 20"/>
          <p:cNvSpPr/>
          <p:nvPr/>
        </p:nvSpPr>
        <p:spPr>
          <a:xfrm>
            <a:off x="5880143" y="5218922"/>
            <a:ext cx="2835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Index</a:t>
            </a:r>
            <a:r>
              <a:rPr lang="ko-KR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가 </a:t>
            </a:r>
            <a:r>
              <a:rPr lang="en-US" altLang="ko-KR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case</a:t>
            </a:r>
            <a:r>
              <a:rPr lang="ko-KR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에 없는 경우엔 </a:t>
            </a:r>
            <a:r>
              <a:rPr lang="en-US" altLang="ko-KR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default: </a:t>
            </a:r>
            <a:r>
              <a:rPr lang="ko-KR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내부의 내용이 실행됨</a:t>
            </a:r>
            <a:endParaRPr lang="en-US" altLang="ko-KR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 20"/>
          <p:cNvSpPr/>
          <p:nvPr/>
        </p:nvSpPr>
        <p:spPr>
          <a:xfrm>
            <a:off x="5880143" y="2559448"/>
            <a:ext cx="2835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case </a:t>
            </a:r>
            <a:r>
              <a:rPr lang="ko-KR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마다  </a:t>
            </a:r>
            <a:r>
              <a:rPr lang="en-US" altLang="ko-KR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break; </a:t>
            </a:r>
            <a:r>
              <a:rPr lang="ko-KR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를 안 붙이면</a:t>
            </a:r>
            <a:r>
              <a:rPr lang="en-US" altLang="ko-KR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다음 </a:t>
            </a:r>
            <a:r>
              <a:rPr lang="en-US" altLang="ko-KR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case</a:t>
            </a:r>
            <a:r>
              <a:rPr lang="ko-KR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를 실행하는 특성 때문에 </a:t>
            </a:r>
            <a:r>
              <a:rPr lang="en-US" altLang="ko-KR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break; </a:t>
            </a:r>
            <a:r>
              <a:rPr lang="ko-KR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를 꼭 붙이도록 합시다</a:t>
            </a:r>
            <a:endParaRPr lang="en-US" altLang="ko-KR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6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클래스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" y="1086605"/>
            <a:ext cx="5845982" cy="243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클래스를 쓰는 이유</a:t>
            </a: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?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관련된 함수와 변수를 여러 번 정의하지 않으면서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한 데에 묶어서 관리할 수 있음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예시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 </a:t>
            </a:r>
            <a:r>
              <a:rPr lang="ko-KR" altLang="en-US" sz="1800" b="0" kern="0" dirty="0" err="1" smtClean="0">
                <a:latin typeface="Arial Narrow"/>
                <a:ea typeface="굴림" pitchFamily="50" charset="-127"/>
              </a:rPr>
              <a:t>아두이노의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 모터 각도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 속도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앞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뒤 함수를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Motor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클래스로 묶어서 사용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지금 당장은 사용하지 않을 거지만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나중에 사용하면 편한 경우가 많음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865857" y="2990569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프로그래밍에서의 클래스 개념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2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아두이노 프로그래밍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26" name="Picture 2" descr="Object-Oriented Programming (OOP) | MiltonMarketi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82" y="695210"/>
            <a:ext cx="3180642" cy="22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426876" y="3267407"/>
            <a:ext cx="5659374" cy="3242137"/>
            <a:chOff x="186607" y="3214226"/>
            <a:chExt cx="5659374" cy="3242137"/>
          </a:xfrm>
        </p:grpSpPr>
        <p:sp>
          <p:nvSpPr>
            <p:cNvPr id="13" name="Rounded Rectangle 19"/>
            <p:cNvSpPr/>
            <p:nvPr/>
          </p:nvSpPr>
          <p:spPr bwMode="auto">
            <a:xfrm>
              <a:off x="186607" y="3214226"/>
              <a:ext cx="5659374" cy="3242137"/>
            </a:xfrm>
            <a:prstGeom prst="roundRect">
              <a:avLst>
                <a:gd name="adj" fmla="val 774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4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028" name="Picture 4" descr="How to use C++ Classes in Arduino IDE without creating a Library - Radish  Logi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41" y="3273995"/>
              <a:ext cx="4666517" cy="311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20"/>
          <p:cNvSpPr/>
          <p:nvPr/>
        </p:nvSpPr>
        <p:spPr>
          <a:xfrm>
            <a:off x="184562" y="3327176"/>
            <a:ext cx="3242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LED </a:t>
            </a:r>
            <a:r>
              <a:rPr lang="ko-KR" altLang="en-US" sz="1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제어 클래스 예시</a:t>
            </a:r>
            <a:r>
              <a:rPr lang="en-US" altLang="ko-KR" sz="1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:</a:t>
            </a:r>
            <a:endParaRPr lang="en-US" altLang="ko-KR" sz="16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모터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7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란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?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361793" cy="254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Pulse Width Modulation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err="1" smtClean="0">
                <a:latin typeface="Arial Narrow"/>
                <a:ea typeface="굴림" pitchFamily="50" charset="-127"/>
              </a:rPr>
              <a:t>아두이노는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0~5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V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를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0~255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로 아날로그 신호를 출력할 수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있음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>
                <a:latin typeface="Arial Narrow"/>
                <a:ea typeface="굴림" pitchFamily="50" charset="-127"/>
              </a:rPr>
              <a:t>주로 언제 아날로그 신호를 필요로 할까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?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ex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]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-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돌리기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- LED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제어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-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다양한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소리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내기</a:t>
            </a:r>
            <a:endParaRPr lang="ko-KR" altLang="en-US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3" name="Picture 2" descr="https://mblogthumb-phinf.pstatic.net/20140605_52/ifisled_140194945864059Qae_PNG/pwm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76" y="629583"/>
            <a:ext cx="4633344" cy="30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-2579" y="4851360"/>
            <a:ext cx="4361793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을 사용하는 방법</a:t>
            </a:r>
            <a:endParaRPr lang="en-US" altLang="ko-KR" sz="180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ex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] </a:t>
            </a:r>
            <a:r>
              <a:rPr lang="en-US" altLang="ko-KR" sz="1800" b="0" kern="0" dirty="0" err="1">
                <a:latin typeface="Arial Narrow"/>
                <a:ea typeface="굴림" pitchFamily="50" charset="-127"/>
              </a:rPr>
              <a:t>analogWrite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(5, 128) 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* 5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번 핀을 통해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128/255 (=1/2) * 5 V = 2.5 V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를 출력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가능</a:t>
            </a:r>
            <a:endParaRPr lang="ko-KR" altLang="en-US" sz="1800" b="0" kern="0" dirty="0">
              <a:latin typeface="Arial Narrow"/>
              <a:ea typeface="굴림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08076" y="3671782"/>
            <a:ext cx="3531476" cy="2775056"/>
            <a:chOff x="5224007" y="1251938"/>
            <a:chExt cx="3919993" cy="3080355"/>
          </a:xfrm>
        </p:grpSpPr>
        <p:pic>
          <p:nvPicPr>
            <p:cNvPr id="16" name="Picture 2" descr="Image result for fritzing arduino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911" b="19325"/>
            <a:stretch/>
          </p:blipFill>
          <p:spPr bwMode="auto">
            <a:xfrm rot="10800000" flipH="1" flipV="1">
              <a:off x="5224007" y="1251938"/>
              <a:ext cx="3919993" cy="3080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 bwMode="auto">
            <a:xfrm>
              <a:off x="8332967" y="1364168"/>
              <a:ext cx="135172" cy="7215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7935402" y="1360768"/>
              <a:ext cx="263850" cy="7215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7235687" y="1356347"/>
              <a:ext cx="354895" cy="7215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2200" b="0" dirty="0" smtClean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0" y="3786166"/>
            <a:ext cx="436179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을 사용할 수 있는 핀 </a:t>
            </a:r>
            <a:r>
              <a:rPr lang="en-US" altLang="ko-KR" sz="1800" u="sng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(</a:t>
            </a:r>
            <a:r>
              <a:rPr lang="ko-KR" altLang="en-US" sz="1800" u="sng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물결표 있음</a:t>
            </a:r>
            <a:r>
              <a:rPr lang="en-US" altLang="ko-KR" sz="1800" u="sng" kern="0" dirty="0" smtClean="0">
                <a:solidFill>
                  <a:srgbClr val="FF0000"/>
                </a:solidFill>
                <a:latin typeface="Arial Narrow"/>
                <a:ea typeface="굴림" pitchFamily="50" charset="-127"/>
              </a:rPr>
              <a:t>)!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디지털핀쪽의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</a:t>
            </a:r>
            <a:r>
              <a:rPr lang="en-US" altLang="ko-KR" sz="1800" b="0" kern="0" dirty="0" smtClean="0">
                <a:solidFill>
                  <a:srgbClr val="000000"/>
                </a:solidFill>
                <a:latin typeface="Arial Narrow" pitchFamily="34" charset="0"/>
              </a:rPr>
              <a:t>3,5,6,9,10,11)</a:t>
            </a:r>
            <a:endParaRPr lang="ko-KR" altLang="en-US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5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모터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8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ko-KR" altLang="en-US" kern="0" dirty="0" smtClean="0">
                <a:latin typeface="Arial Narrow"/>
                <a:ea typeface="굴림" pitchFamily="50" charset="-127"/>
              </a:rPr>
              <a:t>저번시간에 만들었던 회로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모터 부분만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5" y="1376212"/>
            <a:ext cx="8892872" cy="5186513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A: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디지털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핀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(5,6),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B: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디지털 핀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(10, 11)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5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ko-KR" altLang="en-US" sz="2800" i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모터 제어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9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PWM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으로 모터 제어해보기 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(</a:t>
            </a:r>
            <a:r>
              <a:rPr lang="ko-KR" altLang="en-US" kern="0" dirty="0" smtClean="0">
                <a:latin typeface="Arial Narrow"/>
                <a:ea typeface="굴림" pitchFamily="50" charset="-127"/>
              </a:rPr>
              <a:t>앞</a:t>
            </a:r>
            <a:r>
              <a:rPr lang="en-US" altLang="ko-KR" kern="0" dirty="0" smtClean="0">
                <a:latin typeface="Arial Narrow"/>
                <a:ea typeface="굴림" pitchFamily="50" charset="-127"/>
              </a:rPr>
              <a:t>)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4387507" cy="45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kern="0" dirty="0" smtClean="0">
                <a:latin typeface="Arial Narrow"/>
                <a:ea typeface="굴림" pitchFamily="50" charset="-127"/>
              </a:rPr>
              <a:t>코드 설명</a:t>
            </a:r>
            <a:endParaRPr lang="en-US" altLang="ko-KR" sz="180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디지털 핀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5,6,9,10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을 출력핀으로써 사용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출력값을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부터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까지 크게 해가면서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속도를 증가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출력값을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에서 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까지 작게 해가면서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모터 속도를 감소</a:t>
            </a:r>
            <a:endParaRPr lang="en-US" altLang="ko-KR" sz="1800" b="0" kern="0" dirty="0" smtClean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(5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핀이 차의 왼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오른쪽 모터의 전진인지 후진인지 판별 가능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!)</a:t>
            </a: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9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출력값을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부터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까지 크게 해가면서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모터 속도를 증가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9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번핀의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출력값을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255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에서 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0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까지 작게 해가면서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,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모터 속도를 감소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(9</a:t>
            </a: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번 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핀이 차의 왼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/</a:t>
            </a:r>
            <a:r>
              <a:rPr lang="ko-KR" altLang="en-US" sz="1800" b="0" kern="0" dirty="0">
                <a:latin typeface="Arial Narrow"/>
                <a:ea typeface="굴림" pitchFamily="50" charset="-127"/>
              </a:rPr>
              <a:t>오른쪽 모터의 전진인지 후진인지 판별 가능</a:t>
            </a:r>
            <a:r>
              <a:rPr lang="en-US" altLang="ko-KR" sz="1800" b="0" kern="0" dirty="0">
                <a:latin typeface="Arial Narrow"/>
                <a:ea typeface="굴림" pitchFamily="50" charset="-127"/>
              </a:rPr>
              <a:t>!)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959" y="100390"/>
            <a:ext cx="4577743" cy="64346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 flipH="1">
            <a:off x="5562092" y="2006364"/>
            <a:ext cx="3403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r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대소문자 조심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!! </a:t>
            </a:r>
            <a:r>
              <a:rPr lang="en-US" altLang="ko-KR" sz="2000" kern="0" dirty="0" err="1" smtClean="0">
                <a:solidFill>
                  <a:srgbClr val="FF0000"/>
                </a:solidFill>
                <a:latin typeface="Arial Narrow" pitchFamily="34" charset="0"/>
              </a:rPr>
              <a:t>pinMode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562092" y="5013383"/>
            <a:ext cx="3403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r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ko-KR" altLang="en-US" sz="2000" kern="0" dirty="0" smtClean="0">
                <a:solidFill>
                  <a:srgbClr val="FF0000"/>
                </a:solidFill>
                <a:latin typeface="Arial Narrow" pitchFamily="34" charset="0"/>
              </a:rPr>
              <a:t>대소문자 조심</a:t>
            </a:r>
            <a:r>
              <a:rPr lang="en-US" altLang="ko-KR" sz="2000" kern="0" dirty="0" smtClean="0">
                <a:solidFill>
                  <a:srgbClr val="FF0000"/>
                </a:solidFill>
                <a:latin typeface="Arial Narrow" pitchFamily="34" charset="0"/>
              </a:rPr>
              <a:t>!! </a:t>
            </a:r>
            <a:r>
              <a:rPr lang="en-US" altLang="ko-KR" sz="2000" kern="0" dirty="0" err="1" smtClean="0">
                <a:solidFill>
                  <a:srgbClr val="FF0000"/>
                </a:solidFill>
                <a:latin typeface="Arial Narrow" pitchFamily="34" charset="0"/>
              </a:rPr>
              <a:t>analogWrite</a:t>
            </a:r>
            <a:endParaRPr lang="ko-KR" altLang="en-US" sz="2000" kern="0" dirty="0" smtClean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36" y="5407788"/>
            <a:ext cx="474203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ko-KR" altLang="en-US" sz="1800" b="0" kern="0" dirty="0" smtClean="0">
                <a:latin typeface="Arial Narrow"/>
                <a:ea typeface="굴림" pitchFamily="50" charset="-127"/>
              </a:rPr>
              <a:t>코드 위치</a:t>
            </a: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:</a:t>
            </a:r>
          </a:p>
          <a:p>
            <a:pPr marL="0" lvl="1" indent="0" algn="just" eaLnBrk="1" hangingPunct="1">
              <a:buClr>
                <a:srgbClr val="9999CC"/>
              </a:buClr>
              <a:buNone/>
              <a:defRPr/>
            </a:pPr>
            <a:r>
              <a:rPr lang="en-US" altLang="ko-KR" sz="1800" b="0" kern="0" smtClean="0">
                <a:latin typeface="Arial Narrow"/>
                <a:ea typeface="굴림" pitchFamily="50" charset="-127"/>
              </a:rPr>
              <a:t>https://github.com/WhenTheyCry96/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5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53478</TotalTime>
  <Words>949</Words>
  <Application>Microsoft Office PowerPoint</Application>
  <PresentationFormat>On-screen Show (4:3)</PresentationFormat>
  <Paragraphs>184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sunpark</cp:lastModifiedBy>
  <cp:revision>2331</cp:revision>
  <cp:lastPrinted>2017-05-19T07:02:17Z</cp:lastPrinted>
  <dcterms:created xsi:type="dcterms:W3CDTF">2014-11-19T03:59:33Z</dcterms:created>
  <dcterms:modified xsi:type="dcterms:W3CDTF">2020-10-29T09:04:09Z</dcterms:modified>
</cp:coreProperties>
</file>