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14" d="100"/>
          <a:sy n="114" d="100"/>
        </p:scale>
        <p:origin x="1668" y="84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3 -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420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1. 21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세기의 자율주행 자동차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152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603199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다루기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710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183301"/>
            <a:ext cx="2294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-83480" y="3280573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023" y="3767164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높낮이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931129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8023" y="4176324"/>
            <a:ext cx="3384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 노래 부르기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1503" y="5402319"/>
            <a:ext cx="449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 자동회피 자율주행 자동차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ㅁ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53061</TotalTime>
  <Words>114</Words>
  <Application>Microsoft Office PowerPoint</Application>
  <PresentationFormat>화면 슬라이드 쇼(4:3)</PresentationFormat>
  <Paragraphs>36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박 성현</cp:lastModifiedBy>
  <cp:revision>2294</cp:revision>
  <cp:lastPrinted>2017-05-19T07:02:17Z</cp:lastPrinted>
  <dcterms:created xsi:type="dcterms:W3CDTF">2014-11-19T03:59:33Z</dcterms:created>
  <dcterms:modified xsi:type="dcterms:W3CDTF">2020-10-28T15:08:06Z</dcterms:modified>
</cp:coreProperties>
</file>