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2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3430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프로그래밍</a:t>
            </a:r>
            <a:endParaRPr lang="ko-KR" altLang="en-US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자료형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336858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2462096"/>
            <a:ext cx="1782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모터제어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948687"/>
            <a:ext cx="1931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PWM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51503" y="378260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0" y="4462168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1503" y="4948759"/>
            <a:ext cx="312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동시에 제어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5626133"/>
            <a:ext cx="3539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51503" y="1437396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1503" y="1835855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1503" y="6031327"/>
            <a:ext cx="4153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자동차를 만들어보자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53074</TotalTime>
  <Words>124</Words>
  <Application>Microsoft Office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2293</cp:revision>
  <cp:lastPrinted>2017-05-19T07:02:17Z</cp:lastPrinted>
  <dcterms:created xsi:type="dcterms:W3CDTF">2014-11-19T03:59:33Z</dcterms:created>
  <dcterms:modified xsi:type="dcterms:W3CDTF">2020-10-27T11:44:38Z</dcterms:modified>
</cp:coreProperties>
</file>