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1414" r:id="rId2"/>
    <p:sldId id="1568" r:id="rId3"/>
    <p:sldId id="1566" r:id="rId4"/>
  </p:sldIdLst>
  <p:sldSz cx="9144000" cy="6858000" type="screen4x3"/>
  <p:notesSz cx="9926638" cy="6797675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5pPr>
    <a:lvl6pPr marL="2286000" algn="l" defTabSz="457200" rtl="0" eaLnBrk="1" latinLnBrk="0" hangingPunct="1"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6pPr>
    <a:lvl7pPr marL="2743200" algn="l" defTabSz="457200" rtl="0" eaLnBrk="1" latinLnBrk="0" hangingPunct="1"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7pPr>
    <a:lvl8pPr marL="3200400" algn="l" defTabSz="457200" rtl="0" eaLnBrk="1" latinLnBrk="0" hangingPunct="1"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8pPr>
    <a:lvl9pPr marL="3657600" algn="l" defTabSz="457200" rtl="0" eaLnBrk="1" latinLnBrk="0" hangingPunct="1">
      <a:defRPr sz="1400" b="1" kern="1200">
        <a:solidFill>
          <a:srgbClr val="187534"/>
        </a:solidFill>
        <a:latin typeface="Arial" charset="0"/>
        <a:ea typeface="Osaka" charset="-128"/>
        <a:cs typeface="Osaka" charset="-128"/>
      </a:defRPr>
    </a:lvl9pPr>
  </p:defaultTextStyle>
  <p:extLst>
    <p:ext uri="{521415D9-36F7-43E2-AB2F-B90AF26B5E84}">
      <p14:sectionLst xmlns:p14="http://schemas.microsoft.com/office/powerpoint/2010/main">
        <p14:section name="Default Section" id="{6BEE15F9-61D2-4451-A6D3-0EEAAC7339AC}">
          <p14:sldIdLst>
            <p14:sldId id="1414"/>
          </p14:sldIdLst>
        </p14:section>
        <p14:section name="Untitled Section" id="{9CACB88F-6207-4A79-8889-A4A537B69A16}">
          <p14:sldIdLst>
            <p14:sldId id="1568"/>
            <p14:sldId id="15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2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584" userDrawn="1">
          <p15:clr>
            <a:srgbClr val="A4A3A4"/>
          </p15:clr>
        </p15:guide>
        <p15:guide id="2" pos="4375" userDrawn="1">
          <p15:clr>
            <a:srgbClr val="A4A3A4"/>
          </p15:clr>
        </p15:guide>
        <p15:guide id="3" orient="horz" pos="2074" userDrawn="1">
          <p15:clr>
            <a:srgbClr val="A4A3A4"/>
          </p15:clr>
        </p15:guide>
        <p15:guide id="4" pos="2996" userDrawn="1">
          <p15:clr>
            <a:srgbClr val="A4A3A4"/>
          </p15:clr>
        </p15:guide>
        <p15:guide id="5" orient="horz" pos="1635" userDrawn="1">
          <p15:clr>
            <a:srgbClr val="A4A3A4"/>
          </p15:clr>
        </p15:guide>
        <p15:guide id="6" orient="horz" pos="2142" userDrawn="1">
          <p15:clr>
            <a:srgbClr val="A4A3A4"/>
          </p15:clr>
        </p15:guide>
        <p15:guide id="7" pos="4564" userDrawn="1">
          <p15:clr>
            <a:srgbClr val="A4A3A4"/>
          </p15:clr>
        </p15:guide>
        <p15:guide id="8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88BE66"/>
    <a:srgbClr val="F4F9F1"/>
    <a:srgbClr val="F17733"/>
    <a:srgbClr val="FEF5F0"/>
    <a:srgbClr val="0000FF"/>
    <a:srgbClr val="FFFFCC"/>
    <a:srgbClr val="FFFF99"/>
    <a:srgbClr val="FF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30" autoAdjust="0"/>
    <p:restoredTop sz="94648" autoAdjust="0"/>
  </p:normalViewPr>
  <p:slideViewPr>
    <p:cSldViewPr snapToGrid="0" showGuides="1">
      <p:cViewPr varScale="1">
        <p:scale>
          <a:sx n="106" d="100"/>
          <a:sy n="106" d="100"/>
        </p:scale>
        <p:origin x="1830" y="78"/>
      </p:cViewPr>
      <p:guideLst>
        <p:guide orient="horz" pos="2160"/>
        <p:guide pos="52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126" d="100"/>
          <a:sy n="126" d="100"/>
        </p:scale>
        <p:origin x="-1566" y="-102"/>
      </p:cViewPr>
      <p:guideLst>
        <p:guide orient="horz" pos="1584"/>
        <p:guide pos="4375"/>
        <p:guide orient="horz" pos="2074"/>
        <p:guide pos="2996"/>
        <p:guide orient="horz" pos="1635"/>
        <p:guide orient="horz" pos="2142"/>
        <p:guide pos="4564"/>
        <p:guide pos="312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5098" y="3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4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457794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4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5098" y="6457794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062D839C-949A-8C41-A63B-BF6F65D4EB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64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5098" y="3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555" y="3228898"/>
            <a:ext cx="7279535" cy="3058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457794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5098" y="6457794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18" tIns="48461" rIns="96918" bIns="4846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fld id="{93D81310-C510-5741-A0A3-907D13140C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9327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89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562725"/>
            <a:ext cx="6096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 Narrow"/>
                <a:ea typeface="Arial" charset="0"/>
                <a:cs typeface="Arial Narrow"/>
              </a:defRPr>
            </a:lvl1pPr>
          </a:lstStyle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‹#›</a:t>
            </a:fld>
            <a:r>
              <a:rPr lang="en-US"/>
              <a:t>/4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56363"/>
            <a:ext cx="91440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chemeClr val="tx1"/>
                </a:solidFill>
                <a:latin typeface="Arial Narrow"/>
                <a:ea typeface="Arial" charset="0"/>
                <a:cs typeface="Arial Narrow"/>
              </a:defRPr>
            </a:lvl1pPr>
          </a:lstStyle>
          <a:p>
            <a:pPr>
              <a:defRPr/>
            </a:pPr>
            <a:r>
              <a:rPr lang="en-US" smtClean="0"/>
              <a:t>Introduction to Robot Making Class, week 1</a:t>
            </a:r>
            <a:endParaRPr lang="en-US" dirty="0"/>
          </a:p>
        </p:txBody>
      </p:sp>
      <p:sp>
        <p:nvSpPr>
          <p:cNvPr id="7" name="Date Placeholder 4"/>
          <p:cNvSpPr>
            <a:spLocks noGrp="1" noChangeAspect="1" noChangeArrowheads="1"/>
          </p:cNvSpPr>
          <p:nvPr>
            <p:ph type="dt" sz="half" idx="2"/>
          </p:nvPr>
        </p:nvSpPr>
        <p:spPr bwMode="auto">
          <a:xfrm>
            <a:off x="0" y="6446838"/>
            <a:ext cx="1828799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 Narrow"/>
                <a:ea typeface="Arial" charset="0"/>
                <a:cs typeface="Arial Narrow"/>
              </a:defRPr>
            </a:lvl1pPr>
          </a:lstStyle>
          <a:p>
            <a:pPr>
              <a:defRPr/>
            </a:pPr>
            <a:r>
              <a:rPr lang="en-US" altLang="ko-KR" smtClean="0"/>
              <a:t>Name  &lt;Email Address&gt;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562725"/>
            <a:ext cx="6096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 Narrow"/>
                <a:ea typeface="Arial" charset="0"/>
                <a:cs typeface="Arial Narrow"/>
              </a:defRPr>
            </a:lvl1pPr>
          </a:lstStyle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‹#›</a:t>
            </a:fld>
            <a:r>
              <a:rPr lang="en-US"/>
              <a:t>/4</a:t>
            </a:r>
            <a:endParaRPr lang="en-US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56363"/>
            <a:ext cx="91440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chemeClr val="tx1"/>
                </a:solidFill>
                <a:latin typeface="Arial Narrow"/>
                <a:ea typeface="Arial" charset="0"/>
                <a:cs typeface="Arial Narrow"/>
              </a:defRPr>
            </a:lvl1pPr>
          </a:lstStyle>
          <a:p>
            <a:pPr>
              <a:defRPr/>
            </a:pPr>
            <a:r>
              <a:rPr lang="en-US" smtClean="0"/>
              <a:t>Introduction to Robot Making Class, week 1</a:t>
            </a:r>
            <a:endParaRPr lang="en-US" dirty="0"/>
          </a:p>
        </p:txBody>
      </p:sp>
      <p:sp>
        <p:nvSpPr>
          <p:cNvPr id="13" name="Date Placeholder 4"/>
          <p:cNvSpPr>
            <a:spLocks noGrp="1" noChangeAspect="1" noChangeArrowheads="1"/>
          </p:cNvSpPr>
          <p:nvPr>
            <p:ph type="dt" sz="half" idx="2"/>
          </p:nvPr>
        </p:nvSpPr>
        <p:spPr bwMode="auto">
          <a:xfrm>
            <a:off x="0" y="6446838"/>
            <a:ext cx="1828799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 Narrow"/>
                <a:ea typeface="Arial" charset="0"/>
                <a:cs typeface="Arial Narrow"/>
              </a:defRPr>
            </a:lvl1pPr>
          </a:lstStyle>
          <a:p>
            <a:pPr>
              <a:defRPr/>
            </a:pPr>
            <a:r>
              <a:rPr lang="en-US" altLang="ko-KR" smtClean="0"/>
              <a:t>Name  &lt;Email Address&gt;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Osaka" charset="-128"/>
          <a:cs typeface="Osaka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endParaRPr lang="en-US" sz="3600" i="1" dirty="0">
              <a:solidFill>
                <a:schemeClr val="tx1"/>
              </a:solidFill>
              <a:latin typeface="Arial Narrow" pitchFamily="34" charset="0"/>
              <a:ea typeface="Arial" charset="0"/>
              <a:cs typeface="Arial" charset="0"/>
            </a:endParaRPr>
          </a:p>
          <a:p>
            <a:r>
              <a:rPr lang="en-US" sz="3600" i="1" dirty="0" smtClean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Introduction to Robot Making Class</a:t>
            </a:r>
          </a:p>
          <a:p>
            <a:r>
              <a:rPr lang="en-US" sz="3600" i="1" dirty="0" smtClean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- Week </a:t>
            </a:r>
            <a:r>
              <a:rPr lang="en-US" sz="3600" i="1" dirty="0" smtClean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3 </a:t>
            </a:r>
            <a:r>
              <a:rPr lang="en-US" sz="3600" i="1" dirty="0" smtClean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-</a:t>
            </a:r>
            <a:endParaRPr lang="en-US" sz="3600" i="1" dirty="0">
              <a:solidFill>
                <a:srgbClr val="000000"/>
              </a:solidFill>
              <a:latin typeface="Arial Narrow" pitchFamily="34" charset="0"/>
              <a:ea typeface="Arial" charset="0"/>
              <a:cs typeface="Arial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0" y="2046808"/>
            <a:ext cx="91440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endParaRPr lang="en-US" sz="2600" b="0" dirty="0">
              <a:solidFill>
                <a:srgbClr val="000000"/>
              </a:solidFill>
              <a:latin typeface="Arial Narrow" pitchFamily="34" charset="0"/>
              <a:ea typeface="Arial" charset="0"/>
              <a:cs typeface="Arial" charset="0"/>
            </a:endParaRPr>
          </a:p>
          <a:p>
            <a:r>
              <a:rPr lang="en-US" sz="2600" b="0" dirty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Department of Electrical and Computer Engineering</a:t>
            </a:r>
            <a:br>
              <a:rPr lang="en-US" sz="2600" b="0" dirty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</a:br>
            <a:r>
              <a:rPr lang="en-US" sz="2600" b="0" dirty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Seoul National University</a:t>
            </a:r>
          </a:p>
          <a:p>
            <a:endParaRPr lang="en-US" sz="2600" b="0" dirty="0">
              <a:solidFill>
                <a:srgbClr val="000000"/>
              </a:solidFill>
              <a:latin typeface="Arial Narrow" pitchFamily="34" charset="0"/>
              <a:ea typeface="Arial" charset="0"/>
              <a:cs typeface="Arial" charset="0"/>
            </a:endParaRPr>
          </a:p>
          <a:p>
            <a:endParaRPr lang="en-US" sz="2600" b="0" dirty="0">
              <a:solidFill>
                <a:srgbClr val="000000"/>
              </a:solidFill>
              <a:latin typeface="Arial Narrow" pitchFamily="34" charset="0"/>
              <a:ea typeface="Arial" charset="0"/>
              <a:cs typeface="Arial" charset="0"/>
            </a:endParaRPr>
          </a:p>
          <a:p>
            <a:endParaRPr lang="en-US" sz="2600" b="0" dirty="0">
              <a:solidFill>
                <a:srgbClr val="000000"/>
              </a:solidFill>
              <a:latin typeface="Arial Narrow" pitchFamily="34" charset="0"/>
              <a:ea typeface="Arial" charset="0"/>
              <a:cs typeface="Arial" charset="0"/>
            </a:endParaRPr>
          </a:p>
          <a:p>
            <a:r>
              <a:rPr lang="en-US" sz="2400" b="0" dirty="0" err="1" smtClean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Seong</a:t>
            </a:r>
            <a:r>
              <a:rPr lang="en-US" sz="2400" b="0" dirty="0" smtClean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 </a:t>
            </a:r>
            <a:r>
              <a:rPr lang="en-US" sz="2400" b="0" dirty="0" err="1" smtClean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Hyeon</a:t>
            </a:r>
            <a:r>
              <a:rPr lang="en-US" sz="2400" b="0" dirty="0" smtClean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 Park </a:t>
            </a:r>
            <a:r>
              <a:rPr lang="en-US" altLang="ko-KR" sz="2400" b="0" dirty="0">
                <a:solidFill>
                  <a:srgbClr val="000000"/>
                </a:solidFill>
                <a:latin typeface="Arial Narrow" pitchFamily="34" charset="0"/>
                <a:ea typeface="Arial" charset="0"/>
                <a:cs typeface="Arial" charset="0"/>
              </a:rPr>
              <a:t>and Jae Young Chung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A45A93-FE32-2945-8767-7A7088BDD0C8}" type="slidenum">
              <a:rPr lang="en-US" smtClean="0"/>
              <a:pPr/>
              <a:t>1</a:t>
            </a:fld>
            <a:r>
              <a:rPr lang="en-US"/>
              <a:t>/4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Introduction to Robot Making Class</a:t>
            </a:r>
          </a:p>
          <a:p>
            <a:r>
              <a:rPr lang="en-US" dirty="0" smtClean="0"/>
              <a:t>week X – Fundamentals of Robot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2</a:t>
            </a:fld>
            <a:r>
              <a:rPr lang="en-US" smtClean="0"/>
              <a:t>/4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/>
              <a:t>Introduction to Robot Making Class</a:t>
            </a:r>
          </a:p>
          <a:p>
            <a:r>
              <a:rPr lang="en-US" altLang="ko-KR" dirty="0"/>
              <a:t>week X – Fundamentals of Robot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0" y="532745"/>
            <a:ext cx="42033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세기의 자율주행 자동차</a:t>
            </a:r>
            <a:endParaRPr lang="ko-KR" altLang="en-US" sz="2400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451503" y="1019336"/>
            <a:ext cx="11528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예시</a:t>
            </a:r>
            <a:endParaRPr lang="ko-KR" altLang="en-US" sz="2000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451503" y="2603199"/>
            <a:ext cx="27815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.2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초음파센서 다루기</a:t>
            </a:r>
            <a:endParaRPr lang="ko-KR" altLang="en-US" sz="2000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8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lang="ko-KR" altLang="en-US" sz="2800" kern="0" spc="-15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0" y="1696710"/>
            <a:ext cx="28151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초음파센서 제어</a:t>
            </a:r>
            <a:endParaRPr lang="ko-KR" altLang="en-US" sz="24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451503" y="2183301"/>
            <a:ext cx="22942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.1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초음파센서란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 bwMode="auto">
          <a:xfrm>
            <a:off x="-83480" y="3280573"/>
            <a:ext cx="18918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 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제어</a:t>
            </a:r>
            <a:endParaRPr lang="ko-KR" altLang="en-US" sz="24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368023" y="3767164"/>
            <a:ext cx="226857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.1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소리의 높낮이</a:t>
            </a:r>
            <a:endParaRPr lang="ko-KR" altLang="en-US" sz="2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0" y="4931129"/>
            <a:ext cx="34099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로봇제작 실습 </a:t>
            </a:r>
            <a:r>
              <a:rPr lang="en-US" altLang="ko-KR" sz="2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4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주차</a:t>
            </a:r>
            <a:endParaRPr lang="ko-KR" altLang="en-US" sz="24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368023" y="4176324"/>
            <a:ext cx="33842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2.2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아두이노로 노래 부르기</a:t>
            </a:r>
            <a:endParaRPr lang="ko-KR" altLang="en-US" sz="2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451503" y="5402319"/>
            <a:ext cx="44999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ct val="20000"/>
              </a:spcBef>
              <a:buClr>
                <a:srgbClr val="9999CC"/>
              </a:buClr>
              <a:buSzPct val="80000"/>
            </a:pP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.1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장애물 자동회피 자율주행 자동차</a:t>
            </a:r>
            <a:endParaRPr lang="ko-KR" altLang="en-US" sz="2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6778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-2579" y="0"/>
            <a:ext cx="9144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2800" i="1" kern="0" dirty="0" smtClean="0">
                <a:solidFill>
                  <a:schemeClr val="tx1"/>
                </a:solidFill>
                <a:latin typeface="Arial Narrow" pitchFamily="34" charset="0"/>
                <a:ea typeface="+mj-ea"/>
                <a:cs typeface="+mj-cs"/>
              </a:rPr>
              <a:t>Template - Title</a:t>
            </a:r>
            <a:endParaRPr kumimoji="0" lang="ko-KR" altLang="en-US" sz="2800" i="1" u="none" strike="noStrike" kern="0" cap="none" spc="0" normalizeH="0" baseline="0" noProof="0" dirty="0">
              <a:ln>
                <a:noFill/>
              </a:ln>
              <a:solidFill>
                <a:srgbClr val="F17733"/>
              </a:solidFill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AA45A93-FE32-2945-8767-7A7088BDD0C8}" type="slidenum">
              <a:rPr lang="en-US" smtClean="0"/>
              <a:pPr>
                <a:defRPr/>
              </a:pPr>
              <a:t>3</a:t>
            </a:fld>
            <a:r>
              <a:rPr lang="en-US"/>
              <a:t>/4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456363"/>
            <a:ext cx="9144000" cy="401637"/>
          </a:xfrm>
        </p:spPr>
        <p:txBody>
          <a:bodyPr/>
          <a:lstStyle/>
          <a:p>
            <a:r>
              <a:rPr lang="en-US" dirty="0" smtClean="0"/>
              <a:t>Introduction to Robot Making Class</a:t>
            </a:r>
          </a:p>
          <a:p>
            <a:r>
              <a:rPr lang="en-US" dirty="0" smtClean="0"/>
              <a:t>week X – Fundamentals of Robot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629582"/>
            <a:ext cx="72981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buClr>
                <a:srgbClr val="00007D"/>
              </a:buClr>
              <a:defRPr/>
            </a:pPr>
            <a:r>
              <a:rPr lang="en-US" altLang="ko-KR" kern="0" dirty="0" smtClean="0">
                <a:latin typeface="Arial Narrow"/>
                <a:ea typeface="굴림" pitchFamily="50" charset="-127"/>
              </a:rPr>
              <a:t>Topic</a:t>
            </a:r>
            <a:endParaRPr lang="en-US" altLang="ko-KR" kern="0" dirty="0">
              <a:latin typeface="Arial Narrow"/>
              <a:ea typeface="굴림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1086605"/>
            <a:ext cx="89652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1313" lvl="1" indent="-341313" algn="just" eaLnBrk="1" hangingPunct="1">
              <a:buClr>
                <a:srgbClr val="9999CC"/>
              </a:buClr>
              <a:defRPr/>
            </a:pPr>
            <a:r>
              <a:rPr lang="en-US" altLang="ko-KR" sz="1800" b="0" kern="0" dirty="0" smtClean="0">
                <a:latin typeface="Arial Narrow"/>
                <a:ea typeface="굴림" pitchFamily="50" charset="-127"/>
              </a:rPr>
              <a:t>Descriptions</a:t>
            </a:r>
            <a:endParaRPr lang="en-US" altLang="ko-KR" sz="1800" b="0" kern="0" dirty="0">
              <a:latin typeface="Arial Narrow"/>
              <a:ea typeface="굴림" pitchFamily="50" charset="-127"/>
            </a:endParaRPr>
          </a:p>
        </p:txBody>
      </p:sp>
      <p:sp>
        <p:nvSpPr>
          <p:cNvPr id="7" name="Rectangle 20"/>
          <p:cNvSpPr/>
          <p:nvPr/>
        </p:nvSpPr>
        <p:spPr>
          <a:xfrm>
            <a:off x="5923607" y="3108917"/>
            <a:ext cx="322039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Fig. Caption Here</a:t>
            </a:r>
            <a:endParaRPr lang="en-US" altLang="ko-KR" sz="105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46838"/>
            <a:ext cx="1749972" cy="411162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SH Park &lt;pajoheji0909@snu.ac.kr&gt;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0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"/>
        <a:ea typeface="Osaka"/>
        <a:cs typeface="Osaka"/>
      </a:majorFont>
      <a:minorFont>
        <a:latin typeface="Times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99">
            <a:alpha val="80000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200" b="0" dirty="0" smtClean="0">
            <a:solidFill>
              <a:schemeClr val="tx1"/>
            </a:solidFill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rgbClr val="187534"/>
            </a:solidFill>
            <a:effectLst/>
            <a:latin typeface="Arial" charset="0"/>
            <a:ea typeface="Osaka" charset="-128"/>
            <a:cs typeface="Osaka" charset="-128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algn="l">
          <a:spcBef>
            <a:spcPct val="20000"/>
          </a:spcBef>
          <a:buClr>
            <a:srgbClr val="9999CC"/>
          </a:buClr>
          <a:buSzPct val="80000"/>
          <a:defRPr sz="2000" b="0" kern="0" dirty="0" smtClean="0">
            <a:solidFill>
              <a:srgbClr val="000000"/>
            </a:solidFill>
            <a:latin typeface="Arial Narrow" pitchFamily="34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53061</TotalTime>
  <Words>116</Words>
  <Application>Microsoft Office PowerPoint</Application>
  <PresentationFormat>On-screen Show (4:3)</PresentationFormat>
  <Paragraphs>36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Osaka</vt:lpstr>
      <vt:lpstr>굴림</vt:lpstr>
      <vt:lpstr>맑은 고딕</vt:lpstr>
      <vt:lpstr>Arial</vt:lpstr>
      <vt:lpstr>Arial Narrow</vt:lpstr>
      <vt:lpstr>Times</vt:lpstr>
      <vt:lpstr>Times New Roman</vt:lpstr>
      <vt:lpstr>Wingdings</vt:lpstr>
      <vt:lpstr>Blank Presentation</vt:lpstr>
      <vt:lpstr>PowerPoint Presentation</vt:lpstr>
      <vt:lpstr>PowerPoint Presentation</vt:lpstr>
      <vt:lpstr>PowerPoint Presentation</vt:lpstr>
    </vt:vector>
  </TitlesOfParts>
  <Company>Francis Bitter Magnet 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Yukikazu Iwasa</dc:creator>
  <cp:lastModifiedBy>sunpark</cp:lastModifiedBy>
  <cp:revision>2293</cp:revision>
  <cp:lastPrinted>2017-05-19T07:02:17Z</cp:lastPrinted>
  <dcterms:created xsi:type="dcterms:W3CDTF">2014-11-19T03:59:33Z</dcterms:created>
  <dcterms:modified xsi:type="dcterms:W3CDTF">2020-10-27T11:32:48Z</dcterms:modified>
</cp:coreProperties>
</file>