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414" r:id="rId2"/>
    <p:sldId id="1568" r:id="rId3"/>
    <p:sldId id="1566" r:id="rId4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BEE15F9-61D2-4451-A6D3-0EEAAC7339AC}">
          <p14:sldIdLst>
            <p14:sldId id="1414"/>
          </p14:sldIdLst>
        </p14:section>
        <p14:section name="Untitled Section" id="{9CACB88F-6207-4A79-8889-A4A537B69A16}">
          <p14:sldIdLst>
            <p14:sldId id="1568"/>
            <p14:sldId id="1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84" userDrawn="1">
          <p15:clr>
            <a:srgbClr val="A4A3A4"/>
          </p15:clr>
        </p15:guide>
        <p15:guide id="2" pos="4375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pos="2996" userDrawn="1">
          <p15:clr>
            <a:srgbClr val="A4A3A4"/>
          </p15:clr>
        </p15:guide>
        <p15:guide id="5" orient="horz" pos="1635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pos="4564" userDrawn="1">
          <p15:clr>
            <a:srgbClr val="A4A3A4"/>
          </p15:clr>
        </p15:guide>
        <p15:guide id="8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8BE66"/>
    <a:srgbClr val="F4F9F1"/>
    <a:srgbClr val="F17733"/>
    <a:srgbClr val="FEF5F0"/>
    <a:srgbClr val="0000FF"/>
    <a:srgbClr val="FFFFCC"/>
    <a:srgbClr val="FFFF99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48" autoAdjust="0"/>
  </p:normalViewPr>
  <p:slideViewPr>
    <p:cSldViewPr snapToGrid="0" showGuides="1">
      <p:cViewPr varScale="1">
        <p:scale>
          <a:sx n="106" d="100"/>
          <a:sy n="106" d="100"/>
        </p:scale>
        <p:origin x="1830" y="78"/>
      </p:cViewPr>
      <p:guideLst>
        <p:guide orient="horz" pos="2160"/>
        <p:guide pos="5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-1566" y="-102"/>
      </p:cViewPr>
      <p:guideLst>
        <p:guide orient="horz" pos="1584"/>
        <p:guide pos="4375"/>
        <p:guide orient="horz" pos="2074"/>
        <p:guide pos="2996"/>
        <p:guide orient="horz" pos="1635"/>
        <p:guide orient="horz" pos="2142"/>
        <p:guide pos="4564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62D839C-949A-8C41-A63B-BF6F65D4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5" y="3228898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93D81310-C510-5741-A0A3-907D1314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3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7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13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600" i="1" dirty="0">
              <a:solidFill>
                <a:schemeClr val="tx1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Introduction to Robot Making Class</a:t>
            </a: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 Week 4 -</a:t>
            </a:r>
            <a:endParaRPr lang="en-US" sz="3600" i="1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0468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Department of Electrical and Computer Engineering</a:t>
            </a:r>
            <a:b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</a:br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Seoul National University</a:t>
            </a: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Seong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Hyeon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Park </a:t>
            </a:r>
            <a:r>
              <a:rPr lang="en-US" altLang="ko-KR" sz="24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and Jae Young Chung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45A93-FE32-2945-8767-7A7088BDD0C8}" type="slidenum">
              <a:rPr lang="en-US" smtClean="0"/>
              <a:pPr/>
              <a:t>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</a:t>
            </a:fld>
            <a:r>
              <a:rPr lang="en-US" smtClean="0"/>
              <a:t>/4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X – Fundamentals of Robot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532745"/>
            <a:ext cx="25074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 통신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1503" y="1019336"/>
            <a:ext cx="2268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블루투스 통신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1503" y="2147651"/>
            <a:ext cx="2419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PWM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제어</a:t>
            </a:r>
            <a:endParaRPr lang="ko-KR" altLang="en-US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800" kern="0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1696957"/>
            <a:ext cx="25074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서보모터 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0" y="3269921"/>
            <a:ext cx="62696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 배운 걸로 무엇을 할 수 있을까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51503" y="3756512"/>
            <a:ext cx="28712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 작품 예시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0" y="4443658"/>
            <a:ext cx="3409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로봇제작 실습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451503" y="2560262"/>
            <a:ext cx="29610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 탐사 로봇 원리</a:t>
            </a:r>
            <a:endParaRPr lang="ko-KR" altLang="en-US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1503" y="4914848"/>
            <a:ext cx="29610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 탐사 로봇 제작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7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Template - Title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3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Osaka"/>
        <a:cs typeface="Osaka"/>
      </a:majorFont>
      <a:minorFont>
        <a:latin typeface="Time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b="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rgbClr val="187534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algn="l">
          <a:spcBef>
            <a:spcPct val="20000"/>
          </a:spcBef>
          <a:buClr>
            <a:srgbClr val="9999CC"/>
          </a:buClr>
          <a:buSzPct val="80000"/>
          <a:defRPr sz="2000" b="0" kern="0" dirty="0" smtClean="0">
            <a:solidFill>
              <a:srgbClr val="000000"/>
            </a:solidFill>
            <a:latin typeface="Arial Narrow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53051</TotalTime>
  <Words>121</Words>
  <Application>Microsoft Office PowerPoint</Application>
  <PresentationFormat>On-screen Show (4:3)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Osaka</vt:lpstr>
      <vt:lpstr>굴림</vt:lpstr>
      <vt:lpstr>맑은 고딕</vt:lpstr>
      <vt:lpstr>Arial</vt:lpstr>
      <vt:lpstr>Arial Narrow</vt:lpstr>
      <vt:lpstr>Times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</vt:vector>
  </TitlesOfParts>
  <Company>Francis Bitter Magnet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Yukikazu Iwasa</dc:creator>
  <cp:lastModifiedBy>sunpark</cp:lastModifiedBy>
  <cp:revision>2293</cp:revision>
  <cp:lastPrinted>2017-05-19T07:02:17Z</cp:lastPrinted>
  <dcterms:created xsi:type="dcterms:W3CDTF">2014-11-19T03:59:33Z</dcterms:created>
  <dcterms:modified xsi:type="dcterms:W3CDTF">2020-10-27T11:44:26Z</dcterms:modified>
</cp:coreProperties>
</file>