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1414" r:id="rId2"/>
    <p:sldId id="1568" r:id="rId3"/>
    <p:sldId id="1566" r:id="rId4"/>
  </p:sldIdLst>
  <p:sldSz cx="9144000" cy="6858000" type="screen4x3"/>
  <p:notesSz cx="9926638" cy="67976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5pPr>
    <a:lvl6pPr marL="22860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6pPr>
    <a:lvl7pPr marL="27432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7pPr>
    <a:lvl8pPr marL="32004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8pPr>
    <a:lvl9pPr marL="36576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9pPr>
  </p:defaultTextStyle>
  <p:extLst>
    <p:ext uri="{521415D9-36F7-43E2-AB2F-B90AF26B5E84}">
      <p14:sectionLst xmlns:p14="http://schemas.microsoft.com/office/powerpoint/2010/main">
        <p14:section name="Default Section" id="{6BEE15F9-61D2-4451-A6D3-0EEAAC7339AC}">
          <p14:sldIdLst>
            <p14:sldId id="1414"/>
          </p14:sldIdLst>
        </p14:section>
        <p14:section name="Untitled Section" id="{9CACB88F-6207-4A79-8889-A4A537B69A16}">
          <p14:sldIdLst>
            <p14:sldId id="1568"/>
            <p14:sldId id="15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2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84" userDrawn="1">
          <p15:clr>
            <a:srgbClr val="A4A3A4"/>
          </p15:clr>
        </p15:guide>
        <p15:guide id="2" pos="4375" userDrawn="1">
          <p15:clr>
            <a:srgbClr val="A4A3A4"/>
          </p15:clr>
        </p15:guide>
        <p15:guide id="3" orient="horz" pos="2074" userDrawn="1">
          <p15:clr>
            <a:srgbClr val="A4A3A4"/>
          </p15:clr>
        </p15:guide>
        <p15:guide id="4" pos="2996" userDrawn="1">
          <p15:clr>
            <a:srgbClr val="A4A3A4"/>
          </p15:clr>
        </p15:guide>
        <p15:guide id="5" orient="horz" pos="1635" userDrawn="1">
          <p15:clr>
            <a:srgbClr val="A4A3A4"/>
          </p15:clr>
        </p15:guide>
        <p15:guide id="6" orient="horz" pos="2142" userDrawn="1">
          <p15:clr>
            <a:srgbClr val="A4A3A4"/>
          </p15:clr>
        </p15:guide>
        <p15:guide id="7" pos="4564" userDrawn="1">
          <p15:clr>
            <a:srgbClr val="A4A3A4"/>
          </p15:clr>
        </p15:guide>
        <p15:guide id="8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88BE66"/>
    <a:srgbClr val="F4F9F1"/>
    <a:srgbClr val="F17733"/>
    <a:srgbClr val="FEF5F0"/>
    <a:srgbClr val="0000FF"/>
    <a:srgbClr val="FFFFCC"/>
    <a:srgbClr val="FFFF99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0" autoAdjust="0"/>
    <p:restoredTop sz="94648" autoAdjust="0"/>
  </p:normalViewPr>
  <p:slideViewPr>
    <p:cSldViewPr snapToGrid="0" showGuides="1">
      <p:cViewPr varScale="1">
        <p:scale>
          <a:sx n="106" d="100"/>
          <a:sy n="106" d="100"/>
        </p:scale>
        <p:origin x="1830" y="78"/>
      </p:cViewPr>
      <p:guideLst>
        <p:guide orient="horz" pos="2160"/>
        <p:guide pos="52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126" d="100"/>
          <a:sy n="126" d="100"/>
        </p:scale>
        <p:origin x="-1566" y="-102"/>
      </p:cViewPr>
      <p:guideLst>
        <p:guide orient="horz" pos="1584"/>
        <p:guide pos="4375"/>
        <p:guide orient="horz" pos="2074"/>
        <p:guide pos="2996"/>
        <p:guide orient="horz" pos="1635"/>
        <p:guide orient="horz" pos="2142"/>
        <p:guide pos="4564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098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4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4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098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062D839C-949A-8C41-A63B-BF6F65D4EB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4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098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555" y="3228898"/>
            <a:ext cx="7279535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098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fld id="{93D81310-C510-5741-A0A3-907D13140C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932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8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62725"/>
            <a:ext cx="6096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‹#›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6363"/>
            <a:ext cx="91440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smtClean="0"/>
              <a:t>Introduction to Robot Making Class, week 1</a:t>
            </a:r>
            <a:endParaRPr lang="en-US" dirty="0"/>
          </a:p>
        </p:txBody>
      </p:sp>
      <p:sp>
        <p:nvSpPr>
          <p:cNvPr id="7" name="Date Placeholder 4"/>
          <p:cNvSpPr>
            <a:spLocks noGrp="1" noChangeAspect="1" noChangeArrowheads="1"/>
          </p:cNvSpPr>
          <p:nvPr>
            <p:ph type="dt" sz="half" idx="2"/>
          </p:nvPr>
        </p:nvSpPr>
        <p:spPr bwMode="auto">
          <a:xfrm>
            <a:off x="0" y="6446838"/>
            <a:ext cx="1828799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altLang="ko-KR" smtClean="0"/>
              <a:t>Name  &lt;Email Address&gt;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62725"/>
            <a:ext cx="6096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‹#›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6363"/>
            <a:ext cx="91440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smtClean="0"/>
              <a:t>Introduction to Robot Making Class, week 1</a:t>
            </a:r>
            <a:endParaRPr lang="en-US" dirty="0"/>
          </a:p>
        </p:txBody>
      </p:sp>
      <p:sp>
        <p:nvSpPr>
          <p:cNvPr id="13" name="Date Placeholder 4"/>
          <p:cNvSpPr>
            <a:spLocks noGrp="1" noChangeAspect="1" noChangeArrowheads="1"/>
          </p:cNvSpPr>
          <p:nvPr>
            <p:ph type="dt" sz="half" idx="2"/>
          </p:nvPr>
        </p:nvSpPr>
        <p:spPr bwMode="auto">
          <a:xfrm>
            <a:off x="0" y="6446838"/>
            <a:ext cx="1828799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altLang="ko-KR" smtClean="0"/>
              <a:t>Name  &lt;Email Address&gt;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3600" i="1" dirty="0">
              <a:solidFill>
                <a:schemeClr val="tx1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r>
              <a:rPr lang="en-US" sz="3600" i="1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Introduction to Robot Making Class</a:t>
            </a:r>
          </a:p>
          <a:p>
            <a:r>
              <a:rPr lang="en-US" sz="3600" i="1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- Week X -</a:t>
            </a:r>
            <a:endParaRPr lang="en-US" sz="3600" i="1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2046808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r>
              <a:rPr lang="en-US" sz="26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Department of Electrical and Computer Engineering</a:t>
            </a:r>
            <a:br>
              <a:rPr lang="en-US" sz="26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</a:br>
            <a:r>
              <a:rPr lang="en-US" sz="26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Seoul National University</a:t>
            </a:r>
          </a:p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r>
              <a:rPr lang="en-US" sz="2400" b="0" dirty="0" err="1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Seong</a:t>
            </a:r>
            <a:r>
              <a:rPr lang="en-US" sz="2400" b="0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Hyeon</a:t>
            </a:r>
            <a:r>
              <a:rPr lang="en-US" sz="2400" b="0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 Park</a:t>
            </a:r>
            <a:endParaRPr lang="en-US" sz="24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A45A93-FE32-2945-8767-7A7088BDD0C8}" type="slidenum">
              <a:rPr lang="en-US" smtClean="0"/>
              <a:pPr/>
              <a:t>1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2</a:t>
            </a:fld>
            <a:r>
              <a:rPr lang="en-US" smtClean="0"/>
              <a:t>/4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X – Fundamentals of Robot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532745"/>
            <a:ext cx="15279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Topic1</a:t>
            </a:r>
            <a:endParaRPr lang="ko-KR" altLang="en-US" sz="24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51503" y="1019336"/>
            <a:ext cx="1313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sub 1</a:t>
            </a:r>
            <a:endParaRPr lang="ko-KR" altLang="en-US" sz="20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51502" y="2349150"/>
            <a:ext cx="1313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 sub 2</a:t>
            </a:r>
            <a:endParaRPr lang="ko-KR" altLang="en-US" sz="20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8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lang="ko-KR" altLang="en-US" sz="2800" kern="0" spc="-15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963565" y="1419446"/>
            <a:ext cx="5202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TODO (HIGHLIGHT the current section)</a:t>
            </a:r>
            <a:endParaRPr lang="ko-KR" altLang="en-US" sz="2000" kern="0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963564" y="2718993"/>
            <a:ext cx="10983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b="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TODO</a:t>
            </a:r>
            <a:endParaRPr lang="ko-KR" altLang="en-US" sz="2000" b="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0" y="4048807"/>
            <a:ext cx="15279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Topic2</a:t>
            </a:r>
            <a:endParaRPr lang="ko-KR" altLang="en-US" sz="24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51503" y="4535398"/>
            <a:ext cx="1313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 sub 1</a:t>
            </a:r>
            <a:endParaRPr lang="ko-KR" altLang="en-US" sz="20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451503" y="5338512"/>
            <a:ext cx="1313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2.2 sub 2</a:t>
            </a:r>
            <a:endParaRPr lang="ko-KR" altLang="en-US" sz="20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2800" i="1" kern="0" dirty="0" smtClean="0">
                <a:solidFill>
                  <a:schemeClr val="tx1"/>
                </a:solidFill>
                <a:latin typeface="Arial Narrow" pitchFamily="34" charset="0"/>
                <a:ea typeface="+mj-ea"/>
                <a:cs typeface="+mj-cs"/>
              </a:rPr>
              <a:t>Template - Title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3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en-US" altLang="ko-KR" kern="0" dirty="0" smtClean="0">
                <a:latin typeface="Arial Narrow"/>
                <a:ea typeface="굴림" pitchFamily="50" charset="-127"/>
              </a:rPr>
              <a:t>Topic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Descriptions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0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Osaka"/>
        <a:cs typeface="Osaka"/>
      </a:majorFont>
      <a:minorFont>
        <a:latin typeface="Times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>
            <a:alpha val="8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200" b="0" dirty="0" smtClean="0">
            <a:solidFill>
              <a:schemeClr val="tx1"/>
            </a:solidFill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rgbClr val="187534"/>
            </a:solidFill>
            <a:effectLst/>
            <a:latin typeface="Arial" charset="0"/>
            <a:ea typeface="Osaka" charset="-128"/>
            <a:cs typeface="Osaka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algn="l">
          <a:spcBef>
            <a:spcPct val="20000"/>
          </a:spcBef>
          <a:buClr>
            <a:srgbClr val="9999CC"/>
          </a:buClr>
          <a:buSzPct val="80000"/>
          <a:defRPr sz="2000" b="0" kern="0" dirty="0" smtClean="0">
            <a:solidFill>
              <a:srgbClr val="000000"/>
            </a:solidFill>
            <a:latin typeface="Arial Narrow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52999</TotalTime>
  <Words>104</Words>
  <Application>Microsoft Office PowerPoint</Application>
  <PresentationFormat>On-screen Show (4:3)</PresentationFormat>
  <Paragraphs>34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Osaka</vt:lpstr>
      <vt:lpstr>굴림</vt:lpstr>
      <vt:lpstr>맑은 고딕</vt:lpstr>
      <vt:lpstr>Arial</vt:lpstr>
      <vt:lpstr>Arial Narrow</vt:lpstr>
      <vt:lpstr>Times</vt:lpstr>
      <vt:lpstr>Times New Roman</vt:lpstr>
      <vt:lpstr>Wingdings</vt:lpstr>
      <vt:lpstr>Blank Presentation</vt:lpstr>
      <vt:lpstr>PowerPoint Presentation</vt:lpstr>
      <vt:lpstr>PowerPoint Presentation</vt:lpstr>
      <vt:lpstr>PowerPoint Presentation</vt:lpstr>
    </vt:vector>
  </TitlesOfParts>
  <Company>Francis Bitter Magnet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Yukikazu Iwasa</dc:creator>
  <cp:lastModifiedBy>sunpark</cp:lastModifiedBy>
  <cp:revision>2285</cp:revision>
  <cp:lastPrinted>2017-05-19T07:02:17Z</cp:lastPrinted>
  <dcterms:created xsi:type="dcterms:W3CDTF">2014-11-19T03:59:33Z</dcterms:created>
  <dcterms:modified xsi:type="dcterms:W3CDTF">2020-10-22T06:23:00Z</dcterms:modified>
</cp:coreProperties>
</file>