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739"/>
    <a:srgbClr val="E0E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ctr">
            <a:normAutofit/>
          </a:bodyPr>
          <a:lstStyle>
            <a:lvl1pPr algn="ctr">
              <a:defRPr sz="7500" b="1">
                <a:solidFill>
                  <a:srgbClr val="81973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4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0E9C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4C28-1DFD-4F60-9178-65953FA49EF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F75A-9C2C-46DC-ADB6-CF15AF33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EA155D-8580-21A2-5920-6237E566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2112056"/>
            <a:ext cx="8640366" cy="225606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henger</a:t>
            </a:r>
            <a:endParaRPr lang="en-US" dirty="0"/>
          </a:p>
        </p:txBody>
      </p:sp>
      <p:pic>
        <p:nvPicPr>
          <p:cNvPr id="5" name="Kép 4" descr="A képen fedél, konyhaedények, fazék, Főzőedények és sütőedények látható&#10;&#10;Automatikusan generált leírás">
            <a:extLst>
              <a:ext uri="{FF2B5EF4-FFF2-40B4-BE49-F238E27FC236}">
                <a16:creationId xmlns:a16="http://schemas.microsoft.com/office/drawing/2014/main" id="{4849531D-151A-E47B-39F9-B83BC4D0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22" y="110474"/>
            <a:ext cx="3120000" cy="2520000"/>
          </a:xfrm>
          <a:prstGeom prst="rect">
            <a:avLst/>
          </a:prstGeom>
        </p:spPr>
      </p:pic>
      <p:pic>
        <p:nvPicPr>
          <p:cNvPr id="7" name="Kép 6" descr="A képen bögre, kávéscsésze, Tálalóeszközök, kerámia látható&#10;&#10;Automatikusan generált leírás">
            <a:extLst>
              <a:ext uri="{FF2B5EF4-FFF2-40B4-BE49-F238E27FC236}">
                <a16:creationId xmlns:a16="http://schemas.microsoft.com/office/drawing/2014/main" id="{34CA52BA-C535-7D1D-EDAB-F4EBCD8B7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33" y="290474"/>
            <a:ext cx="1930000" cy="2160000"/>
          </a:xfrm>
          <a:prstGeom prst="rect">
            <a:avLst/>
          </a:prstGeom>
        </p:spPr>
      </p:pic>
      <p:pic>
        <p:nvPicPr>
          <p:cNvPr id="9" name="Kép 8" descr="A képen Bádog, Bádogdoboz, palack, szöveg látható&#10;&#10;Automatikusan generált leírás">
            <a:extLst>
              <a:ext uri="{FF2B5EF4-FFF2-40B4-BE49-F238E27FC236}">
                <a16:creationId xmlns:a16="http://schemas.microsoft.com/office/drawing/2014/main" id="{A905B425-87B7-C92F-50F8-F05F9F09A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94" y="4116071"/>
            <a:ext cx="1520000" cy="1440000"/>
          </a:xfrm>
          <a:prstGeom prst="rect">
            <a:avLst/>
          </a:prstGeom>
        </p:spPr>
      </p:pic>
      <p:pic>
        <p:nvPicPr>
          <p:cNvPr id="11" name="Kép 10" descr="A képen étel, Saucisson de lyon, Ciauscolo, szalámi látható&#10;&#10;Automatikusan generált leírás">
            <a:extLst>
              <a:ext uri="{FF2B5EF4-FFF2-40B4-BE49-F238E27FC236}">
                <a16:creationId xmlns:a16="http://schemas.microsoft.com/office/drawing/2014/main" id="{FBF73037-591C-ADE0-1CF4-6C6ED707C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44" y="3960087"/>
            <a:ext cx="3260000" cy="2160000"/>
          </a:xfrm>
          <a:prstGeom prst="rect">
            <a:avLst/>
          </a:prstGeom>
        </p:spPr>
      </p:pic>
      <p:pic>
        <p:nvPicPr>
          <p:cNvPr id="13" name="Kép 12" descr="A képen fa, törzs, növény, kültéri látható&#10;&#10;Automatikusan generált leírás">
            <a:extLst>
              <a:ext uri="{FF2B5EF4-FFF2-40B4-BE49-F238E27FC236}">
                <a16:creationId xmlns:a16="http://schemas.microsoft.com/office/drawing/2014/main" id="{DAB460FF-F0DB-841B-C961-A6B74C012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5" y="1644102"/>
            <a:ext cx="179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35519-215B-6A2B-E2D5-114A6DF8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Forgáshenger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C1985-8D62-9217-A570-148FF9D3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5" y="1725045"/>
            <a:ext cx="5334446" cy="4410119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b="1" dirty="0" err="1"/>
              <a:t>Forgáshenger</a:t>
            </a:r>
            <a:r>
              <a:rPr lang="en-US" b="1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téglalapot</a:t>
            </a:r>
            <a:r>
              <a:rPr lang="en-US" dirty="0"/>
              <a:t> </a:t>
            </a:r>
            <a:r>
              <a:rPr lang="en-US" dirty="0" err="1"/>
              <a:t>megforgatunk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oldalának</a:t>
            </a:r>
            <a:r>
              <a:rPr lang="en-US" dirty="0"/>
              <a:t> </a:t>
            </a:r>
            <a:r>
              <a:rPr lang="en-US" dirty="0" err="1"/>
              <a:t>egyenese</a:t>
            </a:r>
            <a:r>
              <a:rPr lang="en-US" dirty="0"/>
              <a:t> </a:t>
            </a:r>
            <a:r>
              <a:rPr lang="en-US" dirty="0" err="1"/>
              <a:t>körül</a:t>
            </a:r>
            <a:endParaRPr lang="en-US" dirty="0"/>
          </a:p>
          <a:p>
            <a:pPr>
              <a:spcBef>
                <a:spcPts val="1800"/>
              </a:spcBef>
              <a:buClr>
                <a:srgbClr val="819739"/>
              </a:buClr>
              <a:buFont typeface="Wingdings" panose="05000000000000000000" pitchFamily="2" charset="2"/>
              <a:buChar char="§"/>
            </a:pPr>
            <a:r>
              <a:rPr lang="en-US" i="1" dirty="0" err="1"/>
              <a:t>alaplap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i="1" dirty="0" err="1"/>
              <a:t>fedőlap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dirty="0" err="1"/>
              <a:t>egy-egy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sugarú</a:t>
            </a:r>
            <a:r>
              <a:rPr lang="en-US" dirty="0"/>
              <a:t> </a:t>
            </a:r>
            <a:r>
              <a:rPr lang="en-US" dirty="0" err="1"/>
              <a:t>kör</a:t>
            </a:r>
            <a:endParaRPr lang="en-US" dirty="0"/>
          </a:p>
          <a:p>
            <a:pPr>
              <a:spcBef>
                <a:spcPts val="1800"/>
              </a:spcBef>
              <a:buClr>
                <a:srgbClr val="819739"/>
              </a:buClr>
              <a:buFont typeface="Wingdings" panose="05000000000000000000" pitchFamily="2" charset="2"/>
              <a:buChar char="§"/>
            </a:pPr>
            <a:r>
              <a:rPr lang="en-US" i="1" dirty="0" err="1"/>
              <a:t>tengely</a:t>
            </a:r>
            <a:r>
              <a:rPr lang="en-US" i="1" dirty="0"/>
              <a:t>:</a:t>
            </a:r>
            <a:r>
              <a:rPr lang="en-US" dirty="0"/>
              <a:t>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körlap</a:t>
            </a:r>
            <a:r>
              <a:rPr lang="en-US" dirty="0"/>
              <a:t> </a:t>
            </a:r>
            <a:r>
              <a:rPr lang="en-US" dirty="0" err="1"/>
              <a:t>középpontját</a:t>
            </a:r>
            <a:r>
              <a:rPr lang="en-US" dirty="0"/>
              <a:t> </a:t>
            </a:r>
            <a:r>
              <a:rPr lang="en-US" dirty="0" err="1"/>
              <a:t>összekötő</a:t>
            </a:r>
            <a:r>
              <a:rPr lang="en-US" dirty="0"/>
              <a:t> </a:t>
            </a:r>
            <a:r>
              <a:rPr lang="en-US" dirty="0" err="1"/>
              <a:t>egyenes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  <a:buClr>
                <a:srgbClr val="819739"/>
              </a:buClr>
              <a:buFont typeface="Wingdings" panose="05000000000000000000" pitchFamily="2" charset="2"/>
              <a:buChar char="§"/>
            </a:pPr>
            <a:r>
              <a:rPr lang="en-US" i="1" dirty="0" err="1"/>
              <a:t>magasság</a:t>
            </a:r>
            <a:r>
              <a:rPr lang="en-US" i="1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fedőlap</a:t>
            </a:r>
            <a:r>
              <a:rPr lang="en-US" dirty="0"/>
              <a:t> </a:t>
            </a:r>
            <a:r>
              <a:rPr lang="en-US" dirty="0" err="1"/>
              <a:t>távolsága</a:t>
            </a:r>
            <a:endParaRPr lang="en-US" dirty="0"/>
          </a:p>
          <a:p>
            <a:pPr>
              <a:spcBef>
                <a:spcPts val="1800"/>
              </a:spcBef>
              <a:buClr>
                <a:srgbClr val="819739"/>
              </a:buClr>
              <a:buFont typeface="Wingdings" panose="05000000000000000000" pitchFamily="2" charset="2"/>
              <a:buChar char="§"/>
            </a:pPr>
            <a:r>
              <a:rPr lang="en-US" i="1" dirty="0" err="1"/>
              <a:t>alkotók</a:t>
            </a:r>
            <a:r>
              <a:rPr lang="en-US" i="1" dirty="0"/>
              <a:t>: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szakaszok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a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hosszúságú</a:t>
            </a:r>
            <a:r>
              <a:rPr lang="en-US" dirty="0"/>
              <a:t> </a:t>
            </a:r>
            <a:r>
              <a:rPr lang="en-US" dirty="0" err="1"/>
              <a:t>oldal</a:t>
            </a:r>
            <a:r>
              <a:rPr lang="en-US" dirty="0"/>
              <a:t> </a:t>
            </a:r>
            <a:r>
              <a:rPr lang="en-US" dirty="0" err="1"/>
              <a:t>forgatása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keletkeznek</a:t>
            </a:r>
            <a:endParaRPr lang="en-US" dirty="0"/>
          </a:p>
        </p:txBody>
      </p:sp>
      <p:pic>
        <p:nvPicPr>
          <p:cNvPr id="5" name="Kép 4" descr="A képen képernyőkép, diagram, sor, tervezés látható&#10;&#10;Automatikusan generált leírás">
            <a:extLst>
              <a:ext uri="{FF2B5EF4-FFF2-40B4-BE49-F238E27FC236}">
                <a16:creationId xmlns:a16="http://schemas.microsoft.com/office/drawing/2014/main" id="{BB7F8290-A0DC-CD0C-2461-065D1B1CB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81" y="603338"/>
            <a:ext cx="3600000" cy="4962549"/>
          </a:xfrm>
          <a:prstGeom prst="rect">
            <a:avLst/>
          </a:prstGeom>
          <a:solidFill>
            <a:schemeClr val="bg1"/>
          </a:solidFill>
          <a:ln w="12700">
            <a:solidFill>
              <a:srgbClr val="819739"/>
            </a:solidFill>
          </a:ln>
        </p:spPr>
      </p:pic>
    </p:spTree>
    <p:extLst>
      <p:ext uri="{BB962C8B-B14F-4D97-AF65-F5344CB8AC3E}">
        <p14:creationId xmlns:p14="http://schemas.microsoft.com/office/powerpoint/2010/main" val="28283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C3B548-C4F4-92C3-19F9-5F0C745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forgáshenger felszíne és térfogata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58D1BC9-028D-5577-A218-BD74C838EB12}"/>
              </a:ext>
            </a:extLst>
          </p:cNvPr>
          <p:cNvSpPr/>
          <p:nvPr/>
        </p:nvSpPr>
        <p:spPr>
          <a:xfrm>
            <a:off x="792034" y="2173858"/>
            <a:ext cx="3600000" cy="1440000"/>
          </a:xfrm>
          <a:prstGeom prst="rect">
            <a:avLst/>
          </a:prstGeom>
          <a:solidFill>
            <a:srgbClr val="E0E9C4"/>
          </a:solidFill>
          <a:ln w="25400">
            <a:solidFill>
              <a:srgbClr val="819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forgáshenger felszíne:</a:t>
            </a:r>
          </a:p>
          <a:p>
            <a:pPr algn="ctr"/>
            <a:r>
              <a:rPr lang="hu-H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𝐴=2 𝑟 𝜋 ( 𝑟+𝑚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BA7C8D70-D40C-6723-34AD-BAE2F6FA884F}"/>
                  </a:ext>
                </a:extLst>
              </p:cNvPr>
              <p:cNvSpPr/>
              <p:nvPr/>
            </p:nvSpPr>
            <p:spPr>
              <a:xfrm>
                <a:off x="792034" y="3842074"/>
                <a:ext cx="3600000" cy="1440000"/>
              </a:xfrm>
              <a:prstGeom prst="rect">
                <a:avLst/>
              </a:prstGeom>
              <a:solidFill>
                <a:srgbClr val="E0E9C4"/>
              </a:solidFill>
              <a:ln w="25400">
                <a:solidFill>
                  <a:srgbClr val="819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forgáshenger térfogata:</a:t>
                </a:r>
                <a:endParaRPr lang="hu-HU" sz="23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hu-HU" sz="23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a:rPr lang="hu-HU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hu-HU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hu-HU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p>
                        <m:r>
                          <a:rPr lang="hu-HU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hu-HU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l-GR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hu-HU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hu-HU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hu-HU" sz="2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BA7C8D70-D40C-6723-34AD-BAE2F6FA8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34" y="3842074"/>
                <a:ext cx="3600000" cy="1440000"/>
              </a:xfrm>
              <a:prstGeom prst="rect">
                <a:avLst/>
              </a:prstGeom>
              <a:blipFill>
                <a:blip r:embed="rId2"/>
                <a:stretch>
                  <a:fillRect l="-337" r="-337"/>
                </a:stretch>
              </a:blipFill>
              <a:ln w="25400">
                <a:solidFill>
                  <a:srgbClr val="81973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zövegdoboz 6">
            <a:extLst>
              <a:ext uri="{FF2B5EF4-FFF2-40B4-BE49-F238E27FC236}">
                <a16:creationId xmlns:a16="http://schemas.microsoft.com/office/drawing/2014/main" id="{01C69EEC-3FC9-68B6-17A9-CBEDFC42B75F}"/>
              </a:ext>
            </a:extLst>
          </p:cNvPr>
          <p:cNvSpPr txBox="1"/>
          <p:nvPr/>
        </p:nvSpPr>
        <p:spPr>
          <a:xfrm>
            <a:off x="5760244" y="3060000"/>
            <a:ext cx="4521600" cy="14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A71ABE8F-4D51-EFF2-6C6F-8C451FB3CC5D}"/>
              </a:ext>
            </a:extLst>
          </p:cNvPr>
          <p:cNvGrpSpPr/>
          <p:nvPr/>
        </p:nvGrpSpPr>
        <p:grpSpPr>
          <a:xfrm>
            <a:off x="8841844" y="1597544"/>
            <a:ext cx="1440000" cy="1440000"/>
            <a:chOff x="5760792" y="1453858"/>
            <a:chExt cx="1440000" cy="1440000"/>
          </a:xfrm>
        </p:grpSpPr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DBE142C4-2061-55A2-F1C4-1926345EA746}"/>
                </a:ext>
              </a:extLst>
            </p:cNvPr>
            <p:cNvSpPr/>
            <p:nvPr/>
          </p:nvSpPr>
          <p:spPr>
            <a:xfrm>
              <a:off x="5760792" y="1453858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FD9FC787-947C-848F-FEA8-0EF30D4026C1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H="1">
              <a:off x="6480792" y="2173858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DD2D2E80-9EDB-C1F9-5C94-D1A6F2A10E94}"/>
              </a:ext>
            </a:extLst>
          </p:cNvPr>
          <p:cNvGrpSpPr/>
          <p:nvPr/>
        </p:nvGrpSpPr>
        <p:grpSpPr>
          <a:xfrm>
            <a:off x="8841844" y="4500000"/>
            <a:ext cx="1440000" cy="1440000"/>
            <a:chOff x="8841844" y="4333858"/>
            <a:chExt cx="1440000" cy="1440000"/>
          </a:xfrm>
        </p:grpSpPr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0A0778B3-F20B-0018-9C56-A4C21D729ADC}"/>
                </a:ext>
              </a:extLst>
            </p:cNvPr>
            <p:cNvSpPr/>
            <p:nvPr/>
          </p:nvSpPr>
          <p:spPr>
            <a:xfrm>
              <a:off x="8841844" y="4333858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5EA3B48E-DA62-3920-9D3C-68F72C366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1844" y="5053858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ED6F9AA-2811-39A4-821B-84AFA3369FFC}"/>
              </a:ext>
            </a:extLst>
          </p:cNvPr>
          <p:cNvSpPr txBox="1"/>
          <p:nvPr/>
        </p:nvSpPr>
        <p:spPr>
          <a:xfrm>
            <a:off x="9780619" y="1893724"/>
            <a:ext cx="2824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F3C6CC8-F9EC-7FE8-8FA4-33175740DFDF}"/>
              </a:ext>
            </a:extLst>
          </p:cNvPr>
          <p:cNvSpPr txBox="1"/>
          <p:nvPr/>
        </p:nvSpPr>
        <p:spPr>
          <a:xfrm>
            <a:off x="9780619" y="4835798"/>
            <a:ext cx="2824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568C355-71E8-4E93-2431-D68917659F18}"/>
              </a:ext>
            </a:extLst>
          </p:cNvPr>
          <p:cNvSpPr txBox="1"/>
          <p:nvPr/>
        </p:nvSpPr>
        <p:spPr>
          <a:xfrm>
            <a:off x="6924583" y="2617452"/>
            <a:ext cx="6414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2r𝜋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0195DD0-6F0E-EF59-7381-7A74448E99B6}"/>
              </a:ext>
            </a:extLst>
          </p:cNvPr>
          <p:cNvSpPr txBox="1"/>
          <p:nvPr/>
        </p:nvSpPr>
        <p:spPr>
          <a:xfrm>
            <a:off x="6980320" y="4077405"/>
            <a:ext cx="6414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2r𝜋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3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AB6A3E-5B67-A526-0900-1BC453E4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Hengerszerű testek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AD6BD7-4953-08AC-8A15-D3FB4E51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5" y="1725046"/>
            <a:ext cx="5273486" cy="414235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hu-HU" b="1" dirty="0"/>
              <a:t>Hengerszerű test: </a:t>
            </a:r>
            <a:r>
              <a:rPr lang="hu-HU" dirty="0"/>
              <a:t>egy síkidomot a síkjával nem párhuzamos vektorral eltolunk </a:t>
            </a:r>
          </a:p>
          <a:p>
            <a:pPr>
              <a:spcBef>
                <a:spcPts val="1800"/>
              </a:spcBef>
              <a:buClr>
                <a:srgbClr val="819739"/>
              </a:buClr>
              <a:buFont typeface="Wingdings" panose="05000000000000000000" pitchFamily="2" charset="2"/>
              <a:buChar char="§"/>
            </a:pPr>
            <a:r>
              <a:rPr lang="hu-HU" i="1" dirty="0"/>
              <a:t>alaplap</a:t>
            </a:r>
            <a:r>
              <a:rPr lang="hu-HU" dirty="0"/>
              <a:t> és </a:t>
            </a:r>
            <a:r>
              <a:rPr lang="hu-HU" i="1" dirty="0"/>
              <a:t>fedőlap</a:t>
            </a:r>
            <a:r>
              <a:rPr lang="hu-HU" dirty="0"/>
              <a:t>: két egybevágó, egymással párhuzamos síkidom</a:t>
            </a:r>
          </a:p>
          <a:p>
            <a:pPr>
              <a:spcBef>
                <a:spcPts val="1800"/>
              </a:spcBef>
              <a:buClr>
                <a:srgbClr val="819739"/>
              </a:buClr>
              <a:buFont typeface="Wingdings" panose="05000000000000000000" pitchFamily="2" charset="2"/>
              <a:buChar char="§"/>
            </a:pPr>
            <a:r>
              <a:rPr lang="hu-HU" i="1" dirty="0"/>
              <a:t>alkotók</a:t>
            </a:r>
            <a:r>
              <a:rPr lang="hu-HU" dirty="0"/>
              <a:t>: az eltolásnál egymásnak megfelelő pontokat összekötő szakaszok</a:t>
            </a:r>
          </a:p>
          <a:p>
            <a:pPr>
              <a:spcBef>
                <a:spcPts val="1800"/>
              </a:spcBef>
              <a:buClr>
                <a:srgbClr val="819739"/>
              </a:buClr>
              <a:buFont typeface="Wingdings" panose="05000000000000000000" pitchFamily="2" charset="2"/>
              <a:buChar char="§"/>
            </a:pPr>
            <a:r>
              <a:rPr lang="hu-HU" i="1" dirty="0"/>
              <a:t>hasáb</a:t>
            </a:r>
            <a:r>
              <a:rPr lang="hu-HU" dirty="0"/>
              <a:t>: a síkidom sokszög</a:t>
            </a:r>
            <a:endParaRPr lang="en-US" dirty="0"/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E711752D-6F86-5C3B-9D2D-07C3E7D11FCD}"/>
              </a:ext>
            </a:extLst>
          </p:cNvPr>
          <p:cNvSpPr/>
          <p:nvPr/>
        </p:nvSpPr>
        <p:spPr>
          <a:xfrm rot="640967">
            <a:off x="6840000" y="4320000"/>
            <a:ext cx="2880000" cy="1440000"/>
          </a:xfrm>
          <a:custGeom>
            <a:avLst/>
            <a:gdLst>
              <a:gd name="connsiteX0" fmla="*/ 2689934 w 2902998"/>
              <a:gd name="connsiteY0" fmla="*/ 284086 h 1056443"/>
              <a:gd name="connsiteX1" fmla="*/ 2645546 w 2902998"/>
              <a:gd name="connsiteY1" fmla="*/ 266330 h 1056443"/>
              <a:gd name="connsiteX2" fmla="*/ 2476870 w 2902998"/>
              <a:gd name="connsiteY2" fmla="*/ 275208 h 1056443"/>
              <a:gd name="connsiteX3" fmla="*/ 2405849 w 2902998"/>
              <a:gd name="connsiteY3" fmla="*/ 292963 h 1056443"/>
              <a:gd name="connsiteX4" fmla="*/ 2343705 w 2902998"/>
              <a:gd name="connsiteY4" fmla="*/ 310719 h 1056443"/>
              <a:gd name="connsiteX5" fmla="*/ 2068497 w 2902998"/>
              <a:gd name="connsiteY5" fmla="*/ 292963 h 1056443"/>
              <a:gd name="connsiteX6" fmla="*/ 2015231 w 2902998"/>
              <a:gd name="connsiteY6" fmla="*/ 266330 h 1056443"/>
              <a:gd name="connsiteX7" fmla="*/ 1926455 w 2902998"/>
              <a:gd name="connsiteY7" fmla="*/ 239697 h 1056443"/>
              <a:gd name="connsiteX8" fmla="*/ 1873189 w 2902998"/>
              <a:gd name="connsiteY8" fmla="*/ 221942 h 1056443"/>
              <a:gd name="connsiteX9" fmla="*/ 1722268 w 2902998"/>
              <a:gd name="connsiteY9" fmla="*/ 168676 h 1056443"/>
              <a:gd name="connsiteX10" fmla="*/ 1535837 w 2902998"/>
              <a:gd name="connsiteY10" fmla="*/ 133165 h 1056443"/>
              <a:gd name="connsiteX11" fmla="*/ 1455938 w 2902998"/>
              <a:gd name="connsiteY11" fmla="*/ 115410 h 1056443"/>
              <a:gd name="connsiteX12" fmla="*/ 1358284 w 2902998"/>
              <a:gd name="connsiteY12" fmla="*/ 97655 h 1056443"/>
              <a:gd name="connsiteX13" fmla="*/ 1269507 w 2902998"/>
              <a:gd name="connsiteY13" fmla="*/ 62144 h 1056443"/>
              <a:gd name="connsiteX14" fmla="*/ 1180730 w 2902998"/>
              <a:gd name="connsiteY14" fmla="*/ 44389 h 1056443"/>
              <a:gd name="connsiteX15" fmla="*/ 1012055 w 2902998"/>
              <a:gd name="connsiteY15" fmla="*/ 0 h 1056443"/>
              <a:gd name="connsiteX16" fmla="*/ 807868 w 2902998"/>
              <a:gd name="connsiteY16" fmla="*/ 8878 h 1056443"/>
              <a:gd name="connsiteX17" fmla="*/ 772358 w 2902998"/>
              <a:gd name="connsiteY17" fmla="*/ 17756 h 1056443"/>
              <a:gd name="connsiteX18" fmla="*/ 736847 w 2902998"/>
              <a:gd name="connsiteY18" fmla="*/ 44389 h 1056443"/>
              <a:gd name="connsiteX19" fmla="*/ 656948 w 2902998"/>
              <a:gd name="connsiteY19" fmla="*/ 97655 h 1056443"/>
              <a:gd name="connsiteX20" fmla="*/ 621437 w 2902998"/>
              <a:gd name="connsiteY20" fmla="*/ 150921 h 1056443"/>
              <a:gd name="connsiteX21" fmla="*/ 585926 w 2902998"/>
              <a:gd name="connsiteY21" fmla="*/ 239697 h 1056443"/>
              <a:gd name="connsiteX22" fmla="*/ 532660 w 2902998"/>
              <a:gd name="connsiteY22" fmla="*/ 301841 h 1056443"/>
              <a:gd name="connsiteX23" fmla="*/ 488272 w 2902998"/>
              <a:gd name="connsiteY23" fmla="*/ 337352 h 1056443"/>
              <a:gd name="connsiteX24" fmla="*/ 435006 w 2902998"/>
              <a:gd name="connsiteY24" fmla="*/ 390618 h 1056443"/>
              <a:gd name="connsiteX25" fmla="*/ 408373 w 2902998"/>
              <a:gd name="connsiteY25" fmla="*/ 408373 h 1056443"/>
              <a:gd name="connsiteX26" fmla="*/ 337352 w 2902998"/>
              <a:gd name="connsiteY26" fmla="*/ 461639 h 1056443"/>
              <a:gd name="connsiteX27" fmla="*/ 248575 w 2902998"/>
              <a:gd name="connsiteY27" fmla="*/ 479394 h 1056443"/>
              <a:gd name="connsiteX28" fmla="*/ 115410 w 2902998"/>
              <a:gd name="connsiteY28" fmla="*/ 506027 h 1056443"/>
              <a:gd name="connsiteX29" fmla="*/ 35511 w 2902998"/>
              <a:gd name="connsiteY29" fmla="*/ 568171 h 1056443"/>
              <a:gd name="connsiteX30" fmla="*/ 17756 w 2902998"/>
              <a:gd name="connsiteY30" fmla="*/ 612559 h 1056443"/>
              <a:gd name="connsiteX31" fmla="*/ 0 w 2902998"/>
              <a:gd name="connsiteY31" fmla="*/ 648070 h 1056443"/>
              <a:gd name="connsiteX32" fmla="*/ 8878 w 2902998"/>
              <a:gd name="connsiteY32" fmla="*/ 825624 h 1056443"/>
              <a:gd name="connsiteX33" fmla="*/ 53266 w 2902998"/>
              <a:gd name="connsiteY33" fmla="*/ 861134 h 1056443"/>
              <a:gd name="connsiteX34" fmla="*/ 195309 w 2902998"/>
              <a:gd name="connsiteY34" fmla="*/ 941033 h 1056443"/>
              <a:gd name="connsiteX35" fmla="*/ 310719 w 2902998"/>
              <a:gd name="connsiteY35" fmla="*/ 994299 h 1056443"/>
              <a:gd name="connsiteX36" fmla="*/ 399495 w 2902998"/>
              <a:gd name="connsiteY36" fmla="*/ 1029810 h 1056443"/>
              <a:gd name="connsiteX37" fmla="*/ 559293 w 2902998"/>
              <a:gd name="connsiteY37" fmla="*/ 1056443 h 1056443"/>
              <a:gd name="connsiteX38" fmla="*/ 630315 w 2902998"/>
              <a:gd name="connsiteY38" fmla="*/ 1047565 h 1056443"/>
              <a:gd name="connsiteX39" fmla="*/ 798991 w 2902998"/>
              <a:gd name="connsiteY39" fmla="*/ 1003177 h 1056443"/>
              <a:gd name="connsiteX40" fmla="*/ 834501 w 2902998"/>
              <a:gd name="connsiteY40" fmla="*/ 976544 h 1056443"/>
              <a:gd name="connsiteX41" fmla="*/ 852257 w 2902998"/>
              <a:gd name="connsiteY41" fmla="*/ 958789 h 1056443"/>
              <a:gd name="connsiteX42" fmla="*/ 878890 w 2902998"/>
              <a:gd name="connsiteY42" fmla="*/ 949911 h 1056443"/>
              <a:gd name="connsiteX43" fmla="*/ 887767 w 2902998"/>
              <a:gd name="connsiteY43" fmla="*/ 923278 h 1056443"/>
              <a:gd name="connsiteX44" fmla="*/ 976544 w 2902998"/>
              <a:gd name="connsiteY44" fmla="*/ 852257 h 1056443"/>
              <a:gd name="connsiteX45" fmla="*/ 1029810 w 2902998"/>
              <a:gd name="connsiteY45" fmla="*/ 825624 h 1056443"/>
              <a:gd name="connsiteX46" fmla="*/ 1074198 w 2902998"/>
              <a:gd name="connsiteY46" fmla="*/ 816746 h 1056443"/>
              <a:gd name="connsiteX47" fmla="*/ 1100831 w 2902998"/>
              <a:gd name="connsiteY47" fmla="*/ 798991 h 1056443"/>
              <a:gd name="connsiteX48" fmla="*/ 1145220 w 2902998"/>
              <a:gd name="connsiteY48" fmla="*/ 781235 h 1056443"/>
              <a:gd name="connsiteX49" fmla="*/ 1455938 w 2902998"/>
              <a:gd name="connsiteY49" fmla="*/ 745725 h 1056443"/>
              <a:gd name="connsiteX50" fmla="*/ 1695635 w 2902998"/>
              <a:gd name="connsiteY50" fmla="*/ 772358 h 1056443"/>
              <a:gd name="connsiteX51" fmla="*/ 1766657 w 2902998"/>
              <a:gd name="connsiteY51" fmla="*/ 790113 h 1056443"/>
              <a:gd name="connsiteX52" fmla="*/ 1802167 w 2902998"/>
              <a:gd name="connsiteY52" fmla="*/ 798991 h 1056443"/>
              <a:gd name="connsiteX53" fmla="*/ 1819923 w 2902998"/>
              <a:gd name="connsiteY53" fmla="*/ 816746 h 1056443"/>
              <a:gd name="connsiteX54" fmla="*/ 1855433 w 2902998"/>
              <a:gd name="connsiteY54" fmla="*/ 825624 h 1056443"/>
              <a:gd name="connsiteX55" fmla="*/ 1953088 w 2902998"/>
              <a:gd name="connsiteY55" fmla="*/ 843379 h 1056443"/>
              <a:gd name="connsiteX56" fmla="*/ 1988598 w 2902998"/>
              <a:gd name="connsiteY56" fmla="*/ 852257 h 1056443"/>
              <a:gd name="connsiteX57" fmla="*/ 2068497 w 2902998"/>
              <a:gd name="connsiteY57" fmla="*/ 878890 h 1056443"/>
              <a:gd name="connsiteX58" fmla="*/ 2183907 w 2902998"/>
              <a:gd name="connsiteY58" fmla="*/ 896645 h 1056443"/>
              <a:gd name="connsiteX59" fmla="*/ 2219418 w 2902998"/>
              <a:gd name="connsiteY59" fmla="*/ 905523 h 1056443"/>
              <a:gd name="connsiteX60" fmla="*/ 2254928 w 2902998"/>
              <a:gd name="connsiteY60" fmla="*/ 923278 h 1056443"/>
              <a:gd name="connsiteX61" fmla="*/ 2379216 w 2902998"/>
              <a:gd name="connsiteY61" fmla="*/ 932156 h 1056443"/>
              <a:gd name="connsiteX62" fmla="*/ 2583402 w 2902998"/>
              <a:gd name="connsiteY62" fmla="*/ 905523 h 1056443"/>
              <a:gd name="connsiteX63" fmla="*/ 2672179 w 2902998"/>
              <a:gd name="connsiteY63" fmla="*/ 870012 h 1056443"/>
              <a:gd name="connsiteX64" fmla="*/ 2698812 w 2902998"/>
              <a:gd name="connsiteY64" fmla="*/ 843379 h 1056443"/>
              <a:gd name="connsiteX65" fmla="*/ 2725445 w 2902998"/>
              <a:gd name="connsiteY65" fmla="*/ 825624 h 1056443"/>
              <a:gd name="connsiteX66" fmla="*/ 2743200 w 2902998"/>
              <a:gd name="connsiteY66" fmla="*/ 790113 h 1056443"/>
              <a:gd name="connsiteX67" fmla="*/ 2760956 w 2902998"/>
              <a:gd name="connsiteY67" fmla="*/ 692458 h 1056443"/>
              <a:gd name="connsiteX68" fmla="*/ 2787589 w 2902998"/>
              <a:gd name="connsiteY68" fmla="*/ 674703 h 1056443"/>
              <a:gd name="connsiteX69" fmla="*/ 2805344 w 2902998"/>
              <a:gd name="connsiteY69" fmla="*/ 648070 h 1056443"/>
              <a:gd name="connsiteX70" fmla="*/ 2849732 w 2902998"/>
              <a:gd name="connsiteY70" fmla="*/ 612559 h 1056443"/>
              <a:gd name="connsiteX71" fmla="*/ 2894121 w 2902998"/>
              <a:gd name="connsiteY71" fmla="*/ 550416 h 1056443"/>
              <a:gd name="connsiteX72" fmla="*/ 2902998 w 2902998"/>
              <a:gd name="connsiteY72" fmla="*/ 523783 h 1056443"/>
              <a:gd name="connsiteX73" fmla="*/ 2894121 w 2902998"/>
              <a:gd name="connsiteY73" fmla="*/ 461639 h 1056443"/>
              <a:gd name="connsiteX74" fmla="*/ 2796466 w 2902998"/>
              <a:gd name="connsiteY74" fmla="*/ 301841 h 1056443"/>
              <a:gd name="connsiteX75" fmla="*/ 2743200 w 2902998"/>
              <a:gd name="connsiteY75" fmla="*/ 292963 h 1056443"/>
              <a:gd name="connsiteX76" fmla="*/ 2689934 w 2902998"/>
              <a:gd name="connsiteY76" fmla="*/ 28408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02998" h="1056443">
                <a:moveTo>
                  <a:pt x="2689934" y="284086"/>
                </a:moveTo>
                <a:cubicBezTo>
                  <a:pt x="2673658" y="279647"/>
                  <a:pt x="2661468" y="266993"/>
                  <a:pt x="2645546" y="266330"/>
                </a:cubicBezTo>
                <a:cubicBezTo>
                  <a:pt x="2589292" y="263986"/>
                  <a:pt x="2532979" y="270532"/>
                  <a:pt x="2476870" y="275208"/>
                </a:cubicBezTo>
                <a:cubicBezTo>
                  <a:pt x="2438657" y="278393"/>
                  <a:pt x="2437277" y="283984"/>
                  <a:pt x="2405849" y="292963"/>
                </a:cubicBezTo>
                <a:cubicBezTo>
                  <a:pt x="2327844" y="315250"/>
                  <a:pt x="2407541" y="289439"/>
                  <a:pt x="2343705" y="310719"/>
                </a:cubicBezTo>
                <a:cubicBezTo>
                  <a:pt x="2251969" y="304800"/>
                  <a:pt x="2159596" y="305274"/>
                  <a:pt x="2068497" y="292963"/>
                </a:cubicBezTo>
                <a:cubicBezTo>
                  <a:pt x="2048825" y="290305"/>
                  <a:pt x="2033818" y="273300"/>
                  <a:pt x="2015231" y="266330"/>
                </a:cubicBezTo>
                <a:cubicBezTo>
                  <a:pt x="1986303" y="255482"/>
                  <a:pt x="1955944" y="248912"/>
                  <a:pt x="1926455" y="239697"/>
                </a:cubicBezTo>
                <a:cubicBezTo>
                  <a:pt x="1908591" y="234115"/>
                  <a:pt x="1890814" y="228237"/>
                  <a:pt x="1873189" y="221942"/>
                </a:cubicBezTo>
                <a:cubicBezTo>
                  <a:pt x="1819482" y="202761"/>
                  <a:pt x="1777741" y="184085"/>
                  <a:pt x="1722268" y="168676"/>
                </a:cubicBezTo>
                <a:cubicBezTo>
                  <a:pt x="1652864" y="149397"/>
                  <a:pt x="1609059" y="147112"/>
                  <a:pt x="1535837" y="133165"/>
                </a:cubicBezTo>
                <a:cubicBezTo>
                  <a:pt x="1509036" y="128060"/>
                  <a:pt x="1482691" y="120760"/>
                  <a:pt x="1455938" y="115410"/>
                </a:cubicBezTo>
                <a:cubicBezTo>
                  <a:pt x="1423495" y="108922"/>
                  <a:pt x="1390835" y="103573"/>
                  <a:pt x="1358284" y="97655"/>
                </a:cubicBezTo>
                <a:cubicBezTo>
                  <a:pt x="1328692" y="85818"/>
                  <a:pt x="1300035" y="71302"/>
                  <a:pt x="1269507" y="62144"/>
                </a:cubicBezTo>
                <a:cubicBezTo>
                  <a:pt x="1240601" y="53472"/>
                  <a:pt x="1210158" y="51077"/>
                  <a:pt x="1180730" y="44389"/>
                </a:cubicBezTo>
                <a:cubicBezTo>
                  <a:pt x="1102846" y="26688"/>
                  <a:pt x="1080231" y="19480"/>
                  <a:pt x="1012055" y="0"/>
                </a:cubicBezTo>
                <a:cubicBezTo>
                  <a:pt x="943993" y="2959"/>
                  <a:pt x="875808" y="3845"/>
                  <a:pt x="807868" y="8878"/>
                </a:cubicBezTo>
                <a:cubicBezTo>
                  <a:pt x="795700" y="9779"/>
                  <a:pt x="783271" y="12299"/>
                  <a:pt x="772358" y="17756"/>
                </a:cubicBezTo>
                <a:cubicBezTo>
                  <a:pt x="759124" y="24373"/>
                  <a:pt x="749012" y="35967"/>
                  <a:pt x="736847" y="44389"/>
                </a:cubicBezTo>
                <a:cubicBezTo>
                  <a:pt x="710530" y="62609"/>
                  <a:pt x="656948" y="97655"/>
                  <a:pt x="656948" y="97655"/>
                </a:cubicBezTo>
                <a:cubicBezTo>
                  <a:pt x="645111" y="115410"/>
                  <a:pt x="628185" y="130677"/>
                  <a:pt x="621437" y="150921"/>
                </a:cubicBezTo>
                <a:cubicBezTo>
                  <a:pt x="610051" y="185080"/>
                  <a:pt x="604590" y="209836"/>
                  <a:pt x="585926" y="239697"/>
                </a:cubicBezTo>
                <a:cubicBezTo>
                  <a:pt x="571863" y="262197"/>
                  <a:pt x="552698" y="284308"/>
                  <a:pt x="532660" y="301841"/>
                </a:cubicBezTo>
                <a:cubicBezTo>
                  <a:pt x="518400" y="314319"/>
                  <a:pt x="502293" y="324606"/>
                  <a:pt x="488272" y="337352"/>
                </a:cubicBezTo>
                <a:cubicBezTo>
                  <a:pt x="469692" y="354243"/>
                  <a:pt x="455899" y="376690"/>
                  <a:pt x="435006" y="390618"/>
                </a:cubicBezTo>
                <a:cubicBezTo>
                  <a:pt x="426128" y="396536"/>
                  <a:pt x="416570" y="401543"/>
                  <a:pt x="408373" y="408373"/>
                </a:cubicBezTo>
                <a:cubicBezTo>
                  <a:pt x="377997" y="433686"/>
                  <a:pt x="380881" y="447129"/>
                  <a:pt x="337352" y="461639"/>
                </a:cubicBezTo>
                <a:cubicBezTo>
                  <a:pt x="308722" y="471182"/>
                  <a:pt x="277852" y="472074"/>
                  <a:pt x="248575" y="479394"/>
                </a:cubicBezTo>
                <a:cubicBezTo>
                  <a:pt x="157254" y="502225"/>
                  <a:pt x="201711" y="493699"/>
                  <a:pt x="115410" y="506027"/>
                </a:cubicBezTo>
                <a:cubicBezTo>
                  <a:pt x="76873" y="525296"/>
                  <a:pt x="64451" y="526829"/>
                  <a:pt x="35511" y="568171"/>
                </a:cubicBezTo>
                <a:cubicBezTo>
                  <a:pt x="26372" y="581226"/>
                  <a:pt x="24228" y="597997"/>
                  <a:pt x="17756" y="612559"/>
                </a:cubicBezTo>
                <a:cubicBezTo>
                  <a:pt x="12381" y="624653"/>
                  <a:pt x="5919" y="636233"/>
                  <a:pt x="0" y="648070"/>
                </a:cubicBezTo>
                <a:cubicBezTo>
                  <a:pt x="2959" y="707255"/>
                  <a:pt x="-5494" y="768135"/>
                  <a:pt x="8878" y="825624"/>
                </a:cubicBezTo>
                <a:cubicBezTo>
                  <a:pt x="13474" y="844006"/>
                  <a:pt x="37155" y="851161"/>
                  <a:pt x="53266" y="861134"/>
                </a:cubicBezTo>
                <a:cubicBezTo>
                  <a:pt x="99456" y="889728"/>
                  <a:pt x="148016" y="914302"/>
                  <a:pt x="195309" y="941033"/>
                </a:cubicBezTo>
                <a:cubicBezTo>
                  <a:pt x="315702" y="1009081"/>
                  <a:pt x="201873" y="950760"/>
                  <a:pt x="310719" y="994299"/>
                </a:cubicBezTo>
                <a:cubicBezTo>
                  <a:pt x="378892" y="1021569"/>
                  <a:pt x="311155" y="1006253"/>
                  <a:pt x="399495" y="1029810"/>
                </a:cubicBezTo>
                <a:cubicBezTo>
                  <a:pt x="475249" y="1050011"/>
                  <a:pt x="482042" y="1047859"/>
                  <a:pt x="559293" y="1056443"/>
                </a:cubicBezTo>
                <a:cubicBezTo>
                  <a:pt x="582967" y="1053484"/>
                  <a:pt x="606920" y="1052244"/>
                  <a:pt x="630315" y="1047565"/>
                </a:cubicBezTo>
                <a:cubicBezTo>
                  <a:pt x="683407" y="1036947"/>
                  <a:pt x="745406" y="1018487"/>
                  <a:pt x="798991" y="1003177"/>
                </a:cubicBezTo>
                <a:cubicBezTo>
                  <a:pt x="810828" y="994299"/>
                  <a:pt x="823134" y="986016"/>
                  <a:pt x="834501" y="976544"/>
                </a:cubicBezTo>
                <a:cubicBezTo>
                  <a:pt x="840931" y="971186"/>
                  <a:pt x="845080" y="963095"/>
                  <a:pt x="852257" y="958789"/>
                </a:cubicBezTo>
                <a:cubicBezTo>
                  <a:pt x="860281" y="953974"/>
                  <a:pt x="870012" y="952870"/>
                  <a:pt x="878890" y="949911"/>
                </a:cubicBezTo>
                <a:cubicBezTo>
                  <a:pt x="881849" y="941033"/>
                  <a:pt x="882328" y="930893"/>
                  <a:pt x="887767" y="923278"/>
                </a:cubicBezTo>
                <a:cubicBezTo>
                  <a:pt x="906117" y="897588"/>
                  <a:pt x="950460" y="865299"/>
                  <a:pt x="976544" y="852257"/>
                </a:cubicBezTo>
                <a:cubicBezTo>
                  <a:pt x="994299" y="843379"/>
                  <a:pt x="1011154" y="832408"/>
                  <a:pt x="1029810" y="825624"/>
                </a:cubicBezTo>
                <a:cubicBezTo>
                  <a:pt x="1043991" y="820467"/>
                  <a:pt x="1059402" y="819705"/>
                  <a:pt x="1074198" y="816746"/>
                </a:cubicBezTo>
                <a:cubicBezTo>
                  <a:pt x="1083076" y="810828"/>
                  <a:pt x="1091288" y="803763"/>
                  <a:pt x="1100831" y="798991"/>
                </a:cubicBezTo>
                <a:cubicBezTo>
                  <a:pt x="1115085" y="791864"/>
                  <a:pt x="1129989" y="785922"/>
                  <a:pt x="1145220" y="781235"/>
                </a:cubicBezTo>
                <a:cubicBezTo>
                  <a:pt x="1257231" y="746770"/>
                  <a:pt x="1312518" y="756348"/>
                  <a:pt x="1455938" y="745725"/>
                </a:cubicBezTo>
                <a:cubicBezTo>
                  <a:pt x="1683830" y="757119"/>
                  <a:pt x="1566036" y="737798"/>
                  <a:pt x="1695635" y="772358"/>
                </a:cubicBezTo>
                <a:cubicBezTo>
                  <a:pt x="1719214" y="778646"/>
                  <a:pt x="1742983" y="784195"/>
                  <a:pt x="1766657" y="790113"/>
                </a:cubicBezTo>
                <a:lnTo>
                  <a:pt x="1802167" y="798991"/>
                </a:lnTo>
                <a:cubicBezTo>
                  <a:pt x="1808086" y="804909"/>
                  <a:pt x="1812437" y="813003"/>
                  <a:pt x="1819923" y="816746"/>
                </a:cubicBezTo>
                <a:cubicBezTo>
                  <a:pt x="1830836" y="822202"/>
                  <a:pt x="1843469" y="823231"/>
                  <a:pt x="1855433" y="825624"/>
                </a:cubicBezTo>
                <a:cubicBezTo>
                  <a:pt x="1951806" y="844898"/>
                  <a:pt x="1867389" y="824334"/>
                  <a:pt x="1953088" y="843379"/>
                </a:cubicBezTo>
                <a:cubicBezTo>
                  <a:pt x="1964998" y="846026"/>
                  <a:pt x="1977023" y="848399"/>
                  <a:pt x="1988598" y="852257"/>
                </a:cubicBezTo>
                <a:cubicBezTo>
                  <a:pt x="2036778" y="868317"/>
                  <a:pt x="2023297" y="870914"/>
                  <a:pt x="2068497" y="878890"/>
                </a:cubicBezTo>
                <a:cubicBezTo>
                  <a:pt x="2106827" y="885654"/>
                  <a:pt x="2145577" y="889881"/>
                  <a:pt x="2183907" y="896645"/>
                </a:cubicBezTo>
                <a:cubicBezTo>
                  <a:pt x="2195923" y="898765"/>
                  <a:pt x="2207994" y="901239"/>
                  <a:pt x="2219418" y="905523"/>
                </a:cubicBezTo>
                <a:cubicBezTo>
                  <a:pt x="2231809" y="910170"/>
                  <a:pt x="2241874" y="921102"/>
                  <a:pt x="2254928" y="923278"/>
                </a:cubicBezTo>
                <a:cubicBezTo>
                  <a:pt x="2295898" y="930106"/>
                  <a:pt x="2337787" y="929197"/>
                  <a:pt x="2379216" y="932156"/>
                </a:cubicBezTo>
                <a:cubicBezTo>
                  <a:pt x="2381899" y="931874"/>
                  <a:pt x="2531485" y="924065"/>
                  <a:pt x="2583402" y="905523"/>
                </a:cubicBezTo>
                <a:cubicBezTo>
                  <a:pt x="2613417" y="894803"/>
                  <a:pt x="2672179" y="870012"/>
                  <a:pt x="2672179" y="870012"/>
                </a:cubicBezTo>
                <a:cubicBezTo>
                  <a:pt x="2681057" y="861134"/>
                  <a:pt x="2689167" y="851416"/>
                  <a:pt x="2698812" y="843379"/>
                </a:cubicBezTo>
                <a:cubicBezTo>
                  <a:pt x="2707009" y="836549"/>
                  <a:pt x="2718615" y="833821"/>
                  <a:pt x="2725445" y="825624"/>
                </a:cubicBezTo>
                <a:cubicBezTo>
                  <a:pt x="2733917" y="815457"/>
                  <a:pt x="2737282" y="801950"/>
                  <a:pt x="2743200" y="790113"/>
                </a:cubicBezTo>
                <a:cubicBezTo>
                  <a:pt x="2749119" y="757561"/>
                  <a:pt x="2749079" y="723338"/>
                  <a:pt x="2760956" y="692458"/>
                </a:cubicBezTo>
                <a:cubicBezTo>
                  <a:pt x="2764786" y="682500"/>
                  <a:pt x="2780044" y="682248"/>
                  <a:pt x="2787589" y="674703"/>
                </a:cubicBezTo>
                <a:cubicBezTo>
                  <a:pt x="2795134" y="667158"/>
                  <a:pt x="2797800" y="655615"/>
                  <a:pt x="2805344" y="648070"/>
                </a:cubicBezTo>
                <a:cubicBezTo>
                  <a:pt x="2818742" y="634671"/>
                  <a:pt x="2835345" y="624890"/>
                  <a:pt x="2849732" y="612559"/>
                </a:cubicBezTo>
                <a:cubicBezTo>
                  <a:pt x="2871568" y="593842"/>
                  <a:pt x="2879923" y="578812"/>
                  <a:pt x="2894121" y="550416"/>
                </a:cubicBezTo>
                <a:cubicBezTo>
                  <a:pt x="2898306" y="542046"/>
                  <a:pt x="2900039" y="532661"/>
                  <a:pt x="2902998" y="523783"/>
                </a:cubicBezTo>
                <a:cubicBezTo>
                  <a:pt x="2900039" y="503068"/>
                  <a:pt x="2900738" y="481490"/>
                  <a:pt x="2894121" y="461639"/>
                </a:cubicBezTo>
                <a:cubicBezTo>
                  <a:pt x="2847993" y="323253"/>
                  <a:pt x="2880123" y="318573"/>
                  <a:pt x="2796466" y="301841"/>
                </a:cubicBezTo>
                <a:cubicBezTo>
                  <a:pt x="2778815" y="298311"/>
                  <a:pt x="2760772" y="296868"/>
                  <a:pt x="2743200" y="292963"/>
                </a:cubicBezTo>
                <a:cubicBezTo>
                  <a:pt x="2686410" y="280343"/>
                  <a:pt x="2706210" y="288525"/>
                  <a:pt x="2689934" y="284086"/>
                </a:cubicBezTo>
                <a:close/>
              </a:path>
            </a:pathLst>
          </a:custGeom>
          <a:solidFill>
            <a:srgbClr val="E0E9C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F2BAA959-78A6-89BA-7FAA-35DF118CE081}"/>
              </a:ext>
            </a:extLst>
          </p:cNvPr>
          <p:cNvSpPr/>
          <p:nvPr/>
        </p:nvSpPr>
        <p:spPr>
          <a:xfrm rot="640967">
            <a:off x="7920000" y="1440000"/>
            <a:ext cx="2880000" cy="1440000"/>
          </a:xfrm>
          <a:custGeom>
            <a:avLst/>
            <a:gdLst>
              <a:gd name="connsiteX0" fmla="*/ 2689934 w 2902998"/>
              <a:gd name="connsiteY0" fmla="*/ 284086 h 1056443"/>
              <a:gd name="connsiteX1" fmla="*/ 2645546 w 2902998"/>
              <a:gd name="connsiteY1" fmla="*/ 266330 h 1056443"/>
              <a:gd name="connsiteX2" fmla="*/ 2476870 w 2902998"/>
              <a:gd name="connsiteY2" fmla="*/ 275208 h 1056443"/>
              <a:gd name="connsiteX3" fmla="*/ 2405849 w 2902998"/>
              <a:gd name="connsiteY3" fmla="*/ 292963 h 1056443"/>
              <a:gd name="connsiteX4" fmla="*/ 2343705 w 2902998"/>
              <a:gd name="connsiteY4" fmla="*/ 310719 h 1056443"/>
              <a:gd name="connsiteX5" fmla="*/ 2068497 w 2902998"/>
              <a:gd name="connsiteY5" fmla="*/ 292963 h 1056443"/>
              <a:gd name="connsiteX6" fmla="*/ 2015231 w 2902998"/>
              <a:gd name="connsiteY6" fmla="*/ 266330 h 1056443"/>
              <a:gd name="connsiteX7" fmla="*/ 1926455 w 2902998"/>
              <a:gd name="connsiteY7" fmla="*/ 239697 h 1056443"/>
              <a:gd name="connsiteX8" fmla="*/ 1873189 w 2902998"/>
              <a:gd name="connsiteY8" fmla="*/ 221942 h 1056443"/>
              <a:gd name="connsiteX9" fmla="*/ 1722268 w 2902998"/>
              <a:gd name="connsiteY9" fmla="*/ 168676 h 1056443"/>
              <a:gd name="connsiteX10" fmla="*/ 1535837 w 2902998"/>
              <a:gd name="connsiteY10" fmla="*/ 133165 h 1056443"/>
              <a:gd name="connsiteX11" fmla="*/ 1455938 w 2902998"/>
              <a:gd name="connsiteY11" fmla="*/ 115410 h 1056443"/>
              <a:gd name="connsiteX12" fmla="*/ 1358284 w 2902998"/>
              <a:gd name="connsiteY12" fmla="*/ 97655 h 1056443"/>
              <a:gd name="connsiteX13" fmla="*/ 1269507 w 2902998"/>
              <a:gd name="connsiteY13" fmla="*/ 62144 h 1056443"/>
              <a:gd name="connsiteX14" fmla="*/ 1180730 w 2902998"/>
              <a:gd name="connsiteY14" fmla="*/ 44389 h 1056443"/>
              <a:gd name="connsiteX15" fmla="*/ 1012055 w 2902998"/>
              <a:gd name="connsiteY15" fmla="*/ 0 h 1056443"/>
              <a:gd name="connsiteX16" fmla="*/ 807868 w 2902998"/>
              <a:gd name="connsiteY16" fmla="*/ 8878 h 1056443"/>
              <a:gd name="connsiteX17" fmla="*/ 772358 w 2902998"/>
              <a:gd name="connsiteY17" fmla="*/ 17756 h 1056443"/>
              <a:gd name="connsiteX18" fmla="*/ 736847 w 2902998"/>
              <a:gd name="connsiteY18" fmla="*/ 44389 h 1056443"/>
              <a:gd name="connsiteX19" fmla="*/ 656948 w 2902998"/>
              <a:gd name="connsiteY19" fmla="*/ 97655 h 1056443"/>
              <a:gd name="connsiteX20" fmla="*/ 621437 w 2902998"/>
              <a:gd name="connsiteY20" fmla="*/ 150921 h 1056443"/>
              <a:gd name="connsiteX21" fmla="*/ 585926 w 2902998"/>
              <a:gd name="connsiteY21" fmla="*/ 239697 h 1056443"/>
              <a:gd name="connsiteX22" fmla="*/ 532660 w 2902998"/>
              <a:gd name="connsiteY22" fmla="*/ 301841 h 1056443"/>
              <a:gd name="connsiteX23" fmla="*/ 488272 w 2902998"/>
              <a:gd name="connsiteY23" fmla="*/ 337352 h 1056443"/>
              <a:gd name="connsiteX24" fmla="*/ 435006 w 2902998"/>
              <a:gd name="connsiteY24" fmla="*/ 390618 h 1056443"/>
              <a:gd name="connsiteX25" fmla="*/ 408373 w 2902998"/>
              <a:gd name="connsiteY25" fmla="*/ 408373 h 1056443"/>
              <a:gd name="connsiteX26" fmla="*/ 337352 w 2902998"/>
              <a:gd name="connsiteY26" fmla="*/ 461639 h 1056443"/>
              <a:gd name="connsiteX27" fmla="*/ 248575 w 2902998"/>
              <a:gd name="connsiteY27" fmla="*/ 479394 h 1056443"/>
              <a:gd name="connsiteX28" fmla="*/ 115410 w 2902998"/>
              <a:gd name="connsiteY28" fmla="*/ 506027 h 1056443"/>
              <a:gd name="connsiteX29" fmla="*/ 35511 w 2902998"/>
              <a:gd name="connsiteY29" fmla="*/ 568171 h 1056443"/>
              <a:gd name="connsiteX30" fmla="*/ 17756 w 2902998"/>
              <a:gd name="connsiteY30" fmla="*/ 612559 h 1056443"/>
              <a:gd name="connsiteX31" fmla="*/ 0 w 2902998"/>
              <a:gd name="connsiteY31" fmla="*/ 648070 h 1056443"/>
              <a:gd name="connsiteX32" fmla="*/ 8878 w 2902998"/>
              <a:gd name="connsiteY32" fmla="*/ 825624 h 1056443"/>
              <a:gd name="connsiteX33" fmla="*/ 53266 w 2902998"/>
              <a:gd name="connsiteY33" fmla="*/ 861134 h 1056443"/>
              <a:gd name="connsiteX34" fmla="*/ 195309 w 2902998"/>
              <a:gd name="connsiteY34" fmla="*/ 941033 h 1056443"/>
              <a:gd name="connsiteX35" fmla="*/ 310719 w 2902998"/>
              <a:gd name="connsiteY35" fmla="*/ 994299 h 1056443"/>
              <a:gd name="connsiteX36" fmla="*/ 399495 w 2902998"/>
              <a:gd name="connsiteY36" fmla="*/ 1029810 h 1056443"/>
              <a:gd name="connsiteX37" fmla="*/ 559293 w 2902998"/>
              <a:gd name="connsiteY37" fmla="*/ 1056443 h 1056443"/>
              <a:gd name="connsiteX38" fmla="*/ 630315 w 2902998"/>
              <a:gd name="connsiteY38" fmla="*/ 1047565 h 1056443"/>
              <a:gd name="connsiteX39" fmla="*/ 798991 w 2902998"/>
              <a:gd name="connsiteY39" fmla="*/ 1003177 h 1056443"/>
              <a:gd name="connsiteX40" fmla="*/ 834501 w 2902998"/>
              <a:gd name="connsiteY40" fmla="*/ 976544 h 1056443"/>
              <a:gd name="connsiteX41" fmla="*/ 852257 w 2902998"/>
              <a:gd name="connsiteY41" fmla="*/ 958789 h 1056443"/>
              <a:gd name="connsiteX42" fmla="*/ 878890 w 2902998"/>
              <a:gd name="connsiteY42" fmla="*/ 949911 h 1056443"/>
              <a:gd name="connsiteX43" fmla="*/ 887767 w 2902998"/>
              <a:gd name="connsiteY43" fmla="*/ 923278 h 1056443"/>
              <a:gd name="connsiteX44" fmla="*/ 976544 w 2902998"/>
              <a:gd name="connsiteY44" fmla="*/ 852257 h 1056443"/>
              <a:gd name="connsiteX45" fmla="*/ 1029810 w 2902998"/>
              <a:gd name="connsiteY45" fmla="*/ 825624 h 1056443"/>
              <a:gd name="connsiteX46" fmla="*/ 1074198 w 2902998"/>
              <a:gd name="connsiteY46" fmla="*/ 816746 h 1056443"/>
              <a:gd name="connsiteX47" fmla="*/ 1100831 w 2902998"/>
              <a:gd name="connsiteY47" fmla="*/ 798991 h 1056443"/>
              <a:gd name="connsiteX48" fmla="*/ 1145220 w 2902998"/>
              <a:gd name="connsiteY48" fmla="*/ 781235 h 1056443"/>
              <a:gd name="connsiteX49" fmla="*/ 1455938 w 2902998"/>
              <a:gd name="connsiteY49" fmla="*/ 745725 h 1056443"/>
              <a:gd name="connsiteX50" fmla="*/ 1695635 w 2902998"/>
              <a:gd name="connsiteY50" fmla="*/ 772358 h 1056443"/>
              <a:gd name="connsiteX51" fmla="*/ 1766657 w 2902998"/>
              <a:gd name="connsiteY51" fmla="*/ 790113 h 1056443"/>
              <a:gd name="connsiteX52" fmla="*/ 1802167 w 2902998"/>
              <a:gd name="connsiteY52" fmla="*/ 798991 h 1056443"/>
              <a:gd name="connsiteX53" fmla="*/ 1819923 w 2902998"/>
              <a:gd name="connsiteY53" fmla="*/ 816746 h 1056443"/>
              <a:gd name="connsiteX54" fmla="*/ 1855433 w 2902998"/>
              <a:gd name="connsiteY54" fmla="*/ 825624 h 1056443"/>
              <a:gd name="connsiteX55" fmla="*/ 1953088 w 2902998"/>
              <a:gd name="connsiteY55" fmla="*/ 843379 h 1056443"/>
              <a:gd name="connsiteX56" fmla="*/ 1988598 w 2902998"/>
              <a:gd name="connsiteY56" fmla="*/ 852257 h 1056443"/>
              <a:gd name="connsiteX57" fmla="*/ 2068497 w 2902998"/>
              <a:gd name="connsiteY57" fmla="*/ 878890 h 1056443"/>
              <a:gd name="connsiteX58" fmla="*/ 2183907 w 2902998"/>
              <a:gd name="connsiteY58" fmla="*/ 896645 h 1056443"/>
              <a:gd name="connsiteX59" fmla="*/ 2219418 w 2902998"/>
              <a:gd name="connsiteY59" fmla="*/ 905523 h 1056443"/>
              <a:gd name="connsiteX60" fmla="*/ 2254928 w 2902998"/>
              <a:gd name="connsiteY60" fmla="*/ 923278 h 1056443"/>
              <a:gd name="connsiteX61" fmla="*/ 2379216 w 2902998"/>
              <a:gd name="connsiteY61" fmla="*/ 932156 h 1056443"/>
              <a:gd name="connsiteX62" fmla="*/ 2583402 w 2902998"/>
              <a:gd name="connsiteY62" fmla="*/ 905523 h 1056443"/>
              <a:gd name="connsiteX63" fmla="*/ 2672179 w 2902998"/>
              <a:gd name="connsiteY63" fmla="*/ 870012 h 1056443"/>
              <a:gd name="connsiteX64" fmla="*/ 2698812 w 2902998"/>
              <a:gd name="connsiteY64" fmla="*/ 843379 h 1056443"/>
              <a:gd name="connsiteX65" fmla="*/ 2725445 w 2902998"/>
              <a:gd name="connsiteY65" fmla="*/ 825624 h 1056443"/>
              <a:gd name="connsiteX66" fmla="*/ 2743200 w 2902998"/>
              <a:gd name="connsiteY66" fmla="*/ 790113 h 1056443"/>
              <a:gd name="connsiteX67" fmla="*/ 2760956 w 2902998"/>
              <a:gd name="connsiteY67" fmla="*/ 692458 h 1056443"/>
              <a:gd name="connsiteX68" fmla="*/ 2787589 w 2902998"/>
              <a:gd name="connsiteY68" fmla="*/ 674703 h 1056443"/>
              <a:gd name="connsiteX69" fmla="*/ 2805344 w 2902998"/>
              <a:gd name="connsiteY69" fmla="*/ 648070 h 1056443"/>
              <a:gd name="connsiteX70" fmla="*/ 2849732 w 2902998"/>
              <a:gd name="connsiteY70" fmla="*/ 612559 h 1056443"/>
              <a:gd name="connsiteX71" fmla="*/ 2894121 w 2902998"/>
              <a:gd name="connsiteY71" fmla="*/ 550416 h 1056443"/>
              <a:gd name="connsiteX72" fmla="*/ 2902998 w 2902998"/>
              <a:gd name="connsiteY72" fmla="*/ 523783 h 1056443"/>
              <a:gd name="connsiteX73" fmla="*/ 2894121 w 2902998"/>
              <a:gd name="connsiteY73" fmla="*/ 461639 h 1056443"/>
              <a:gd name="connsiteX74" fmla="*/ 2796466 w 2902998"/>
              <a:gd name="connsiteY74" fmla="*/ 301841 h 1056443"/>
              <a:gd name="connsiteX75" fmla="*/ 2743200 w 2902998"/>
              <a:gd name="connsiteY75" fmla="*/ 292963 h 1056443"/>
              <a:gd name="connsiteX76" fmla="*/ 2689934 w 2902998"/>
              <a:gd name="connsiteY76" fmla="*/ 28408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02998" h="1056443">
                <a:moveTo>
                  <a:pt x="2689934" y="284086"/>
                </a:moveTo>
                <a:cubicBezTo>
                  <a:pt x="2673658" y="279647"/>
                  <a:pt x="2661468" y="266993"/>
                  <a:pt x="2645546" y="266330"/>
                </a:cubicBezTo>
                <a:cubicBezTo>
                  <a:pt x="2589292" y="263986"/>
                  <a:pt x="2532979" y="270532"/>
                  <a:pt x="2476870" y="275208"/>
                </a:cubicBezTo>
                <a:cubicBezTo>
                  <a:pt x="2438657" y="278393"/>
                  <a:pt x="2437277" y="283984"/>
                  <a:pt x="2405849" y="292963"/>
                </a:cubicBezTo>
                <a:cubicBezTo>
                  <a:pt x="2327844" y="315250"/>
                  <a:pt x="2407541" y="289439"/>
                  <a:pt x="2343705" y="310719"/>
                </a:cubicBezTo>
                <a:cubicBezTo>
                  <a:pt x="2251969" y="304800"/>
                  <a:pt x="2159596" y="305274"/>
                  <a:pt x="2068497" y="292963"/>
                </a:cubicBezTo>
                <a:cubicBezTo>
                  <a:pt x="2048825" y="290305"/>
                  <a:pt x="2033818" y="273300"/>
                  <a:pt x="2015231" y="266330"/>
                </a:cubicBezTo>
                <a:cubicBezTo>
                  <a:pt x="1986303" y="255482"/>
                  <a:pt x="1955944" y="248912"/>
                  <a:pt x="1926455" y="239697"/>
                </a:cubicBezTo>
                <a:cubicBezTo>
                  <a:pt x="1908591" y="234115"/>
                  <a:pt x="1890814" y="228237"/>
                  <a:pt x="1873189" y="221942"/>
                </a:cubicBezTo>
                <a:cubicBezTo>
                  <a:pt x="1819482" y="202761"/>
                  <a:pt x="1777741" y="184085"/>
                  <a:pt x="1722268" y="168676"/>
                </a:cubicBezTo>
                <a:cubicBezTo>
                  <a:pt x="1652864" y="149397"/>
                  <a:pt x="1609059" y="147112"/>
                  <a:pt x="1535837" y="133165"/>
                </a:cubicBezTo>
                <a:cubicBezTo>
                  <a:pt x="1509036" y="128060"/>
                  <a:pt x="1482691" y="120760"/>
                  <a:pt x="1455938" y="115410"/>
                </a:cubicBezTo>
                <a:cubicBezTo>
                  <a:pt x="1423495" y="108922"/>
                  <a:pt x="1390835" y="103573"/>
                  <a:pt x="1358284" y="97655"/>
                </a:cubicBezTo>
                <a:cubicBezTo>
                  <a:pt x="1328692" y="85818"/>
                  <a:pt x="1300035" y="71302"/>
                  <a:pt x="1269507" y="62144"/>
                </a:cubicBezTo>
                <a:cubicBezTo>
                  <a:pt x="1240601" y="53472"/>
                  <a:pt x="1210158" y="51077"/>
                  <a:pt x="1180730" y="44389"/>
                </a:cubicBezTo>
                <a:cubicBezTo>
                  <a:pt x="1102846" y="26688"/>
                  <a:pt x="1080231" y="19480"/>
                  <a:pt x="1012055" y="0"/>
                </a:cubicBezTo>
                <a:cubicBezTo>
                  <a:pt x="943993" y="2959"/>
                  <a:pt x="875808" y="3845"/>
                  <a:pt x="807868" y="8878"/>
                </a:cubicBezTo>
                <a:cubicBezTo>
                  <a:pt x="795700" y="9779"/>
                  <a:pt x="783271" y="12299"/>
                  <a:pt x="772358" y="17756"/>
                </a:cubicBezTo>
                <a:cubicBezTo>
                  <a:pt x="759124" y="24373"/>
                  <a:pt x="749012" y="35967"/>
                  <a:pt x="736847" y="44389"/>
                </a:cubicBezTo>
                <a:cubicBezTo>
                  <a:pt x="710530" y="62609"/>
                  <a:pt x="656948" y="97655"/>
                  <a:pt x="656948" y="97655"/>
                </a:cubicBezTo>
                <a:cubicBezTo>
                  <a:pt x="645111" y="115410"/>
                  <a:pt x="628185" y="130677"/>
                  <a:pt x="621437" y="150921"/>
                </a:cubicBezTo>
                <a:cubicBezTo>
                  <a:pt x="610051" y="185080"/>
                  <a:pt x="604590" y="209836"/>
                  <a:pt x="585926" y="239697"/>
                </a:cubicBezTo>
                <a:cubicBezTo>
                  <a:pt x="571863" y="262197"/>
                  <a:pt x="552698" y="284308"/>
                  <a:pt x="532660" y="301841"/>
                </a:cubicBezTo>
                <a:cubicBezTo>
                  <a:pt x="518400" y="314319"/>
                  <a:pt x="502293" y="324606"/>
                  <a:pt x="488272" y="337352"/>
                </a:cubicBezTo>
                <a:cubicBezTo>
                  <a:pt x="469692" y="354243"/>
                  <a:pt x="455899" y="376690"/>
                  <a:pt x="435006" y="390618"/>
                </a:cubicBezTo>
                <a:cubicBezTo>
                  <a:pt x="426128" y="396536"/>
                  <a:pt x="416570" y="401543"/>
                  <a:pt x="408373" y="408373"/>
                </a:cubicBezTo>
                <a:cubicBezTo>
                  <a:pt x="377997" y="433686"/>
                  <a:pt x="380881" y="447129"/>
                  <a:pt x="337352" y="461639"/>
                </a:cubicBezTo>
                <a:cubicBezTo>
                  <a:pt x="308722" y="471182"/>
                  <a:pt x="277852" y="472074"/>
                  <a:pt x="248575" y="479394"/>
                </a:cubicBezTo>
                <a:cubicBezTo>
                  <a:pt x="157254" y="502225"/>
                  <a:pt x="201711" y="493699"/>
                  <a:pt x="115410" y="506027"/>
                </a:cubicBezTo>
                <a:cubicBezTo>
                  <a:pt x="76873" y="525296"/>
                  <a:pt x="64451" y="526829"/>
                  <a:pt x="35511" y="568171"/>
                </a:cubicBezTo>
                <a:cubicBezTo>
                  <a:pt x="26372" y="581226"/>
                  <a:pt x="24228" y="597997"/>
                  <a:pt x="17756" y="612559"/>
                </a:cubicBezTo>
                <a:cubicBezTo>
                  <a:pt x="12381" y="624653"/>
                  <a:pt x="5919" y="636233"/>
                  <a:pt x="0" y="648070"/>
                </a:cubicBezTo>
                <a:cubicBezTo>
                  <a:pt x="2959" y="707255"/>
                  <a:pt x="-5494" y="768135"/>
                  <a:pt x="8878" y="825624"/>
                </a:cubicBezTo>
                <a:cubicBezTo>
                  <a:pt x="13474" y="844006"/>
                  <a:pt x="37155" y="851161"/>
                  <a:pt x="53266" y="861134"/>
                </a:cubicBezTo>
                <a:cubicBezTo>
                  <a:pt x="99456" y="889728"/>
                  <a:pt x="148016" y="914302"/>
                  <a:pt x="195309" y="941033"/>
                </a:cubicBezTo>
                <a:cubicBezTo>
                  <a:pt x="315702" y="1009081"/>
                  <a:pt x="201873" y="950760"/>
                  <a:pt x="310719" y="994299"/>
                </a:cubicBezTo>
                <a:cubicBezTo>
                  <a:pt x="378892" y="1021569"/>
                  <a:pt x="311155" y="1006253"/>
                  <a:pt x="399495" y="1029810"/>
                </a:cubicBezTo>
                <a:cubicBezTo>
                  <a:pt x="475249" y="1050011"/>
                  <a:pt x="482042" y="1047859"/>
                  <a:pt x="559293" y="1056443"/>
                </a:cubicBezTo>
                <a:cubicBezTo>
                  <a:pt x="582967" y="1053484"/>
                  <a:pt x="606920" y="1052244"/>
                  <a:pt x="630315" y="1047565"/>
                </a:cubicBezTo>
                <a:cubicBezTo>
                  <a:pt x="683407" y="1036947"/>
                  <a:pt x="745406" y="1018487"/>
                  <a:pt x="798991" y="1003177"/>
                </a:cubicBezTo>
                <a:cubicBezTo>
                  <a:pt x="810828" y="994299"/>
                  <a:pt x="823134" y="986016"/>
                  <a:pt x="834501" y="976544"/>
                </a:cubicBezTo>
                <a:cubicBezTo>
                  <a:pt x="840931" y="971186"/>
                  <a:pt x="845080" y="963095"/>
                  <a:pt x="852257" y="958789"/>
                </a:cubicBezTo>
                <a:cubicBezTo>
                  <a:pt x="860281" y="953974"/>
                  <a:pt x="870012" y="952870"/>
                  <a:pt x="878890" y="949911"/>
                </a:cubicBezTo>
                <a:cubicBezTo>
                  <a:pt x="881849" y="941033"/>
                  <a:pt x="882328" y="930893"/>
                  <a:pt x="887767" y="923278"/>
                </a:cubicBezTo>
                <a:cubicBezTo>
                  <a:pt x="906117" y="897588"/>
                  <a:pt x="950460" y="865299"/>
                  <a:pt x="976544" y="852257"/>
                </a:cubicBezTo>
                <a:cubicBezTo>
                  <a:pt x="994299" y="843379"/>
                  <a:pt x="1011154" y="832408"/>
                  <a:pt x="1029810" y="825624"/>
                </a:cubicBezTo>
                <a:cubicBezTo>
                  <a:pt x="1043991" y="820467"/>
                  <a:pt x="1059402" y="819705"/>
                  <a:pt x="1074198" y="816746"/>
                </a:cubicBezTo>
                <a:cubicBezTo>
                  <a:pt x="1083076" y="810828"/>
                  <a:pt x="1091288" y="803763"/>
                  <a:pt x="1100831" y="798991"/>
                </a:cubicBezTo>
                <a:cubicBezTo>
                  <a:pt x="1115085" y="791864"/>
                  <a:pt x="1129989" y="785922"/>
                  <a:pt x="1145220" y="781235"/>
                </a:cubicBezTo>
                <a:cubicBezTo>
                  <a:pt x="1257231" y="746770"/>
                  <a:pt x="1312518" y="756348"/>
                  <a:pt x="1455938" y="745725"/>
                </a:cubicBezTo>
                <a:cubicBezTo>
                  <a:pt x="1683830" y="757119"/>
                  <a:pt x="1566036" y="737798"/>
                  <a:pt x="1695635" y="772358"/>
                </a:cubicBezTo>
                <a:cubicBezTo>
                  <a:pt x="1719214" y="778646"/>
                  <a:pt x="1742983" y="784195"/>
                  <a:pt x="1766657" y="790113"/>
                </a:cubicBezTo>
                <a:lnTo>
                  <a:pt x="1802167" y="798991"/>
                </a:lnTo>
                <a:cubicBezTo>
                  <a:pt x="1808086" y="804909"/>
                  <a:pt x="1812437" y="813003"/>
                  <a:pt x="1819923" y="816746"/>
                </a:cubicBezTo>
                <a:cubicBezTo>
                  <a:pt x="1830836" y="822202"/>
                  <a:pt x="1843469" y="823231"/>
                  <a:pt x="1855433" y="825624"/>
                </a:cubicBezTo>
                <a:cubicBezTo>
                  <a:pt x="1951806" y="844898"/>
                  <a:pt x="1867389" y="824334"/>
                  <a:pt x="1953088" y="843379"/>
                </a:cubicBezTo>
                <a:cubicBezTo>
                  <a:pt x="1964998" y="846026"/>
                  <a:pt x="1977023" y="848399"/>
                  <a:pt x="1988598" y="852257"/>
                </a:cubicBezTo>
                <a:cubicBezTo>
                  <a:pt x="2036778" y="868317"/>
                  <a:pt x="2023297" y="870914"/>
                  <a:pt x="2068497" y="878890"/>
                </a:cubicBezTo>
                <a:cubicBezTo>
                  <a:pt x="2106827" y="885654"/>
                  <a:pt x="2145577" y="889881"/>
                  <a:pt x="2183907" y="896645"/>
                </a:cubicBezTo>
                <a:cubicBezTo>
                  <a:pt x="2195923" y="898765"/>
                  <a:pt x="2207994" y="901239"/>
                  <a:pt x="2219418" y="905523"/>
                </a:cubicBezTo>
                <a:cubicBezTo>
                  <a:pt x="2231809" y="910170"/>
                  <a:pt x="2241874" y="921102"/>
                  <a:pt x="2254928" y="923278"/>
                </a:cubicBezTo>
                <a:cubicBezTo>
                  <a:pt x="2295898" y="930106"/>
                  <a:pt x="2337787" y="929197"/>
                  <a:pt x="2379216" y="932156"/>
                </a:cubicBezTo>
                <a:cubicBezTo>
                  <a:pt x="2381899" y="931874"/>
                  <a:pt x="2531485" y="924065"/>
                  <a:pt x="2583402" y="905523"/>
                </a:cubicBezTo>
                <a:cubicBezTo>
                  <a:pt x="2613417" y="894803"/>
                  <a:pt x="2672179" y="870012"/>
                  <a:pt x="2672179" y="870012"/>
                </a:cubicBezTo>
                <a:cubicBezTo>
                  <a:pt x="2681057" y="861134"/>
                  <a:pt x="2689167" y="851416"/>
                  <a:pt x="2698812" y="843379"/>
                </a:cubicBezTo>
                <a:cubicBezTo>
                  <a:pt x="2707009" y="836549"/>
                  <a:pt x="2718615" y="833821"/>
                  <a:pt x="2725445" y="825624"/>
                </a:cubicBezTo>
                <a:cubicBezTo>
                  <a:pt x="2733917" y="815457"/>
                  <a:pt x="2737282" y="801950"/>
                  <a:pt x="2743200" y="790113"/>
                </a:cubicBezTo>
                <a:cubicBezTo>
                  <a:pt x="2749119" y="757561"/>
                  <a:pt x="2749079" y="723338"/>
                  <a:pt x="2760956" y="692458"/>
                </a:cubicBezTo>
                <a:cubicBezTo>
                  <a:pt x="2764786" y="682500"/>
                  <a:pt x="2780044" y="682248"/>
                  <a:pt x="2787589" y="674703"/>
                </a:cubicBezTo>
                <a:cubicBezTo>
                  <a:pt x="2795134" y="667158"/>
                  <a:pt x="2797800" y="655615"/>
                  <a:pt x="2805344" y="648070"/>
                </a:cubicBezTo>
                <a:cubicBezTo>
                  <a:pt x="2818742" y="634671"/>
                  <a:pt x="2835345" y="624890"/>
                  <a:pt x="2849732" y="612559"/>
                </a:cubicBezTo>
                <a:cubicBezTo>
                  <a:pt x="2871568" y="593842"/>
                  <a:pt x="2879923" y="578812"/>
                  <a:pt x="2894121" y="550416"/>
                </a:cubicBezTo>
                <a:cubicBezTo>
                  <a:pt x="2898306" y="542046"/>
                  <a:pt x="2900039" y="532661"/>
                  <a:pt x="2902998" y="523783"/>
                </a:cubicBezTo>
                <a:cubicBezTo>
                  <a:pt x="2900039" y="503068"/>
                  <a:pt x="2900738" y="481490"/>
                  <a:pt x="2894121" y="461639"/>
                </a:cubicBezTo>
                <a:cubicBezTo>
                  <a:pt x="2847993" y="323253"/>
                  <a:pt x="2880123" y="318573"/>
                  <a:pt x="2796466" y="301841"/>
                </a:cubicBezTo>
                <a:cubicBezTo>
                  <a:pt x="2778815" y="298311"/>
                  <a:pt x="2760772" y="296868"/>
                  <a:pt x="2743200" y="292963"/>
                </a:cubicBezTo>
                <a:cubicBezTo>
                  <a:pt x="2686410" y="280343"/>
                  <a:pt x="2706210" y="288525"/>
                  <a:pt x="2689934" y="284086"/>
                </a:cubicBezTo>
                <a:close/>
              </a:path>
            </a:pathLst>
          </a:custGeom>
          <a:solidFill>
            <a:srgbClr val="E0E9C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57B75A8-C729-EC45-4C54-400C69278BE6}"/>
              </a:ext>
            </a:extLst>
          </p:cNvPr>
          <p:cNvSpPr/>
          <p:nvPr/>
        </p:nvSpPr>
        <p:spPr>
          <a:xfrm rot="640967">
            <a:off x="6840000" y="4320000"/>
            <a:ext cx="2880000" cy="1440000"/>
          </a:xfrm>
          <a:custGeom>
            <a:avLst/>
            <a:gdLst>
              <a:gd name="connsiteX0" fmla="*/ 2689934 w 2902998"/>
              <a:gd name="connsiteY0" fmla="*/ 284086 h 1056443"/>
              <a:gd name="connsiteX1" fmla="*/ 2645546 w 2902998"/>
              <a:gd name="connsiteY1" fmla="*/ 266330 h 1056443"/>
              <a:gd name="connsiteX2" fmla="*/ 2476870 w 2902998"/>
              <a:gd name="connsiteY2" fmla="*/ 275208 h 1056443"/>
              <a:gd name="connsiteX3" fmla="*/ 2405849 w 2902998"/>
              <a:gd name="connsiteY3" fmla="*/ 292963 h 1056443"/>
              <a:gd name="connsiteX4" fmla="*/ 2343705 w 2902998"/>
              <a:gd name="connsiteY4" fmla="*/ 310719 h 1056443"/>
              <a:gd name="connsiteX5" fmla="*/ 2068497 w 2902998"/>
              <a:gd name="connsiteY5" fmla="*/ 292963 h 1056443"/>
              <a:gd name="connsiteX6" fmla="*/ 2015231 w 2902998"/>
              <a:gd name="connsiteY6" fmla="*/ 266330 h 1056443"/>
              <a:gd name="connsiteX7" fmla="*/ 1926455 w 2902998"/>
              <a:gd name="connsiteY7" fmla="*/ 239697 h 1056443"/>
              <a:gd name="connsiteX8" fmla="*/ 1873189 w 2902998"/>
              <a:gd name="connsiteY8" fmla="*/ 221942 h 1056443"/>
              <a:gd name="connsiteX9" fmla="*/ 1722268 w 2902998"/>
              <a:gd name="connsiteY9" fmla="*/ 168676 h 1056443"/>
              <a:gd name="connsiteX10" fmla="*/ 1535837 w 2902998"/>
              <a:gd name="connsiteY10" fmla="*/ 133165 h 1056443"/>
              <a:gd name="connsiteX11" fmla="*/ 1455938 w 2902998"/>
              <a:gd name="connsiteY11" fmla="*/ 115410 h 1056443"/>
              <a:gd name="connsiteX12" fmla="*/ 1358284 w 2902998"/>
              <a:gd name="connsiteY12" fmla="*/ 97655 h 1056443"/>
              <a:gd name="connsiteX13" fmla="*/ 1269507 w 2902998"/>
              <a:gd name="connsiteY13" fmla="*/ 62144 h 1056443"/>
              <a:gd name="connsiteX14" fmla="*/ 1180730 w 2902998"/>
              <a:gd name="connsiteY14" fmla="*/ 44389 h 1056443"/>
              <a:gd name="connsiteX15" fmla="*/ 1012055 w 2902998"/>
              <a:gd name="connsiteY15" fmla="*/ 0 h 1056443"/>
              <a:gd name="connsiteX16" fmla="*/ 807868 w 2902998"/>
              <a:gd name="connsiteY16" fmla="*/ 8878 h 1056443"/>
              <a:gd name="connsiteX17" fmla="*/ 772358 w 2902998"/>
              <a:gd name="connsiteY17" fmla="*/ 17756 h 1056443"/>
              <a:gd name="connsiteX18" fmla="*/ 736847 w 2902998"/>
              <a:gd name="connsiteY18" fmla="*/ 44389 h 1056443"/>
              <a:gd name="connsiteX19" fmla="*/ 656948 w 2902998"/>
              <a:gd name="connsiteY19" fmla="*/ 97655 h 1056443"/>
              <a:gd name="connsiteX20" fmla="*/ 621437 w 2902998"/>
              <a:gd name="connsiteY20" fmla="*/ 150921 h 1056443"/>
              <a:gd name="connsiteX21" fmla="*/ 585926 w 2902998"/>
              <a:gd name="connsiteY21" fmla="*/ 239697 h 1056443"/>
              <a:gd name="connsiteX22" fmla="*/ 532660 w 2902998"/>
              <a:gd name="connsiteY22" fmla="*/ 301841 h 1056443"/>
              <a:gd name="connsiteX23" fmla="*/ 488272 w 2902998"/>
              <a:gd name="connsiteY23" fmla="*/ 337352 h 1056443"/>
              <a:gd name="connsiteX24" fmla="*/ 435006 w 2902998"/>
              <a:gd name="connsiteY24" fmla="*/ 390618 h 1056443"/>
              <a:gd name="connsiteX25" fmla="*/ 408373 w 2902998"/>
              <a:gd name="connsiteY25" fmla="*/ 408373 h 1056443"/>
              <a:gd name="connsiteX26" fmla="*/ 337352 w 2902998"/>
              <a:gd name="connsiteY26" fmla="*/ 461639 h 1056443"/>
              <a:gd name="connsiteX27" fmla="*/ 248575 w 2902998"/>
              <a:gd name="connsiteY27" fmla="*/ 479394 h 1056443"/>
              <a:gd name="connsiteX28" fmla="*/ 115410 w 2902998"/>
              <a:gd name="connsiteY28" fmla="*/ 506027 h 1056443"/>
              <a:gd name="connsiteX29" fmla="*/ 35511 w 2902998"/>
              <a:gd name="connsiteY29" fmla="*/ 568171 h 1056443"/>
              <a:gd name="connsiteX30" fmla="*/ 17756 w 2902998"/>
              <a:gd name="connsiteY30" fmla="*/ 612559 h 1056443"/>
              <a:gd name="connsiteX31" fmla="*/ 0 w 2902998"/>
              <a:gd name="connsiteY31" fmla="*/ 648070 h 1056443"/>
              <a:gd name="connsiteX32" fmla="*/ 8878 w 2902998"/>
              <a:gd name="connsiteY32" fmla="*/ 825624 h 1056443"/>
              <a:gd name="connsiteX33" fmla="*/ 53266 w 2902998"/>
              <a:gd name="connsiteY33" fmla="*/ 861134 h 1056443"/>
              <a:gd name="connsiteX34" fmla="*/ 195309 w 2902998"/>
              <a:gd name="connsiteY34" fmla="*/ 941033 h 1056443"/>
              <a:gd name="connsiteX35" fmla="*/ 310719 w 2902998"/>
              <a:gd name="connsiteY35" fmla="*/ 994299 h 1056443"/>
              <a:gd name="connsiteX36" fmla="*/ 399495 w 2902998"/>
              <a:gd name="connsiteY36" fmla="*/ 1029810 h 1056443"/>
              <a:gd name="connsiteX37" fmla="*/ 559293 w 2902998"/>
              <a:gd name="connsiteY37" fmla="*/ 1056443 h 1056443"/>
              <a:gd name="connsiteX38" fmla="*/ 630315 w 2902998"/>
              <a:gd name="connsiteY38" fmla="*/ 1047565 h 1056443"/>
              <a:gd name="connsiteX39" fmla="*/ 798991 w 2902998"/>
              <a:gd name="connsiteY39" fmla="*/ 1003177 h 1056443"/>
              <a:gd name="connsiteX40" fmla="*/ 834501 w 2902998"/>
              <a:gd name="connsiteY40" fmla="*/ 976544 h 1056443"/>
              <a:gd name="connsiteX41" fmla="*/ 852257 w 2902998"/>
              <a:gd name="connsiteY41" fmla="*/ 958789 h 1056443"/>
              <a:gd name="connsiteX42" fmla="*/ 878890 w 2902998"/>
              <a:gd name="connsiteY42" fmla="*/ 949911 h 1056443"/>
              <a:gd name="connsiteX43" fmla="*/ 887767 w 2902998"/>
              <a:gd name="connsiteY43" fmla="*/ 923278 h 1056443"/>
              <a:gd name="connsiteX44" fmla="*/ 976544 w 2902998"/>
              <a:gd name="connsiteY44" fmla="*/ 852257 h 1056443"/>
              <a:gd name="connsiteX45" fmla="*/ 1029810 w 2902998"/>
              <a:gd name="connsiteY45" fmla="*/ 825624 h 1056443"/>
              <a:gd name="connsiteX46" fmla="*/ 1074198 w 2902998"/>
              <a:gd name="connsiteY46" fmla="*/ 816746 h 1056443"/>
              <a:gd name="connsiteX47" fmla="*/ 1100831 w 2902998"/>
              <a:gd name="connsiteY47" fmla="*/ 798991 h 1056443"/>
              <a:gd name="connsiteX48" fmla="*/ 1145220 w 2902998"/>
              <a:gd name="connsiteY48" fmla="*/ 781235 h 1056443"/>
              <a:gd name="connsiteX49" fmla="*/ 1455938 w 2902998"/>
              <a:gd name="connsiteY49" fmla="*/ 745725 h 1056443"/>
              <a:gd name="connsiteX50" fmla="*/ 1695635 w 2902998"/>
              <a:gd name="connsiteY50" fmla="*/ 772358 h 1056443"/>
              <a:gd name="connsiteX51" fmla="*/ 1766657 w 2902998"/>
              <a:gd name="connsiteY51" fmla="*/ 790113 h 1056443"/>
              <a:gd name="connsiteX52" fmla="*/ 1802167 w 2902998"/>
              <a:gd name="connsiteY52" fmla="*/ 798991 h 1056443"/>
              <a:gd name="connsiteX53" fmla="*/ 1819923 w 2902998"/>
              <a:gd name="connsiteY53" fmla="*/ 816746 h 1056443"/>
              <a:gd name="connsiteX54" fmla="*/ 1855433 w 2902998"/>
              <a:gd name="connsiteY54" fmla="*/ 825624 h 1056443"/>
              <a:gd name="connsiteX55" fmla="*/ 1953088 w 2902998"/>
              <a:gd name="connsiteY55" fmla="*/ 843379 h 1056443"/>
              <a:gd name="connsiteX56" fmla="*/ 1988598 w 2902998"/>
              <a:gd name="connsiteY56" fmla="*/ 852257 h 1056443"/>
              <a:gd name="connsiteX57" fmla="*/ 2068497 w 2902998"/>
              <a:gd name="connsiteY57" fmla="*/ 878890 h 1056443"/>
              <a:gd name="connsiteX58" fmla="*/ 2183907 w 2902998"/>
              <a:gd name="connsiteY58" fmla="*/ 896645 h 1056443"/>
              <a:gd name="connsiteX59" fmla="*/ 2219418 w 2902998"/>
              <a:gd name="connsiteY59" fmla="*/ 905523 h 1056443"/>
              <a:gd name="connsiteX60" fmla="*/ 2254928 w 2902998"/>
              <a:gd name="connsiteY60" fmla="*/ 923278 h 1056443"/>
              <a:gd name="connsiteX61" fmla="*/ 2379216 w 2902998"/>
              <a:gd name="connsiteY61" fmla="*/ 932156 h 1056443"/>
              <a:gd name="connsiteX62" fmla="*/ 2583402 w 2902998"/>
              <a:gd name="connsiteY62" fmla="*/ 905523 h 1056443"/>
              <a:gd name="connsiteX63" fmla="*/ 2672179 w 2902998"/>
              <a:gd name="connsiteY63" fmla="*/ 870012 h 1056443"/>
              <a:gd name="connsiteX64" fmla="*/ 2698812 w 2902998"/>
              <a:gd name="connsiteY64" fmla="*/ 843379 h 1056443"/>
              <a:gd name="connsiteX65" fmla="*/ 2725445 w 2902998"/>
              <a:gd name="connsiteY65" fmla="*/ 825624 h 1056443"/>
              <a:gd name="connsiteX66" fmla="*/ 2743200 w 2902998"/>
              <a:gd name="connsiteY66" fmla="*/ 790113 h 1056443"/>
              <a:gd name="connsiteX67" fmla="*/ 2760956 w 2902998"/>
              <a:gd name="connsiteY67" fmla="*/ 692458 h 1056443"/>
              <a:gd name="connsiteX68" fmla="*/ 2787589 w 2902998"/>
              <a:gd name="connsiteY68" fmla="*/ 674703 h 1056443"/>
              <a:gd name="connsiteX69" fmla="*/ 2805344 w 2902998"/>
              <a:gd name="connsiteY69" fmla="*/ 648070 h 1056443"/>
              <a:gd name="connsiteX70" fmla="*/ 2849732 w 2902998"/>
              <a:gd name="connsiteY70" fmla="*/ 612559 h 1056443"/>
              <a:gd name="connsiteX71" fmla="*/ 2894121 w 2902998"/>
              <a:gd name="connsiteY71" fmla="*/ 550416 h 1056443"/>
              <a:gd name="connsiteX72" fmla="*/ 2902998 w 2902998"/>
              <a:gd name="connsiteY72" fmla="*/ 523783 h 1056443"/>
              <a:gd name="connsiteX73" fmla="*/ 2894121 w 2902998"/>
              <a:gd name="connsiteY73" fmla="*/ 461639 h 1056443"/>
              <a:gd name="connsiteX74" fmla="*/ 2796466 w 2902998"/>
              <a:gd name="connsiteY74" fmla="*/ 301841 h 1056443"/>
              <a:gd name="connsiteX75" fmla="*/ 2743200 w 2902998"/>
              <a:gd name="connsiteY75" fmla="*/ 292963 h 1056443"/>
              <a:gd name="connsiteX76" fmla="*/ 2689934 w 2902998"/>
              <a:gd name="connsiteY76" fmla="*/ 28408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02998" h="1056443">
                <a:moveTo>
                  <a:pt x="2689934" y="284086"/>
                </a:moveTo>
                <a:cubicBezTo>
                  <a:pt x="2673658" y="279647"/>
                  <a:pt x="2661468" y="266993"/>
                  <a:pt x="2645546" y="266330"/>
                </a:cubicBezTo>
                <a:cubicBezTo>
                  <a:pt x="2589292" y="263986"/>
                  <a:pt x="2532979" y="270532"/>
                  <a:pt x="2476870" y="275208"/>
                </a:cubicBezTo>
                <a:cubicBezTo>
                  <a:pt x="2438657" y="278393"/>
                  <a:pt x="2437277" y="283984"/>
                  <a:pt x="2405849" y="292963"/>
                </a:cubicBezTo>
                <a:cubicBezTo>
                  <a:pt x="2327844" y="315250"/>
                  <a:pt x="2407541" y="289439"/>
                  <a:pt x="2343705" y="310719"/>
                </a:cubicBezTo>
                <a:cubicBezTo>
                  <a:pt x="2251969" y="304800"/>
                  <a:pt x="2159596" y="305274"/>
                  <a:pt x="2068497" y="292963"/>
                </a:cubicBezTo>
                <a:cubicBezTo>
                  <a:pt x="2048825" y="290305"/>
                  <a:pt x="2033818" y="273300"/>
                  <a:pt x="2015231" y="266330"/>
                </a:cubicBezTo>
                <a:cubicBezTo>
                  <a:pt x="1986303" y="255482"/>
                  <a:pt x="1955944" y="248912"/>
                  <a:pt x="1926455" y="239697"/>
                </a:cubicBezTo>
                <a:cubicBezTo>
                  <a:pt x="1908591" y="234115"/>
                  <a:pt x="1890814" y="228237"/>
                  <a:pt x="1873189" y="221942"/>
                </a:cubicBezTo>
                <a:cubicBezTo>
                  <a:pt x="1819482" y="202761"/>
                  <a:pt x="1777741" y="184085"/>
                  <a:pt x="1722268" y="168676"/>
                </a:cubicBezTo>
                <a:cubicBezTo>
                  <a:pt x="1652864" y="149397"/>
                  <a:pt x="1609059" y="147112"/>
                  <a:pt x="1535837" y="133165"/>
                </a:cubicBezTo>
                <a:cubicBezTo>
                  <a:pt x="1509036" y="128060"/>
                  <a:pt x="1482691" y="120760"/>
                  <a:pt x="1455938" y="115410"/>
                </a:cubicBezTo>
                <a:cubicBezTo>
                  <a:pt x="1423495" y="108922"/>
                  <a:pt x="1390835" y="103573"/>
                  <a:pt x="1358284" y="97655"/>
                </a:cubicBezTo>
                <a:cubicBezTo>
                  <a:pt x="1328692" y="85818"/>
                  <a:pt x="1300035" y="71302"/>
                  <a:pt x="1269507" y="62144"/>
                </a:cubicBezTo>
                <a:cubicBezTo>
                  <a:pt x="1240601" y="53472"/>
                  <a:pt x="1210158" y="51077"/>
                  <a:pt x="1180730" y="44389"/>
                </a:cubicBezTo>
                <a:cubicBezTo>
                  <a:pt x="1102846" y="26688"/>
                  <a:pt x="1080231" y="19480"/>
                  <a:pt x="1012055" y="0"/>
                </a:cubicBezTo>
                <a:cubicBezTo>
                  <a:pt x="943993" y="2959"/>
                  <a:pt x="875808" y="3845"/>
                  <a:pt x="807868" y="8878"/>
                </a:cubicBezTo>
                <a:cubicBezTo>
                  <a:pt x="795700" y="9779"/>
                  <a:pt x="783271" y="12299"/>
                  <a:pt x="772358" y="17756"/>
                </a:cubicBezTo>
                <a:cubicBezTo>
                  <a:pt x="759124" y="24373"/>
                  <a:pt x="749012" y="35967"/>
                  <a:pt x="736847" y="44389"/>
                </a:cubicBezTo>
                <a:cubicBezTo>
                  <a:pt x="710530" y="62609"/>
                  <a:pt x="656948" y="97655"/>
                  <a:pt x="656948" y="97655"/>
                </a:cubicBezTo>
                <a:cubicBezTo>
                  <a:pt x="645111" y="115410"/>
                  <a:pt x="628185" y="130677"/>
                  <a:pt x="621437" y="150921"/>
                </a:cubicBezTo>
                <a:cubicBezTo>
                  <a:pt x="610051" y="185080"/>
                  <a:pt x="604590" y="209836"/>
                  <a:pt x="585926" y="239697"/>
                </a:cubicBezTo>
                <a:cubicBezTo>
                  <a:pt x="571863" y="262197"/>
                  <a:pt x="552698" y="284308"/>
                  <a:pt x="532660" y="301841"/>
                </a:cubicBezTo>
                <a:cubicBezTo>
                  <a:pt x="518400" y="314319"/>
                  <a:pt x="502293" y="324606"/>
                  <a:pt x="488272" y="337352"/>
                </a:cubicBezTo>
                <a:cubicBezTo>
                  <a:pt x="469692" y="354243"/>
                  <a:pt x="455899" y="376690"/>
                  <a:pt x="435006" y="390618"/>
                </a:cubicBezTo>
                <a:cubicBezTo>
                  <a:pt x="426128" y="396536"/>
                  <a:pt x="416570" y="401543"/>
                  <a:pt x="408373" y="408373"/>
                </a:cubicBezTo>
                <a:cubicBezTo>
                  <a:pt x="377997" y="433686"/>
                  <a:pt x="380881" y="447129"/>
                  <a:pt x="337352" y="461639"/>
                </a:cubicBezTo>
                <a:cubicBezTo>
                  <a:pt x="308722" y="471182"/>
                  <a:pt x="277852" y="472074"/>
                  <a:pt x="248575" y="479394"/>
                </a:cubicBezTo>
                <a:cubicBezTo>
                  <a:pt x="157254" y="502225"/>
                  <a:pt x="201711" y="493699"/>
                  <a:pt x="115410" y="506027"/>
                </a:cubicBezTo>
                <a:cubicBezTo>
                  <a:pt x="76873" y="525296"/>
                  <a:pt x="64451" y="526829"/>
                  <a:pt x="35511" y="568171"/>
                </a:cubicBezTo>
                <a:cubicBezTo>
                  <a:pt x="26372" y="581226"/>
                  <a:pt x="24228" y="597997"/>
                  <a:pt x="17756" y="612559"/>
                </a:cubicBezTo>
                <a:cubicBezTo>
                  <a:pt x="12381" y="624653"/>
                  <a:pt x="5919" y="636233"/>
                  <a:pt x="0" y="648070"/>
                </a:cubicBezTo>
                <a:cubicBezTo>
                  <a:pt x="2959" y="707255"/>
                  <a:pt x="-5494" y="768135"/>
                  <a:pt x="8878" y="825624"/>
                </a:cubicBezTo>
                <a:cubicBezTo>
                  <a:pt x="13474" y="844006"/>
                  <a:pt x="37155" y="851161"/>
                  <a:pt x="53266" y="861134"/>
                </a:cubicBezTo>
                <a:cubicBezTo>
                  <a:pt x="99456" y="889728"/>
                  <a:pt x="148016" y="914302"/>
                  <a:pt x="195309" y="941033"/>
                </a:cubicBezTo>
                <a:cubicBezTo>
                  <a:pt x="315702" y="1009081"/>
                  <a:pt x="201873" y="950760"/>
                  <a:pt x="310719" y="994299"/>
                </a:cubicBezTo>
                <a:cubicBezTo>
                  <a:pt x="378892" y="1021569"/>
                  <a:pt x="311155" y="1006253"/>
                  <a:pt x="399495" y="1029810"/>
                </a:cubicBezTo>
                <a:cubicBezTo>
                  <a:pt x="475249" y="1050011"/>
                  <a:pt x="482042" y="1047859"/>
                  <a:pt x="559293" y="1056443"/>
                </a:cubicBezTo>
                <a:cubicBezTo>
                  <a:pt x="582967" y="1053484"/>
                  <a:pt x="606920" y="1052244"/>
                  <a:pt x="630315" y="1047565"/>
                </a:cubicBezTo>
                <a:cubicBezTo>
                  <a:pt x="683407" y="1036947"/>
                  <a:pt x="745406" y="1018487"/>
                  <a:pt x="798991" y="1003177"/>
                </a:cubicBezTo>
                <a:cubicBezTo>
                  <a:pt x="810828" y="994299"/>
                  <a:pt x="823134" y="986016"/>
                  <a:pt x="834501" y="976544"/>
                </a:cubicBezTo>
                <a:cubicBezTo>
                  <a:pt x="840931" y="971186"/>
                  <a:pt x="845080" y="963095"/>
                  <a:pt x="852257" y="958789"/>
                </a:cubicBezTo>
                <a:cubicBezTo>
                  <a:pt x="860281" y="953974"/>
                  <a:pt x="870012" y="952870"/>
                  <a:pt x="878890" y="949911"/>
                </a:cubicBezTo>
                <a:cubicBezTo>
                  <a:pt x="881849" y="941033"/>
                  <a:pt x="882328" y="930893"/>
                  <a:pt x="887767" y="923278"/>
                </a:cubicBezTo>
                <a:cubicBezTo>
                  <a:pt x="906117" y="897588"/>
                  <a:pt x="950460" y="865299"/>
                  <a:pt x="976544" y="852257"/>
                </a:cubicBezTo>
                <a:cubicBezTo>
                  <a:pt x="994299" y="843379"/>
                  <a:pt x="1011154" y="832408"/>
                  <a:pt x="1029810" y="825624"/>
                </a:cubicBezTo>
                <a:cubicBezTo>
                  <a:pt x="1043991" y="820467"/>
                  <a:pt x="1059402" y="819705"/>
                  <a:pt x="1074198" y="816746"/>
                </a:cubicBezTo>
                <a:cubicBezTo>
                  <a:pt x="1083076" y="810828"/>
                  <a:pt x="1091288" y="803763"/>
                  <a:pt x="1100831" y="798991"/>
                </a:cubicBezTo>
                <a:cubicBezTo>
                  <a:pt x="1115085" y="791864"/>
                  <a:pt x="1129989" y="785922"/>
                  <a:pt x="1145220" y="781235"/>
                </a:cubicBezTo>
                <a:cubicBezTo>
                  <a:pt x="1257231" y="746770"/>
                  <a:pt x="1312518" y="756348"/>
                  <a:pt x="1455938" y="745725"/>
                </a:cubicBezTo>
                <a:cubicBezTo>
                  <a:pt x="1683830" y="757119"/>
                  <a:pt x="1566036" y="737798"/>
                  <a:pt x="1695635" y="772358"/>
                </a:cubicBezTo>
                <a:cubicBezTo>
                  <a:pt x="1719214" y="778646"/>
                  <a:pt x="1742983" y="784195"/>
                  <a:pt x="1766657" y="790113"/>
                </a:cubicBezTo>
                <a:lnTo>
                  <a:pt x="1802167" y="798991"/>
                </a:lnTo>
                <a:cubicBezTo>
                  <a:pt x="1808086" y="804909"/>
                  <a:pt x="1812437" y="813003"/>
                  <a:pt x="1819923" y="816746"/>
                </a:cubicBezTo>
                <a:cubicBezTo>
                  <a:pt x="1830836" y="822202"/>
                  <a:pt x="1843469" y="823231"/>
                  <a:pt x="1855433" y="825624"/>
                </a:cubicBezTo>
                <a:cubicBezTo>
                  <a:pt x="1951806" y="844898"/>
                  <a:pt x="1867389" y="824334"/>
                  <a:pt x="1953088" y="843379"/>
                </a:cubicBezTo>
                <a:cubicBezTo>
                  <a:pt x="1964998" y="846026"/>
                  <a:pt x="1977023" y="848399"/>
                  <a:pt x="1988598" y="852257"/>
                </a:cubicBezTo>
                <a:cubicBezTo>
                  <a:pt x="2036778" y="868317"/>
                  <a:pt x="2023297" y="870914"/>
                  <a:pt x="2068497" y="878890"/>
                </a:cubicBezTo>
                <a:cubicBezTo>
                  <a:pt x="2106827" y="885654"/>
                  <a:pt x="2145577" y="889881"/>
                  <a:pt x="2183907" y="896645"/>
                </a:cubicBezTo>
                <a:cubicBezTo>
                  <a:pt x="2195923" y="898765"/>
                  <a:pt x="2207994" y="901239"/>
                  <a:pt x="2219418" y="905523"/>
                </a:cubicBezTo>
                <a:cubicBezTo>
                  <a:pt x="2231809" y="910170"/>
                  <a:pt x="2241874" y="921102"/>
                  <a:pt x="2254928" y="923278"/>
                </a:cubicBezTo>
                <a:cubicBezTo>
                  <a:pt x="2295898" y="930106"/>
                  <a:pt x="2337787" y="929197"/>
                  <a:pt x="2379216" y="932156"/>
                </a:cubicBezTo>
                <a:cubicBezTo>
                  <a:pt x="2381899" y="931874"/>
                  <a:pt x="2531485" y="924065"/>
                  <a:pt x="2583402" y="905523"/>
                </a:cubicBezTo>
                <a:cubicBezTo>
                  <a:pt x="2613417" y="894803"/>
                  <a:pt x="2672179" y="870012"/>
                  <a:pt x="2672179" y="870012"/>
                </a:cubicBezTo>
                <a:cubicBezTo>
                  <a:pt x="2681057" y="861134"/>
                  <a:pt x="2689167" y="851416"/>
                  <a:pt x="2698812" y="843379"/>
                </a:cubicBezTo>
                <a:cubicBezTo>
                  <a:pt x="2707009" y="836549"/>
                  <a:pt x="2718615" y="833821"/>
                  <a:pt x="2725445" y="825624"/>
                </a:cubicBezTo>
                <a:cubicBezTo>
                  <a:pt x="2733917" y="815457"/>
                  <a:pt x="2737282" y="801950"/>
                  <a:pt x="2743200" y="790113"/>
                </a:cubicBezTo>
                <a:cubicBezTo>
                  <a:pt x="2749119" y="757561"/>
                  <a:pt x="2749079" y="723338"/>
                  <a:pt x="2760956" y="692458"/>
                </a:cubicBezTo>
                <a:cubicBezTo>
                  <a:pt x="2764786" y="682500"/>
                  <a:pt x="2780044" y="682248"/>
                  <a:pt x="2787589" y="674703"/>
                </a:cubicBezTo>
                <a:cubicBezTo>
                  <a:pt x="2795134" y="667158"/>
                  <a:pt x="2797800" y="655615"/>
                  <a:pt x="2805344" y="648070"/>
                </a:cubicBezTo>
                <a:cubicBezTo>
                  <a:pt x="2818742" y="634671"/>
                  <a:pt x="2835345" y="624890"/>
                  <a:pt x="2849732" y="612559"/>
                </a:cubicBezTo>
                <a:cubicBezTo>
                  <a:pt x="2871568" y="593842"/>
                  <a:pt x="2879923" y="578812"/>
                  <a:pt x="2894121" y="550416"/>
                </a:cubicBezTo>
                <a:cubicBezTo>
                  <a:pt x="2898306" y="542046"/>
                  <a:pt x="2900039" y="532661"/>
                  <a:pt x="2902998" y="523783"/>
                </a:cubicBezTo>
                <a:cubicBezTo>
                  <a:pt x="2900039" y="503068"/>
                  <a:pt x="2900738" y="481490"/>
                  <a:pt x="2894121" y="461639"/>
                </a:cubicBezTo>
                <a:cubicBezTo>
                  <a:pt x="2847993" y="323253"/>
                  <a:pt x="2880123" y="318573"/>
                  <a:pt x="2796466" y="301841"/>
                </a:cubicBezTo>
                <a:cubicBezTo>
                  <a:pt x="2778815" y="298311"/>
                  <a:pt x="2760772" y="296868"/>
                  <a:pt x="2743200" y="292963"/>
                </a:cubicBezTo>
                <a:cubicBezTo>
                  <a:pt x="2686410" y="280343"/>
                  <a:pt x="2706210" y="288525"/>
                  <a:pt x="2689934" y="284086"/>
                </a:cubicBezTo>
                <a:close/>
              </a:path>
            </a:pathLst>
          </a:custGeom>
          <a:solidFill>
            <a:srgbClr val="E0E9C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5F13036A-3174-3C3E-B2E1-55746A8AC6D6}"/>
              </a:ext>
            </a:extLst>
          </p:cNvPr>
          <p:cNvCxnSpPr>
            <a:stCxn id="11" idx="36"/>
            <a:endCxn id="10" idx="36"/>
          </p:cNvCxnSpPr>
          <p:nvPr/>
        </p:nvCxnSpPr>
        <p:spPr>
          <a:xfrm flipV="1">
            <a:off x="7127680" y="2638382"/>
            <a:ext cx="1080000" cy="2880000"/>
          </a:xfrm>
          <a:prstGeom prst="straightConnector1">
            <a:avLst/>
          </a:prstGeom>
          <a:ln w="25400">
            <a:solidFill>
              <a:srgbClr val="8197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60C7171A-E1F5-31A1-337A-6B491FF175A8}"/>
              </a:ext>
            </a:extLst>
          </p:cNvPr>
          <p:cNvCxnSpPr/>
          <p:nvPr/>
        </p:nvCxnSpPr>
        <p:spPr>
          <a:xfrm flipV="1">
            <a:off x="7740000" y="2495681"/>
            <a:ext cx="1080000" cy="2880000"/>
          </a:xfrm>
          <a:prstGeom prst="straightConnector1">
            <a:avLst/>
          </a:prstGeom>
          <a:ln w="25400">
            <a:solidFill>
              <a:srgbClr val="8197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0E17285B-3BFB-313C-C1BF-9EE88E0DA5A2}"/>
              </a:ext>
            </a:extLst>
          </p:cNvPr>
          <p:cNvCxnSpPr/>
          <p:nvPr/>
        </p:nvCxnSpPr>
        <p:spPr>
          <a:xfrm flipV="1">
            <a:off x="9054671" y="1988205"/>
            <a:ext cx="1080000" cy="2880000"/>
          </a:xfrm>
          <a:prstGeom prst="straightConnector1">
            <a:avLst/>
          </a:prstGeom>
          <a:ln w="25400">
            <a:solidFill>
              <a:srgbClr val="8197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A6BFED67-51CD-9AB5-4BF5-CA58A7ED5EBE}"/>
              </a:ext>
            </a:extLst>
          </p:cNvPr>
          <p:cNvCxnSpPr/>
          <p:nvPr/>
        </p:nvCxnSpPr>
        <p:spPr>
          <a:xfrm flipV="1">
            <a:off x="9159910" y="2867996"/>
            <a:ext cx="1080000" cy="2880000"/>
          </a:xfrm>
          <a:prstGeom prst="straightConnector1">
            <a:avLst/>
          </a:prstGeom>
          <a:ln w="25400">
            <a:solidFill>
              <a:srgbClr val="8197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EBFBE250-4DEE-4A33-228F-F60F0642E125}"/>
              </a:ext>
            </a:extLst>
          </p:cNvPr>
          <p:cNvCxnSpPr/>
          <p:nvPr/>
        </p:nvCxnSpPr>
        <p:spPr>
          <a:xfrm flipV="1">
            <a:off x="6813080" y="2118785"/>
            <a:ext cx="1080000" cy="2880000"/>
          </a:xfrm>
          <a:prstGeom prst="straightConnector1">
            <a:avLst/>
          </a:prstGeom>
          <a:ln w="25400">
            <a:solidFill>
              <a:srgbClr val="819739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10B27198-F287-EC50-57FA-836FD5066216}"/>
              </a:ext>
            </a:extLst>
          </p:cNvPr>
          <p:cNvSpPr txBox="1"/>
          <p:nvPr/>
        </p:nvSpPr>
        <p:spPr>
          <a:xfrm>
            <a:off x="8505400" y="1800520"/>
            <a:ext cx="12566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fedőlap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11CC66B-D09A-0B07-9CCD-C7F241AFAC04}"/>
              </a:ext>
            </a:extLst>
          </p:cNvPr>
          <p:cNvSpPr txBox="1"/>
          <p:nvPr/>
        </p:nvSpPr>
        <p:spPr>
          <a:xfrm>
            <a:off x="7903223" y="4740957"/>
            <a:ext cx="12566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alaplap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2DB129E-5091-4B2E-1253-DED351A0A493}"/>
              </a:ext>
            </a:extLst>
          </p:cNvPr>
          <p:cNvSpPr txBox="1"/>
          <p:nvPr/>
        </p:nvSpPr>
        <p:spPr>
          <a:xfrm>
            <a:off x="6442517" y="3153724"/>
            <a:ext cx="12566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alkotó</a:t>
            </a:r>
          </a:p>
        </p:txBody>
      </p:sp>
    </p:spTree>
    <p:extLst>
      <p:ext uri="{BB962C8B-B14F-4D97-AF65-F5344CB8AC3E}">
        <p14:creationId xmlns:p14="http://schemas.microsoft.com/office/powerpoint/2010/main" val="24226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619E-6 -1.95982E-8 L 0.09371 -0.44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5" y="-22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121</TotalTime>
  <Words>125</Words>
  <Application>Microsoft Office PowerPoint</Application>
  <PresentationFormat>Egyéni</PresentationFormat>
  <Paragraphs>24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Wingdings</vt:lpstr>
      <vt:lpstr>Office-téma</vt:lpstr>
      <vt:lpstr>A henger</vt:lpstr>
      <vt:lpstr>Forgáshenger</vt:lpstr>
      <vt:lpstr>A forgáshenger felszíne és térfogata</vt:lpstr>
      <vt:lpstr>Hengerszerű testek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henger</dc:title>
  <dc:creator>Dávid Raffai Sajti</dc:creator>
  <cp:lastModifiedBy>Dávid Raffai Sajti</cp:lastModifiedBy>
  <cp:revision>3</cp:revision>
  <dcterms:created xsi:type="dcterms:W3CDTF">2023-10-08T20:14:34Z</dcterms:created>
  <dcterms:modified xsi:type="dcterms:W3CDTF">2023-10-09T13:01:00Z</dcterms:modified>
</cp:coreProperties>
</file>