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C8D-B095-4B70-8A9A-37BF157D54D2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548A-E96F-4CD2-A02E-3E43B30C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65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C8D-B095-4B70-8A9A-37BF157D54D2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548A-E96F-4CD2-A02E-3E43B30C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2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C8D-B095-4B70-8A9A-37BF157D54D2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548A-E96F-4CD2-A02E-3E43B30C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96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C8D-B095-4B70-8A9A-37BF157D54D2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548A-E96F-4CD2-A02E-3E43B30C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80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C8D-B095-4B70-8A9A-37BF157D54D2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548A-E96F-4CD2-A02E-3E43B30C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8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C8D-B095-4B70-8A9A-37BF157D54D2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548A-E96F-4CD2-A02E-3E43B30C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76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C8D-B095-4B70-8A9A-37BF157D54D2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548A-E96F-4CD2-A02E-3E43B30C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82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C8D-B095-4B70-8A9A-37BF157D54D2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548A-E96F-4CD2-A02E-3E43B30C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36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C8D-B095-4B70-8A9A-37BF157D54D2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548A-E96F-4CD2-A02E-3E43B30C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67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C8D-B095-4B70-8A9A-37BF157D54D2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548A-E96F-4CD2-A02E-3E43B30C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42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65C8D-B095-4B70-8A9A-37BF157D54D2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548A-E96F-4CD2-A02E-3E43B30C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48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65C8D-B095-4B70-8A9A-37BF157D54D2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548A-E96F-4CD2-A02E-3E43B30C4D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94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6813" y="275303"/>
            <a:ext cx="422787" cy="550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50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26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7961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Artyom Nekrasov</dc:creator>
  <cp:lastModifiedBy>Artyom Nekrasov</cp:lastModifiedBy>
  <cp:revision>3</cp:revision>
  <dcterms:created xsi:type="dcterms:W3CDTF">2025-05-31T12:06:02Z</dcterms:created>
  <dcterms:modified xsi:type="dcterms:W3CDTF">2025-05-31T13:11:08Z</dcterms:modified>
</cp:coreProperties>
</file>