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7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2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4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884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6813" y="275303"/>
            <a:ext cx="422787" cy="55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0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 descr="A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114800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6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96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Artyom Nekrasov</dc:creator>
  <cp:lastModifiedBy>Artyom Nekrasov</cp:lastModifiedBy>
  <cp:revision>3</cp:revision>
  <dcterms:created xsi:type="dcterms:W3CDTF">2025-05-31T12:06:02Z</dcterms:created>
  <dcterms:modified xsi:type="dcterms:W3CDTF">2025-05-31T13:11:08Z</dcterms:modified>
</cp:coreProperties>
</file>