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Relationship Id="rId3" Type="http://schemas.openxmlformats.org/officeDocument/2006/relationships/image" Target="../media/image2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Relationship Id="rId3" Type="http://schemas.openxmlformats.org/officeDocument/2006/relationships/image" Target="../media/image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ackgroun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pic>
        <p:nvPicPr>
          <p:cNvPr id="3" name="Picture 2" descr="AAA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1371600"/>
            <a:ext cx="54864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ackgroun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pic>
        <p:nvPicPr>
          <p:cNvPr id="3" name="Picture 2" descr="вот ава на тг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1371600"/>
            <a:ext cx="54864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ackgroun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pic>
        <p:nvPicPr>
          <p:cNvPr id="3" name="Picture 2" descr="ЛоготипNekrDesignPN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1371600"/>
            <a:ext cx="5486400" cy="365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