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AAA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ackgroun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вот ава на тг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