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7" r:id="rId2"/>
    <p:sldId id="258" r:id="rId3"/>
    <p:sldId id="259" r:id="rId4"/>
    <p:sldId id="289" r:id="rId5"/>
    <p:sldId id="278" r:id="rId6"/>
    <p:sldId id="263" r:id="rId7"/>
    <p:sldId id="273" r:id="rId8"/>
    <p:sldId id="264" r:id="rId9"/>
    <p:sldId id="265" r:id="rId10"/>
    <p:sldId id="288" r:id="rId11"/>
    <p:sldId id="260" r:id="rId12"/>
    <p:sldId id="287" r:id="rId13"/>
    <p:sldId id="279" r:id="rId14"/>
    <p:sldId id="280" r:id="rId15"/>
    <p:sldId id="276" r:id="rId16"/>
    <p:sldId id="275" r:id="rId17"/>
    <p:sldId id="274" r:id="rId18"/>
    <p:sldId id="282" r:id="rId19"/>
    <p:sldId id="283" r:id="rId20"/>
    <p:sldId id="271" r:id="rId21"/>
    <p:sldId id="285" r:id="rId22"/>
    <p:sldId id="284" r:id="rId23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2"/>
          <p:cNvSpPr/>
          <p:nvPr/>
        </p:nvSpPr>
        <p:spPr>
          <a:xfrm>
            <a:off x="295315" y="458640"/>
            <a:ext cx="11596809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42360-BDBC-4A8F-A330-F151B356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6" y="917280"/>
            <a:ext cx="7099530" cy="5324648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C67F6E5F-296C-4864-9F05-F707FAD85B13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for Security Professionals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AC2A6-D173-49E1-95B3-B7F5664E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11" y="784192"/>
            <a:ext cx="4142474" cy="136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05105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use Splunk?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fast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Apps, extensions, SDK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Slogans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7787617-5D32-4F78-B2CB-201DECFF209D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507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05105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use Splunk?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fast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Apps, extensions, SDK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Slogans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7787617-5D32-4F78-B2CB-201DECFF209D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AED4C-0B67-445F-B182-567CED5C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53" y="2345853"/>
            <a:ext cx="6255738" cy="411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05105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 use Splunk?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fast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Apps, extensions, SDK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Slogans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47787617-5D32-4F78-B2CB-201DECFF209D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41830-C356-4E38-A0DD-54B171EA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11" y="842209"/>
            <a:ext cx="3975012" cy="570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243A6A-28F4-4A51-BD7B-3B47A832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0" y="2577281"/>
            <a:ext cx="4572396" cy="4547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CD17B-A330-406F-965F-4E744A37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20" y="608628"/>
            <a:ext cx="4866403" cy="17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89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C869C-6FDD-4F8E-9D6F-FFF74C9A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31" y="458640"/>
            <a:ext cx="9069023" cy="6342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E862D6-309A-4B8A-9F82-1F8F55EAE41C}"/>
              </a:ext>
            </a:extLst>
          </p:cNvPr>
          <p:cNvSpPr/>
          <p:nvPr/>
        </p:nvSpPr>
        <p:spPr>
          <a:xfrm>
            <a:off x="587497" y="781049"/>
            <a:ext cx="3667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On-</a:t>
            </a:r>
            <a:r>
              <a:rPr lang="en-US" sz="4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18247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6EC90C-7CB9-450C-82C2-A9B7C3B3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040" y="781049"/>
            <a:ext cx="8435976" cy="58998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113041-D8C8-4BCF-B35D-1B4998D334F6}"/>
              </a:ext>
            </a:extLst>
          </p:cNvPr>
          <p:cNvSpPr/>
          <p:nvPr/>
        </p:nvSpPr>
        <p:spPr>
          <a:xfrm>
            <a:off x="587497" y="781049"/>
            <a:ext cx="45823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96406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1550" y="636563"/>
            <a:ext cx="11615649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Download Customer_Shipment_Data.txt from </a:t>
            </a:r>
            <a:endParaRPr lang="en-US" sz="6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tiny.cc/03z8ty</a:t>
            </a:r>
            <a:endParaRPr lang="en-US" sz="6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Data Import and Field Extraction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5199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1550" y="636563"/>
            <a:ext cx="11615649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Who successfully logs on to servers the most (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EventCode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=4624)? The least?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For #1, Add 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| </a:t>
            </a:r>
            <a:r>
              <a:rPr lang="en-US" sz="3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eval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3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DayOfWeek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= </a:t>
            </a:r>
            <a:r>
              <a:rPr lang="en-US" sz="3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strftime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(_time, “%a”) |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to extract logon day of week.  Identify users who log in in the weekends.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Use 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| </a:t>
            </a:r>
            <a:r>
              <a:rPr lang="en-US" sz="36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timechart</a:t>
            </a:r>
            <a:r>
              <a:rPr lang="en-US" sz="36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to showing logon activity for these users.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Stats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4839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1550" y="636563"/>
            <a:ext cx="11615649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For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VPN connections:</a:t>
            </a: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1.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Use a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timechart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to show failed VS successful VPN logins.  Limit your search for the last 2 month using time modifiers.</a:t>
            </a:r>
          </a:p>
          <a:p>
            <a:pPr>
              <a:lnSpc>
                <a:spcPct val="100000"/>
              </a:lnSpc>
            </a:pPr>
            <a:endParaRPr lang="en-US" sz="3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4.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Chart failed VPN locations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Geolocations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77770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3434" y="1118936"/>
            <a:ext cx="11803924" cy="4989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US-Based company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Was i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nformed of a breach by FBI/SEC/NSA/CIA/SS/BK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 our IR services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Goal: identify breach source and create incident</a:t>
            </a: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timeline ..in less than 2 hours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- Investigation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144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3434" y="1118936"/>
            <a:ext cx="11803924" cy="49899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US-Based company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Was i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nformed of a breach by FBI/SEC/NSA/CIA/SS/BK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 our IR services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4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Goal: identify breach source and create incident</a:t>
            </a: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timeline ..in less than 2 hours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- Investigation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CEDC-D01A-4293-ACFD-7D2EA4B9C6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398440" y="3283740"/>
            <a:ext cx="3788640" cy="3788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075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2"/>
          <p:cNvSpPr/>
          <p:nvPr/>
        </p:nvSpPr>
        <p:spPr>
          <a:xfrm>
            <a:off x="130873" y="458640"/>
            <a:ext cx="6709541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Today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Splunk basics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Enterprise Security (ES) SIEM App</a:t>
            </a: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Typical deployment architecture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Investigation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000000"/>
              </a:buClr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Reports and alerts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6D36A8-A118-4D33-8BB6-CA997624699B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2CEFE-665C-4F95-B456-310E6942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216" y="777548"/>
            <a:ext cx="5668480" cy="55789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05105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Windows Events</a:t>
            </a:r>
          </a:p>
          <a:p>
            <a:pPr>
              <a:lnSpc>
                <a:spcPct val="100000"/>
              </a:lnSpc>
            </a:pPr>
            <a:r>
              <a:rPr lang="en-US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tiny.cc/96y8ty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1614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05105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investigate.</a:t>
            </a:r>
            <a:endParaRPr lang="en-US" sz="6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093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48469-E37C-45B6-B490-AAC35715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9" y="5187697"/>
            <a:ext cx="5066125" cy="16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8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306720" y="1073520"/>
            <a:ext cx="10510560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Disclaimer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-Not a production environment: data was artificially generated</a:t>
            </a:r>
          </a:p>
          <a:p>
            <a:pPr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-Splunk Enterprise uses slightly different indexes than used in class.</a:t>
            </a:r>
          </a:p>
          <a:p>
            <a:pPr>
              <a:lnSpc>
                <a:spcPct val="9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SourceName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used instead of Source.  There could be other small variations given setup limitations. </a:t>
            </a:r>
          </a:p>
          <a:p>
            <a:pPr>
              <a:lnSpc>
                <a:spcPct val="90000"/>
              </a:lnSpc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8640">
              <a:lnSpc>
                <a:spcPct val="9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E7D4C43-FD02-41FF-B254-2F2DE174F66E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306720" y="1073520"/>
            <a:ext cx="10510560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Disclaimer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These slides complement the live condensed one-day Splunk workshop.  They are not meant to be used as a stand-alone guide and may miss some context.</a:t>
            </a:r>
          </a:p>
          <a:p>
            <a:pPr>
              <a:lnSpc>
                <a:spcPct val="90000"/>
              </a:lnSpc>
            </a:pPr>
            <a:endParaRPr lang="en-US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8640">
              <a:lnSpc>
                <a:spcPct val="9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E7D4C43-FD02-41FF-B254-2F2DE174F66E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767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2"/>
          <p:cNvSpPr/>
          <p:nvPr/>
        </p:nvSpPr>
        <p:spPr>
          <a:xfrm>
            <a:off x="306720" y="1073520"/>
            <a:ext cx="11235706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Splunk!</a:t>
            </a:r>
          </a:p>
          <a:p>
            <a:pPr>
              <a:lnSpc>
                <a:spcPct val="100000"/>
              </a:lnSpc>
            </a:pPr>
            <a:endParaRPr lang="en-US" sz="6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-Settings &gt; Access Controls &gt; Add a user &gt; Create your user</a:t>
            </a:r>
          </a:p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-Assign Administrator Role</a:t>
            </a:r>
            <a:endParaRPr lang="en-US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Splunk, log back as your user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D33972B-3B04-4633-8329-D04B8B4447FC}"/>
              </a:ext>
            </a:extLst>
          </p:cNvPr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421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06720" y="703385"/>
            <a:ext cx="10510560" cy="5952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Search for all VPN events.</a:t>
            </a:r>
          </a:p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SourceName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=”VPN”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 the Timeline chart, zoom out and zoom in as necessary.  Use “Zoom to Selection” to focus on a specific timeframe.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2. Who uses VPN the most?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Expand the first event using </a:t>
            </a: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&gt;.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Click on the </a:t>
            </a: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userName</a:t>
            </a: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field to see top 10 values.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3. When was the earliest recorded VPN event for that most active VPN account?  The latest?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Expand the first event using &gt; .  Click username, click the first account name. Note the addition to the search query.  Now, repeat #2.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4. How many users failed login VS successful logins?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Click on the Action field to find out.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Quick Analysis using GUI Only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06720" y="703385"/>
            <a:ext cx="10510560" cy="5952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3. When was the earliest recorded VPN event for that most active VPN account?  The latest?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Expand the first event using &gt; .  Click username, click the first account name. Note the addition to the search query.  Now, repeat #2.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4. How many users failed login VS successful logins?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“Action” field to find out.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Quick Analysis using GUI Only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214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0873" y="458639"/>
            <a:ext cx="12057951" cy="6258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Commands: table , rename , sort ,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dedup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, rename, time modifiers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1. In a table, 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 users who logged on to Diamond-02 in the last 21 days. Select the following fields: _time "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Account_Name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", "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Client_Address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",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Workstation_Name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“. 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Sort by _time, then sort by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Workstation_Name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.  Rename all these fields to something else.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2.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Repeat #1 but for </a:t>
            </a:r>
            <a:r>
              <a:rPr lang="en-US" sz="32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all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Diamond servers.  Use the earliest and latest time modifiers to limit the search for all events that took place two months ago until one week ago.  </a:t>
            </a:r>
            <a:r>
              <a:rPr lang="en-US" sz="32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earliest=-2month latest=-1week</a:t>
            </a:r>
          </a:p>
          <a:p>
            <a:pPr>
              <a:lnSpc>
                <a:spcPct val="100000"/>
              </a:lnSpc>
            </a:pP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3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 Repeat #2 for all servers BUT Diamonds.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Dedup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by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Account_Name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Analysis with SPL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71550" y="636563"/>
            <a:ext cx="11615649" cy="56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1. Produce a chart showing the top 10 websites accessed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Which chart to use?  Try Pie, Column, etc.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2. Who fails VPN logins the most?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Show in a chart the top 5 users.</a:t>
            </a: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3.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For all VPN logins, show failed VS successful logins.  Limit your search for the last 2 month using time modifiers.</a:t>
            </a:r>
          </a:p>
          <a:p>
            <a:pPr>
              <a:lnSpc>
                <a:spcPct val="100000"/>
              </a:lnSpc>
            </a:pPr>
            <a:endParaRPr lang="en-US" sz="36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4.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Select a user and show their failed Windows logins for any Diamon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 server over the last 12 weeks. Use 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timechart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.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" y="0"/>
            <a:ext cx="12186720" cy="458640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 to Splunk – Class Exercise – Charts and Visualizations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Office PowerPoint</Application>
  <PresentationFormat>Custom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2018-06-06T22:29:52Z</dcterms:created>
  <dcterms:modified xsi:type="dcterms:W3CDTF">2018-06-06T22:30:06Z</dcterms:modified>
  <dc:language/>
</cp:coreProperties>
</file>