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555555"/>
    <a:srgbClr val="4F4F4F"/>
    <a:srgbClr val="494949"/>
    <a:srgbClr val="383838"/>
    <a:srgbClr val="343434"/>
    <a:srgbClr val="000000"/>
    <a:srgbClr val="585858"/>
    <a:srgbClr val="1D1D1D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35A7C38-0262-4B8A-95F1-DB53C25E56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AEE8B2-C708-48F1-887B-247B358556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6E161-33FB-4845-A9C6-C4B29EEC57DE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FF411-F034-4B29-B0BC-60560EC674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5472E-63D5-45E7-AA1E-ED437B631A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B0EF1-03ED-4BB1-ADDD-5DD285C0BB80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81FFD-6775-4B4D-B1D6-A2CE1D7E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95E93F-431E-4782-A026-94071F13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EDDC8-BA9C-4536-81A4-20EBF411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B46C8D-9354-4331-B04D-3EB5343C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8B78D9-C97C-4815-B751-229C6FF1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62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CB426-3591-4842-AE60-4FC65BFF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7252E0-DCD6-469D-92DF-4600E8E9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DE0FF-342C-482F-82FF-F8B52842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3E6D8-DC42-4EA3-AFF6-2CA35BA3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E166F-7EF0-4058-82CD-F9EE2787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39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D8E12D-1D18-491E-A432-1A793AF21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9573E4-382E-4E50-B729-F5E4F1A0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B1F22-836C-48F0-B735-09A0379D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0787E-EDB0-4CFC-B623-B0285272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523BF-23CE-40AE-B1A0-4C4FBC10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15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A7F15-F258-4AE3-A499-1289AA60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C2B27-9EC6-46C2-AF84-9D153F56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F6713-8126-46ED-8669-BD3EAD69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B6345-77F1-4A6D-96A8-F31220E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1742E-5207-4EBD-9BBA-24DB96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037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0C31E-E578-4B61-9CF3-76420A5F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6F23F-D109-45BC-A3C3-80BA3A70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560C8-EAF4-4E33-8C61-6404BD29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A8A79-147C-4890-98A8-92429A0C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FD2F9-9AFF-4153-B4B2-03C7E09E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07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6AAA5-7C2E-4677-A5E5-A30AFEE3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D8C24-EC36-449A-BCA4-241719C60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D71F9C-B463-4488-8FDD-74856CD1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69D38-3091-4782-BD36-F15B8A18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4F4F7-F4FC-4CEE-8AE5-E85527FE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8F595C-6A97-4FFD-ACDD-DF18F77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582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E815C-4EB1-4E96-94EC-4964820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1A850-9D5D-4E73-816D-52C1FA7D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76D479-14EB-49E4-9CA1-5B691BE2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1DBD93-B76A-45C1-99C5-8C11F2A2F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AF8EA7-AFC9-4FEF-9E3A-F5A4C7B26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DC0239-8F91-445E-97D9-E49B4423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6C5B3F-95CD-4BF8-95E4-DEF69C76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21FD6B-74C1-431A-B945-FA2015D7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536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CD118-5DF7-4DE7-8117-8594AE4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CD4322-BE7B-4E3A-8FDB-3CF1A364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2681F6-6131-4D07-9FD9-3AE4879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887B9B-E4A5-4156-BE17-E2C3B76A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80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B03E26-890A-4157-8979-311F6272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A2B1A2-1FED-4A48-B648-CB30073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E25166-2232-4865-A4AE-44F40C13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855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96616-CB99-40E7-865D-4BECDA58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DB524-5D78-4817-B0D9-F5BFCCFB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9CF310-4F07-4F23-9E56-19D2A6969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29071F-1338-4CC3-9CDE-BB928051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930737-2C0D-40DC-AFEC-A523A8A6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A093CC-093B-495E-BBB6-8C372FC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9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B513C-5188-4382-AABB-0E241DE5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F78382-7C2D-4DE7-92D8-1945ED6E1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A8899D-5B35-4966-9A35-7752E50F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987946-23D5-4752-8088-39AF5E54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05EB90-0688-48D3-BC28-7BF4BD8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0C81AE-734E-407C-A08E-7CC405AB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87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BD74B1-C5B5-42A8-842C-A0FC85FD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B2F0D-E114-45F4-ACC0-26A2B245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BECDB-2B91-40F7-A0FA-F9F114A09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E162A-FDCC-4F61-865A-0B3F1BC42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04B525-71D9-4CC9-B509-1CAA2B28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31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796293-4F7C-4C3E-A4F8-3EF840533E0F}"/>
              </a:ext>
            </a:extLst>
          </p:cNvPr>
          <p:cNvSpPr/>
          <p:nvPr/>
        </p:nvSpPr>
        <p:spPr>
          <a:xfrm>
            <a:off x="3740727" y="349134"/>
            <a:ext cx="4673531" cy="6234545"/>
          </a:xfrm>
          <a:prstGeom prst="rect">
            <a:avLst/>
          </a:prstGeom>
          <a:solidFill>
            <a:srgbClr val="58585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AB0B9-0988-40D6-8950-AA061742B092}"/>
              </a:ext>
            </a:extLst>
          </p:cNvPr>
          <p:cNvSpPr txBox="1"/>
          <p:nvPr/>
        </p:nvSpPr>
        <p:spPr>
          <a:xfrm>
            <a:off x="3932234" y="1372129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u="sng" dirty="0"/>
              <a:t>Neuheiten:</a:t>
            </a:r>
          </a:p>
        </p:txBody>
      </p:sp>
      <p:pic>
        <p:nvPicPr>
          <p:cNvPr id="1026" name="Picture 2" descr="Bildergebnis für breaking bad logo">
            <a:extLst>
              <a:ext uri="{FF2B5EF4-FFF2-40B4-BE49-F238E27FC236}">
                <a16:creationId xmlns:a16="http://schemas.microsoft.com/office/drawing/2014/main" id="{DA141A80-A080-46AC-8FF6-FDD3A301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8" y="1982852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walking dead logo">
            <a:extLst>
              <a:ext uri="{FF2B5EF4-FFF2-40B4-BE49-F238E27FC236}">
                <a16:creationId xmlns:a16="http://schemas.microsoft.com/office/drawing/2014/main" id="{D627057C-4C91-469D-9123-B3025C0B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402" y="1978930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1697197-888C-4948-9814-55389082D342}"/>
              </a:ext>
            </a:extLst>
          </p:cNvPr>
          <p:cNvSpPr txBox="1"/>
          <p:nvPr/>
        </p:nvSpPr>
        <p:spPr>
          <a:xfrm>
            <a:off x="4114692" y="3108960"/>
            <a:ext cx="9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 Krimi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E92B1-7543-4038-AB6E-BD7BA72DE18C}"/>
              </a:ext>
            </a:extLst>
          </p:cNvPr>
          <p:cNvSpPr txBox="1"/>
          <p:nvPr/>
        </p:nvSpPr>
        <p:spPr>
          <a:xfrm>
            <a:off x="5390359" y="3108960"/>
            <a:ext cx="1387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Amazon  Prime/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 / Science Fiction</a:t>
            </a:r>
          </a:p>
        </p:txBody>
      </p:sp>
      <p:pic>
        <p:nvPicPr>
          <p:cNvPr id="1036" name="Picture 12" descr="Bildergebnis für burger menu icon">
            <a:extLst>
              <a:ext uri="{FF2B5EF4-FFF2-40B4-BE49-F238E27FC236}">
                <a16:creationId xmlns:a16="http://schemas.microsoft.com/office/drawing/2014/main" id="{A5FBDAFD-9853-4BAA-9007-A91053BD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49" y="547366"/>
            <a:ext cx="551520" cy="5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sitzend, Tisch, Front, erleuchtet enthält.&#10;&#10;Automatisch generierte Beschreibung">
            <a:extLst>
              <a:ext uri="{FF2B5EF4-FFF2-40B4-BE49-F238E27FC236}">
                <a16:creationId xmlns:a16="http://schemas.microsoft.com/office/drawing/2014/main" id="{D1FF613F-2235-46F5-BEB1-0622A5A9B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4" y="402673"/>
            <a:ext cx="1896194" cy="91268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553BEA2-CC6A-4279-A928-9479A4906143}"/>
              </a:ext>
            </a:extLst>
          </p:cNvPr>
          <p:cNvSpPr/>
          <p:nvPr/>
        </p:nvSpPr>
        <p:spPr>
          <a:xfrm>
            <a:off x="3807229" y="1343952"/>
            <a:ext cx="4572000" cy="51649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6C5913-1CE7-4142-8A20-E78247C041ED}"/>
              </a:ext>
            </a:extLst>
          </p:cNvPr>
          <p:cNvCxnSpPr/>
          <p:nvPr/>
        </p:nvCxnSpPr>
        <p:spPr>
          <a:xfrm>
            <a:off x="4114692" y="3878401"/>
            <a:ext cx="392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Bildergebnis für Elite">
            <a:extLst>
              <a:ext uri="{FF2B5EF4-FFF2-40B4-BE49-F238E27FC236}">
                <a16:creationId xmlns:a16="http://schemas.microsoft.com/office/drawing/2014/main" id="{31B6F2C0-87FA-41AF-A19E-1E81ED98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98" y="2016417"/>
            <a:ext cx="717091" cy="1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34F0EFA-77A9-4627-BB2C-08ADAA46186C}"/>
              </a:ext>
            </a:extLst>
          </p:cNvPr>
          <p:cNvSpPr txBox="1"/>
          <p:nvPr/>
        </p:nvSpPr>
        <p:spPr>
          <a:xfrm>
            <a:off x="6949440" y="3108960"/>
            <a:ext cx="937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Drama/Krimi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A3E827C-E0C6-40DD-A175-C2FEA3F4C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040" y="508442"/>
            <a:ext cx="590467" cy="6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796293-4F7C-4C3E-A4F8-3EF840533E0F}"/>
              </a:ext>
            </a:extLst>
          </p:cNvPr>
          <p:cNvSpPr/>
          <p:nvPr/>
        </p:nvSpPr>
        <p:spPr>
          <a:xfrm>
            <a:off x="3736084" y="368095"/>
            <a:ext cx="4673530" cy="6251170"/>
          </a:xfrm>
          <a:prstGeom prst="rect">
            <a:avLst/>
          </a:prstGeom>
          <a:solidFill>
            <a:srgbClr val="58585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AB0B9-0988-40D6-8950-AA061742B092}"/>
              </a:ext>
            </a:extLst>
          </p:cNvPr>
          <p:cNvSpPr txBox="1"/>
          <p:nvPr/>
        </p:nvSpPr>
        <p:spPr>
          <a:xfrm>
            <a:off x="3932234" y="1372129"/>
            <a:ext cx="18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u="sng" dirty="0"/>
              <a:t>Amazon Prime:</a:t>
            </a:r>
          </a:p>
        </p:txBody>
      </p:sp>
      <p:pic>
        <p:nvPicPr>
          <p:cNvPr id="1026" name="Picture 2" descr="Bildergebnis für breaking bad logo">
            <a:extLst>
              <a:ext uri="{FF2B5EF4-FFF2-40B4-BE49-F238E27FC236}">
                <a16:creationId xmlns:a16="http://schemas.microsoft.com/office/drawing/2014/main" id="{DA141A80-A080-46AC-8FF6-FDD3A301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8" y="1982852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walking dead logo">
            <a:extLst>
              <a:ext uri="{FF2B5EF4-FFF2-40B4-BE49-F238E27FC236}">
                <a16:creationId xmlns:a16="http://schemas.microsoft.com/office/drawing/2014/main" id="{D627057C-4C91-469D-9123-B3025C0B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402" y="1978930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1697197-888C-4948-9814-55389082D342}"/>
              </a:ext>
            </a:extLst>
          </p:cNvPr>
          <p:cNvSpPr txBox="1"/>
          <p:nvPr/>
        </p:nvSpPr>
        <p:spPr>
          <a:xfrm>
            <a:off x="4114692" y="3108960"/>
            <a:ext cx="9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 Krimi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E92B1-7543-4038-AB6E-BD7BA72DE18C}"/>
              </a:ext>
            </a:extLst>
          </p:cNvPr>
          <p:cNvSpPr txBox="1"/>
          <p:nvPr/>
        </p:nvSpPr>
        <p:spPr>
          <a:xfrm>
            <a:off x="5390359" y="3108960"/>
            <a:ext cx="1387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Amazon  Prime/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 / Science Fiction</a:t>
            </a:r>
          </a:p>
        </p:txBody>
      </p:sp>
      <p:pic>
        <p:nvPicPr>
          <p:cNvPr id="1036" name="Picture 12" descr="Bildergebnis für burger menu icon">
            <a:extLst>
              <a:ext uri="{FF2B5EF4-FFF2-40B4-BE49-F238E27FC236}">
                <a16:creationId xmlns:a16="http://schemas.microsoft.com/office/drawing/2014/main" id="{A5FBDAFD-9853-4BAA-9007-A91053BD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49" y="547366"/>
            <a:ext cx="551520" cy="5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sitzend, Tisch, Front, erleuchtet enthält.&#10;&#10;Automatisch generierte Beschreibung">
            <a:extLst>
              <a:ext uri="{FF2B5EF4-FFF2-40B4-BE49-F238E27FC236}">
                <a16:creationId xmlns:a16="http://schemas.microsoft.com/office/drawing/2014/main" id="{D1FF613F-2235-46F5-BEB1-0622A5A9B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03" y="409988"/>
            <a:ext cx="1896194" cy="91268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553BEA2-CC6A-4279-A928-9479A4906143}"/>
              </a:ext>
            </a:extLst>
          </p:cNvPr>
          <p:cNvSpPr/>
          <p:nvPr/>
        </p:nvSpPr>
        <p:spPr>
          <a:xfrm>
            <a:off x="3740685" y="1237599"/>
            <a:ext cx="4673530" cy="54235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6C5913-1CE7-4142-8A20-E78247C041ED}"/>
              </a:ext>
            </a:extLst>
          </p:cNvPr>
          <p:cNvCxnSpPr/>
          <p:nvPr/>
        </p:nvCxnSpPr>
        <p:spPr>
          <a:xfrm>
            <a:off x="4114692" y="3878401"/>
            <a:ext cx="392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Bildergebnis für Elite">
            <a:extLst>
              <a:ext uri="{FF2B5EF4-FFF2-40B4-BE49-F238E27FC236}">
                <a16:creationId xmlns:a16="http://schemas.microsoft.com/office/drawing/2014/main" id="{31B6F2C0-87FA-41AF-A19E-1E81ED98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98" y="2016417"/>
            <a:ext cx="717091" cy="1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34F0EFA-77A9-4627-BB2C-08ADAA46186C}"/>
              </a:ext>
            </a:extLst>
          </p:cNvPr>
          <p:cNvSpPr txBox="1"/>
          <p:nvPr/>
        </p:nvSpPr>
        <p:spPr>
          <a:xfrm>
            <a:off x="6949440" y="3108960"/>
            <a:ext cx="937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Drama/Krimi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A3E827C-E0C6-40DD-A175-C2FEA3F4C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040" y="508442"/>
            <a:ext cx="590467" cy="6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796293-4F7C-4C3E-A4F8-3EF840533E0F}"/>
              </a:ext>
            </a:extLst>
          </p:cNvPr>
          <p:cNvSpPr/>
          <p:nvPr/>
        </p:nvSpPr>
        <p:spPr>
          <a:xfrm>
            <a:off x="3708470" y="349134"/>
            <a:ext cx="4673530" cy="6251170"/>
          </a:xfrm>
          <a:prstGeom prst="rect">
            <a:avLst/>
          </a:prstGeom>
          <a:gradFill flip="none" rotWithShape="1">
            <a:gsLst>
              <a:gs pos="0">
                <a:srgbClr val="585858">
                  <a:shade val="30000"/>
                  <a:satMod val="115000"/>
                </a:srgbClr>
              </a:gs>
              <a:gs pos="50000">
                <a:srgbClr val="585858">
                  <a:shade val="67500"/>
                  <a:satMod val="115000"/>
                </a:srgbClr>
              </a:gs>
              <a:gs pos="100000">
                <a:srgbClr val="585858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AB0B9-0988-40D6-8950-AA061742B092}"/>
              </a:ext>
            </a:extLst>
          </p:cNvPr>
          <p:cNvSpPr txBox="1"/>
          <p:nvPr/>
        </p:nvSpPr>
        <p:spPr>
          <a:xfrm>
            <a:off x="3932234" y="1372129"/>
            <a:ext cx="18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u="sng" dirty="0"/>
              <a:t>Amazon Prime:</a:t>
            </a:r>
          </a:p>
        </p:txBody>
      </p:sp>
      <p:pic>
        <p:nvPicPr>
          <p:cNvPr id="1026" name="Picture 2" descr="Bildergebnis für breaking bad logo">
            <a:extLst>
              <a:ext uri="{FF2B5EF4-FFF2-40B4-BE49-F238E27FC236}">
                <a16:creationId xmlns:a16="http://schemas.microsoft.com/office/drawing/2014/main" id="{DA141A80-A080-46AC-8FF6-FDD3A301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8" y="1982852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walking dead logo">
            <a:extLst>
              <a:ext uri="{FF2B5EF4-FFF2-40B4-BE49-F238E27FC236}">
                <a16:creationId xmlns:a16="http://schemas.microsoft.com/office/drawing/2014/main" id="{D627057C-4C91-469D-9123-B3025C0B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402" y="1978930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1697197-888C-4948-9814-55389082D342}"/>
              </a:ext>
            </a:extLst>
          </p:cNvPr>
          <p:cNvSpPr txBox="1"/>
          <p:nvPr/>
        </p:nvSpPr>
        <p:spPr>
          <a:xfrm>
            <a:off x="4114692" y="3108960"/>
            <a:ext cx="9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 Krimi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E92B1-7543-4038-AB6E-BD7BA72DE18C}"/>
              </a:ext>
            </a:extLst>
          </p:cNvPr>
          <p:cNvSpPr txBox="1"/>
          <p:nvPr/>
        </p:nvSpPr>
        <p:spPr>
          <a:xfrm>
            <a:off x="5390359" y="3108960"/>
            <a:ext cx="1387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Amazon  Prime/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 / Science Fiction</a:t>
            </a:r>
          </a:p>
        </p:txBody>
      </p:sp>
      <p:pic>
        <p:nvPicPr>
          <p:cNvPr id="1036" name="Picture 12" descr="Bildergebnis für burger menu icon">
            <a:extLst>
              <a:ext uri="{FF2B5EF4-FFF2-40B4-BE49-F238E27FC236}">
                <a16:creationId xmlns:a16="http://schemas.microsoft.com/office/drawing/2014/main" id="{A5FBDAFD-9853-4BAA-9007-A91053BD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49" y="547366"/>
            <a:ext cx="551520" cy="5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sitzend, Tisch, Front, erleuchtet enthält.&#10;&#10;Automatisch generierte Beschreibung">
            <a:extLst>
              <a:ext uri="{FF2B5EF4-FFF2-40B4-BE49-F238E27FC236}">
                <a16:creationId xmlns:a16="http://schemas.microsoft.com/office/drawing/2014/main" id="{D1FF613F-2235-46F5-BEB1-0622A5A9B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4" y="402673"/>
            <a:ext cx="1896194" cy="91268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553BEA2-CC6A-4279-A928-9479A4906143}"/>
              </a:ext>
            </a:extLst>
          </p:cNvPr>
          <p:cNvSpPr/>
          <p:nvPr/>
        </p:nvSpPr>
        <p:spPr>
          <a:xfrm>
            <a:off x="3810000" y="1238597"/>
            <a:ext cx="4572000" cy="536168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6C5913-1CE7-4142-8A20-E78247C041ED}"/>
              </a:ext>
            </a:extLst>
          </p:cNvPr>
          <p:cNvCxnSpPr/>
          <p:nvPr/>
        </p:nvCxnSpPr>
        <p:spPr>
          <a:xfrm>
            <a:off x="4114692" y="3878401"/>
            <a:ext cx="392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Bildergebnis für Elite">
            <a:extLst>
              <a:ext uri="{FF2B5EF4-FFF2-40B4-BE49-F238E27FC236}">
                <a16:creationId xmlns:a16="http://schemas.microsoft.com/office/drawing/2014/main" id="{31B6F2C0-87FA-41AF-A19E-1E81ED98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98" y="2016417"/>
            <a:ext cx="717091" cy="1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34F0EFA-77A9-4627-BB2C-08ADAA46186C}"/>
              </a:ext>
            </a:extLst>
          </p:cNvPr>
          <p:cNvSpPr txBox="1"/>
          <p:nvPr/>
        </p:nvSpPr>
        <p:spPr>
          <a:xfrm>
            <a:off x="6949440" y="3108960"/>
            <a:ext cx="937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Drama/Krimi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A3E827C-E0C6-40DD-A175-C2FEA3F4C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040" y="508442"/>
            <a:ext cx="590467" cy="62936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E7B51EA-9A87-4036-8EAF-824987FD442F}"/>
              </a:ext>
            </a:extLst>
          </p:cNvPr>
          <p:cNvSpPr txBox="1"/>
          <p:nvPr/>
        </p:nvSpPr>
        <p:spPr>
          <a:xfrm>
            <a:off x="3683355" y="349146"/>
            <a:ext cx="2532318" cy="6251145"/>
          </a:xfrm>
          <a:prstGeom prst="rect">
            <a:avLst/>
          </a:prstGeom>
          <a:solidFill>
            <a:srgbClr val="585858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5F6C97-DA35-4C8D-9CE4-10FEDDAF9A30}"/>
              </a:ext>
            </a:extLst>
          </p:cNvPr>
          <p:cNvSpPr txBox="1"/>
          <p:nvPr/>
        </p:nvSpPr>
        <p:spPr>
          <a:xfrm>
            <a:off x="3910535" y="771660"/>
            <a:ext cx="183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u="sng" dirty="0"/>
              <a:t>Genres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3DA1947-7FB0-47D0-8F83-4279C3B63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348750" y="547366"/>
            <a:ext cx="590467" cy="6293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0DF81BB-265C-4701-B045-AE0339699003}"/>
              </a:ext>
            </a:extLst>
          </p:cNvPr>
          <p:cNvSpPr txBox="1"/>
          <p:nvPr/>
        </p:nvSpPr>
        <p:spPr>
          <a:xfrm>
            <a:off x="3993300" y="1311877"/>
            <a:ext cx="1546168" cy="511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Action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Adventure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Animation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Comedy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Crime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Drama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Fantasy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Historical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Horror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Mystery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 err="1"/>
              <a:t>Romance</a:t>
            </a:r>
            <a:endParaRPr lang="de-AT" sz="1400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Science </a:t>
            </a:r>
            <a:r>
              <a:rPr lang="de-AT" sz="1400" dirty="0" err="1"/>
              <a:t>fiction</a:t>
            </a:r>
            <a:endParaRPr lang="de-AT" sz="1400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 err="1"/>
              <a:t>Social</a:t>
            </a:r>
            <a:endParaRPr lang="de-AT" sz="1400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Thriller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Western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53571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796293-4F7C-4C3E-A4F8-3EF840533E0F}"/>
              </a:ext>
            </a:extLst>
          </p:cNvPr>
          <p:cNvSpPr/>
          <p:nvPr/>
        </p:nvSpPr>
        <p:spPr>
          <a:xfrm>
            <a:off x="3774493" y="368070"/>
            <a:ext cx="4673530" cy="6293088"/>
          </a:xfrm>
          <a:prstGeom prst="rect">
            <a:avLst/>
          </a:prstGeom>
          <a:solidFill>
            <a:srgbClr val="575757"/>
          </a:solidFill>
          <a:ln>
            <a:solidFill>
              <a:srgbClr val="000000"/>
            </a:solidFill>
          </a:ln>
          <a:effectLst>
            <a:outerShdw blurRad="50800" dist="50800" dir="5400000" algn="ctr" rotWithShape="0">
              <a:srgbClr val="55555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AB0B9-0988-40D6-8950-AA061742B092}"/>
              </a:ext>
            </a:extLst>
          </p:cNvPr>
          <p:cNvSpPr txBox="1"/>
          <p:nvPr/>
        </p:nvSpPr>
        <p:spPr>
          <a:xfrm>
            <a:off x="3932234" y="1372129"/>
            <a:ext cx="18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u="sng" dirty="0"/>
              <a:t>Amazon Prime:</a:t>
            </a:r>
          </a:p>
        </p:txBody>
      </p:sp>
      <p:pic>
        <p:nvPicPr>
          <p:cNvPr id="1026" name="Picture 2" descr="Bildergebnis für breaking bad logo">
            <a:extLst>
              <a:ext uri="{FF2B5EF4-FFF2-40B4-BE49-F238E27FC236}">
                <a16:creationId xmlns:a16="http://schemas.microsoft.com/office/drawing/2014/main" id="{DA141A80-A080-46AC-8FF6-FDD3A301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8" y="1982852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walking dead logo">
            <a:extLst>
              <a:ext uri="{FF2B5EF4-FFF2-40B4-BE49-F238E27FC236}">
                <a16:creationId xmlns:a16="http://schemas.microsoft.com/office/drawing/2014/main" id="{D627057C-4C91-469D-9123-B3025C0B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402" y="1978930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1697197-888C-4948-9814-55389082D342}"/>
              </a:ext>
            </a:extLst>
          </p:cNvPr>
          <p:cNvSpPr txBox="1"/>
          <p:nvPr/>
        </p:nvSpPr>
        <p:spPr>
          <a:xfrm>
            <a:off x="4114692" y="3108960"/>
            <a:ext cx="9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 Krimi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E92B1-7543-4038-AB6E-BD7BA72DE18C}"/>
              </a:ext>
            </a:extLst>
          </p:cNvPr>
          <p:cNvSpPr txBox="1"/>
          <p:nvPr/>
        </p:nvSpPr>
        <p:spPr>
          <a:xfrm>
            <a:off x="5390359" y="3108960"/>
            <a:ext cx="1387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Amazon  Prime/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 / Science Fiction</a:t>
            </a:r>
          </a:p>
        </p:txBody>
      </p:sp>
      <p:pic>
        <p:nvPicPr>
          <p:cNvPr id="1036" name="Picture 12" descr="Bildergebnis für burger menu icon">
            <a:extLst>
              <a:ext uri="{FF2B5EF4-FFF2-40B4-BE49-F238E27FC236}">
                <a16:creationId xmlns:a16="http://schemas.microsoft.com/office/drawing/2014/main" id="{A5FBDAFD-9853-4BAA-9007-A91053BD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49" y="547366"/>
            <a:ext cx="551520" cy="5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sitzend, Tisch, Front, erleuchtet enthält.&#10;&#10;Automatisch generierte Beschreibung">
            <a:extLst>
              <a:ext uri="{FF2B5EF4-FFF2-40B4-BE49-F238E27FC236}">
                <a16:creationId xmlns:a16="http://schemas.microsoft.com/office/drawing/2014/main" id="{D1FF613F-2235-46F5-BEB1-0622A5A9B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03" y="409988"/>
            <a:ext cx="1896194" cy="91268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553BEA2-CC6A-4279-A928-9479A4906143}"/>
              </a:ext>
            </a:extLst>
          </p:cNvPr>
          <p:cNvSpPr/>
          <p:nvPr/>
        </p:nvSpPr>
        <p:spPr>
          <a:xfrm>
            <a:off x="3740685" y="1237599"/>
            <a:ext cx="4673530" cy="54235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6C5913-1CE7-4142-8A20-E78247C041ED}"/>
              </a:ext>
            </a:extLst>
          </p:cNvPr>
          <p:cNvCxnSpPr/>
          <p:nvPr/>
        </p:nvCxnSpPr>
        <p:spPr>
          <a:xfrm>
            <a:off x="4114692" y="3878401"/>
            <a:ext cx="392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Bildergebnis für Elite">
            <a:extLst>
              <a:ext uri="{FF2B5EF4-FFF2-40B4-BE49-F238E27FC236}">
                <a16:creationId xmlns:a16="http://schemas.microsoft.com/office/drawing/2014/main" id="{31B6F2C0-87FA-41AF-A19E-1E81ED98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98" y="2016417"/>
            <a:ext cx="717091" cy="1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34F0EFA-77A9-4627-BB2C-08ADAA46186C}"/>
              </a:ext>
            </a:extLst>
          </p:cNvPr>
          <p:cNvSpPr txBox="1"/>
          <p:nvPr/>
        </p:nvSpPr>
        <p:spPr>
          <a:xfrm>
            <a:off x="6949440" y="3108960"/>
            <a:ext cx="937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Drama/Krimi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96F575-AF4F-4B54-88CA-3D085C7F3E3A}"/>
              </a:ext>
            </a:extLst>
          </p:cNvPr>
          <p:cNvSpPr txBox="1"/>
          <p:nvPr/>
        </p:nvSpPr>
        <p:spPr>
          <a:xfrm>
            <a:off x="5907754" y="368107"/>
            <a:ext cx="2532318" cy="6251145"/>
          </a:xfrm>
          <a:prstGeom prst="rect">
            <a:avLst/>
          </a:prstGeom>
          <a:solidFill>
            <a:srgbClr val="585858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5266D2C-9282-4D29-BB50-E8E806489F2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998396" y="501369"/>
            <a:ext cx="591363" cy="634039"/>
          </a:xfrm>
          <a:prstGeom prst="rect">
            <a:avLst/>
          </a:prstGeom>
          <a:solidFill>
            <a:srgbClr val="494949"/>
          </a:solidFill>
          <a:effectLst>
            <a:glow>
              <a:schemeClr val="accent1">
                <a:alpha val="65000"/>
              </a:schemeClr>
            </a:glo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88ED6D2-DBB6-4B02-804C-0176C10EA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4274" y="501369"/>
            <a:ext cx="551518" cy="62936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41E9749-2533-4CD8-837A-B8E58EC470A8}"/>
              </a:ext>
            </a:extLst>
          </p:cNvPr>
          <p:cNvSpPr txBox="1"/>
          <p:nvPr/>
        </p:nvSpPr>
        <p:spPr>
          <a:xfrm>
            <a:off x="6242050" y="1322668"/>
            <a:ext cx="198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Amazon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487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54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 Ardelean</dc:creator>
  <cp:lastModifiedBy>Emil Ardelean</cp:lastModifiedBy>
  <cp:revision>29</cp:revision>
  <dcterms:created xsi:type="dcterms:W3CDTF">2019-10-11T06:50:36Z</dcterms:created>
  <dcterms:modified xsi:type="dcterms:W3CDTF">2019-10-18T13:46:43Z</dcterms:modified>
</cp:coreProperties>
</file>