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A6A6A6"/>
    <a:srgbClr val="74E6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7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1FFD-6775-4B4D-B1D6-A2CE1D7E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5E93F-431E-4782-A026-94071F13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EDDC8-BA9C-4536-81A4-20EBF411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46C8D-9354-4331-B04D-3EB5343C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B78D9-C97C-4815-B751-229C6FF1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2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CB426-3591-4842-AE60-4FC65BF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252E0-DCD6-469D-92DF-4600E8E9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DE0FF-342C-482F-82FF-F8B52842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3E6D8-DC42-4EA3-AFF6-2CA35BA3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E166F-7EF0-4058-82CD-F9EE2787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3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D8E12D-1D18-491E-A432-1A793AF2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9573E4-382E-4E50-B729-F5E4F1A0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B1F22-836C-48F0-B735-09A0379D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0787E-EDB0-4CFC-B623-B028527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523BF-23CE-40AE-B1A0-4C4FBC10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15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A7F15-F258-4AE3-A499-1289AA60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C2B27-9EC6-46C2-AF84-9D153F56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F6713-8126-46ED-8669-BD3EAD69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B6345-77F1-4A6D-96A8-F31220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1742E-5207-4EBD-9BBA-24DB96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0C31E-E578-4B61-9CF3-76420A5F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6F23F-D109-45BC-A3C3-80BA3A70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560C8-EAF4-4E33-8C61-6404BD2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A8A79-147C-4890-98A8-92429A0C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FD2F9-9AFF-4153-B4B2-03C7E09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AAA5-7C2E-4677-A5E5-A30AFEE3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D8C24-EC36-449A-BCA4-241719C60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D71F9C-B463-4488-8FDD-74856CD1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69D38-3091-4782-BD36-F15B8A18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4F4F7-F4FC-4CEE-8AE5-E85527FE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F595C-6A97-4FFD-ACDD-DF18F77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8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E815C-4EB1-4E96-94EC-4964820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1A850-9D5D-4E73-816D-52C1FA7D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6D479-14EB-49E4-9CA1-5B691BE2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1DBD93-B76A-45C1-99C5-8C11F2A2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AF8EA7-AFC9-4FEF-9E3A-F5A4C7B2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DC0239-8F91-445E-97D9-E49B442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6C5B3F-95CD-4BF8-95E4-DEF69C7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1FD6B-74C1-431A-B945-FA2015D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53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CD118-5DF7-4DE7-8117-8594AE4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CD4322-BE7B-4E3A-8FDB-3CF1A364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681F6-6131-4D07-9FD9-3AE4879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887B9B-E4A5-4156-BE17-E2C3B76A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0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B03E26-890A-4157-8979-311F627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A2B1A2-1FED-4A48-B648-CB30073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25166-2232-4865-A4AE-44F40C13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855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96616-CB99-40E7-865D-4BECDA5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DB524-5D78-4817-B0D9-F5BFCCFB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9CF310-4F07-4F23-9E56-19D2A696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9071F-1338-4CC3-9CDE-BB928051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30737-2C0D-40DC-AFEC-A523A8A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A093CC-093B-495E-BBB6-8C372FC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9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B513C-5188-4382-AABB-0E241DE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F78382-7C2D-4DE7-92D8-1945ED6E1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A8899D-5B35-4966-9A35-7752E50F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87946-23D5-4752-8088-39AF5E54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5EB90-0688-48D3-BC28-7BF4BD8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C81AE-734E-407C-A08E-7CC405A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87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D74B1-C5B5-42A8-842C-A0FC85FD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B2F0D-E114-45F4-ACC0-26A2B245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BECDB-2B91-40F7-A0FA-F9F114A09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7CF0-97FE-4195-B002-11B66D9E0DA9}" type="datetimeFigureOut">
              <a:rPr lang="de-AT" smtClean="0"/>
              <a:t>11.10.2019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E162A-FDCC-4F61-865A-0B3F1BC42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04B525-71D9-4CC9-B509-1CAA2B28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1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833944" y="349135"/>
            <a:ext cx="4580313" cy="6151418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Neuheiten: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4" y="402673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807229" y="1343952"/>
            <a:ext cx="4572000" cy="51649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833944" y="349135"/>
            <a:ext cx="4580313" cy="6151418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4" y="402673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807229" y="1343952"/>
            <a:ext cx="4572000" cy="51649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Ardelean</dc:creator>
  <cp:lastModifiedBy>Emil Ardelean</cp:lastModifiedBy>
  <cp:revision>19</cp:revision>
  <dcterms:created xsi:type="dcterms:W3CDTF">2019-10-11T06:50:36Z</dcterms:created>
  <dcterms:modified xsi:type="dcterms:W3CDTF">2019-10-11T13:30:48Z</dcterms:modified>
</cp:coreProperties>
</file>