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93" r:id="rId4"/>
    <p:sldId id="291" r:id="rId5"/>
    <p:sldId id="259" r:id="rId6"/>
    <p:sldId id="29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C7C095-05C7-4F23-8B79-1A1530CB207C}" v="18" dt="2024-08-26T11:54:03.7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my Powell" userId="35fb1409c2f5492d" providerId="LiveId" clId="{D8C7C095-05C7-4F23-8B79-1A1530CB207C}"/>
    <pc:docChg chg="custSel addSld modSld sldOrd">
      <pc:chgData name="Tammy Powell" userId="35fb1409c2f5492d" providerId="LiveId" clId="{D8C7C095-05C7-4F23-8B79-1A1530CB207C}" dt="2024-08-26T11:54:03.703" v="741" actId="1076"/>
      <pc:docMkLst>
        <pc:docMk/>
      </pc:docMkLst>
      <pc:sldChg chg="addSp delSp modSp mod">
        <pc:chgData name="Tammy Powell" userId="35fb1409c2f5492d" providerId="LiveId" clId="{D8C7C095-05C7-4F23-8B79-1A1530CB207C}" dt="2024-08-26T11:30:13.818" v="268" actId="1076"/>
        <pc:sldMkLst>
          <pc:docMk/>
          <pc:sldMk cId="2893999532" sldId="256"/>
        </pc:sldMkLst>
        <pc:spChg chg="mod">
          <ac:chgData name="Tammy Powell" userId="35fb1409c2f5492d" providerId="LiveId" clId="{D8C7C095-05C7-4F23-8B79-1A1530CB207C}" dt="2024-08-26T11:28:48.124" v="266" actId="1076"/>
          <ac:spMkLst>
            <pc:docMk/>
            <pc:sldMk cId="2893999532" sldId="256"/>
            <ac:spMk id="3" creationId="{40B497E8-EBA3-662C-ACA4-01C96E855AC2}"/>
          </ac:spMkLst>
        </pc:spChg>
        <pc:spChg chg="add mod">
          <ac:chgData name="Tammy Powell" userId="35fb1409c2f5492d" providerId="LiveId" clId="{D8C7C095-05C7-4F23-8B79-1A1530CB207C}" dt="2024-08-26T11:30:13.818" v="268" actId="1076"/>
          <ac:spMkLst>
            <pc:docMk/>
            <pc:sldMk cId="2893999532" sldId="256"/>
            <ac:spMk id="11" creationId="{44722EB5-BEF1-16AB-321B-71C84D96C57E}"/>
          </ac:spMkLst>
        </pc:spChg>
        <pc:picChg chg="add mod">
          <ac:chgData name="Tammy Powell" userId="35fb1409c2f5492d" providerId="LiveId" clId="{D8C7C095-05C7-4F23-8B79-1A1530CB207C}" dt="2024-08-26T11:23:37.284" v="1"/>
          <ac:picMkLst>
            <pc:docMk/>
            <pc:sldMk cId="2893999532" sldId="256"/>
            <ac:picMk id="4" creationId="{FDF896F7-5891-6A41-87CB-232A89796E79}"/>
          </ac:picMkLst>
        </pc:picChg>
        <pc:picChg chg="del mod">
          <ac:chgData name="Tammy Powell" userId="35fb1409c2f5492d" providerId="LiveId" clId="{D8C7C095-05C7-4F23-8B79-1A1530CB207C}" dt="2024-08-26T11:25:17.279" v="41" actId="478"/>
          <ac:picMkLst>
            <pc:docMk/>
            <pc:sldMk cId="2893999532" sldId="256"/>
            <ac:picMk id="5" creationId="{E2D1507E-4AAB-1F73-A299-18BCF2297492}"/>
          </ac:picMkLst>
        </pc:picChg>
        <pc:picChg chg="add del mod">
          <ac:chgData name="Tammy Powell" userId="35fb1409c2f5492d" providerId="LiveId" clId="{D8C7C095-05C7-4F23-8B79-1A1530CB207C}" dt="2024-08-26T11:25:45.715" v="52" actId="478"/>
          <ac:picMkLst>
            <pc:docMk/>
            <pc:sldMk cId="2893999532" sldId="256"/>
            <ac:picMk id="6" creationId="{61832ADF-64B4-2589-21AE-DD04A72DA99E}"/>
          </ac:picMkLst>
        </pc:picChg>
        <pc:picChg chg="mod">
          <ac:chgData name="Tammy Powell" userId="35fb1409c2f5492d" providerId="LiveId" clId="{D8C7C095-05C7-4F23-8B79-1A1530CB207C}" dt="2024-08-26T11:24:13.910" v="11" actId="207"/>
          <ac:picMkLst>
            <pc:docMk/>
            <pc:sldMk cId="2893999532" sldId="256"/>
            <ac:picMk id="7" creationId="{1FA3E685-22C8-8B83-98D8-A6E5EA666B44}"/>
          </ac:picMkLst>
        </pc:picChg>
        <pc:picChg chg="add del mod">
          <ac:chgData name="Tammy Powell" userId="35fb1409c2f5492d" providerId="LiveId" clId="{D8C7C095-05C7-4F23-8B79-1A1530CB207C}" dt="2024-08-26T11:25:47.732" v="54" actId="478"/>
          <ac:picMkLst>
            <pc:docMk/>
            <pc:sldMk cId="2893999532" sldId="256"/>
            <ac:picMk id="8" creationId="{53140F91-7225-EDCF-AAAB-F7A845BD0D42}"/>
          </ac:picMkLst>
        </pc:picChg>
        <pc:picChg chg="add del mod">
          <ac:chgData name="Tammy Powell" userId="35fb1409c2f5492d" providerId="LiveId" clId="{D8C7C095-05C7-4F23-8B79-1A1530CB207C}" dt="2024-08-26T11:25:48.604" v="55" actId="478"/>
          <ac:picMkLst>
            <pc:docMk/>
            <pc:sldMk cId="2893999532" sldId="256"/>
            <ac:picMk id="9" creationId="{8751B5FE-1BBC-B2F4-BED0-2308F43F11FC}"/>
          </ac:picMkLst>
        </pc:picChg>
        <pc:picChg chg="add del mod">
          <ac:chgData name="Tammy Powell" userId="35fb1409c2f5492d" providerId="LiveId" clId="{D8C7C095-05C7-4F23-8B79-1A1530CB207C}" dt="2024-08-26T11:25:46.784" v="53" actId="478"/>
          <ac:picMkLst>
            <pc:docMk/>
            <pc:sldMk cId="2893999532" sldId="256"/>
            <ac:picMk id="10" creationId="{B31B5530-04CE-C74A-4806-2A71AF55413A}"/>
          </ac:picMkLst>
        </pc:picChg>
      </pc:sldChg>
      <pc:sldChg chg="addSp modSp mod">
        <pc:chgData name="Tammy Powell" userId="35fb1409c2f5492d" providerId="LiveId" clId="{D8C7C095-05C7-4F23-8B79-1A1530CB207C}" dt="2024-08-26T11:50:30.362" v="719" actId="14100"/>
        <pc:sldMkLst>
          <pc:docMk/>
          <pc:sldMk cId="2204377423" sldId="258"/>
        </pc:sldMkLst>
        <pc:spChg chg="mod">
          <ac:chgData name="Tammy Powell" userId="35fb1409c2f5492d" providerId="LiveId" clId="{D8C7C095-05C7-4F23-8B79-1A1530CB207C}" dt="2024-08-26T11:48:47.408" v="691" actId="164"/>
          <ac:spMkLst>
            <pc:docMk/>
            <pc:sldMk cId="2204377423" sldId="258"/>
            <ac:spMk id="2" creationId="{760E509C-F1BE-7854-498F-EA4862141DE3}"/>
          </ac:spMkLst>
        </pc:spChg>
        <pc:spChg chg="mod">
          <ac:chgData name="Tammy Powell" userId="35fb1409c2f5492d" providerId="LiveId" clId="{D8C7C095-05C7-4F23-8B79-1A1530CB207C}" dt="2024-08-26T11:48:47.408" v="691" actId="164"/>
          <ac:spMkLst>
            <pc:docMk/>
            <pc:sldMk cId="2204377423" sldId="258"/>
            <ac:spMk id="3" creationId="{E131F5BC-7EFE-2795-EB95-53A2CC0307A1}"/>
          </ac:spMkLst>
        </pc:spChg>
        <pc:spChg chg="mod">
          <ac:chgData name="Tammy Powell" userId="35fb1409c2f5492d" providerId="LiveId" clId="{D8C7C095-05C7-4F23-8B79-1A1530CB207C}" dt="2024-08-26T11:48:47.408" v="691" actId="164"/>
          <ac:spMkLst>
            <pc:docMk/>
            <pc:sldMk cId="2204377423" sldId="258"/>
            <ac:spMk id="4" creationId="{BF02B596-DDDC-DCED-1C96-E90CD71781E8}"/>
          </ac:spMkLst>
        </pc:spChg>
        <pc:spChg chg="mod">
          <ac:chgData name="Tammy Powell" userId="35fb1409c2f5492d" providerId="LiveId" clId="{D8C7C095-05C7-4F23-8B79-1A1530CB207C}" dt="2024-08-26T11:50:30.362" v="719" actId="14100"/>
          <ac:spMkLst>
            <pc:docMk/>
            <pc:sldMk cId="2204377423" sldId="258"/>
            <ac:spMk id="6" creationId="{B29A9BFA-4CBE-212A-7279-B94F9AD7A5B4}"/>
          </ac:spMkLst>
        </pc:spChg>
        <pc:spChg chg="mod">
          <ac:chgData name="Tammy Powell" userId="35fb1409c2f5492d" providerId="LiveId" clId="{D8C7C095-05C7-4F23-8B79-1A1530CB207C}" dt="2024-08-26T11:48:47.408" v="691" actId="164"/>
          <ac:spMkLst>
            <pc:docMk/>
            <pc:sldMk cId="2204377423" sldId="258"/>
            <ac:spMk id="10" creationId="{0024BA28-FD47-91D3-09CC-AF04D7B38377}"/>
          </ac:spMkLst>
        </pc:spChg>
        <pc:spChg chg="mod">
          <ac:chgData name="Tammy Powell" userId="35fb1409c2f5492d" providerId="LiveId" clId="{D8C7C095-05C7-4F23-8B79-1A1530CB207C}" dt="2024-08-26T11:48:47.408" v="691" actId="164"/>
          <ac:spMkLst>
            <pc:docMk/>
            <pc:sldMk cId="2204377423" sldId="258"/>
            <ac:spMk id="11" creationId="{5ADA312E-5C81-2431-AE38-516F5B2E21FD}"/>
          </ac:spMkLst>
        </pc:spChg>
        <pc:spChg chg="mod">
          <ac:chgData name="Tammy Powell" userId="35fb1409c2f5492d" providerId="LiveId" clId="{D8C7C095-05C7-4F23-8B79-1A1530CB207C}" dt="2024-08-26T11:48:47.408" v="691" actId="164"/>
          <ac:spMkLst>
            <pc:docMk/>
            <pc:sldMk cId="2204377423" sldId="258"/>
            <ac:spMk id="15" creationId="{343798C5-2604-FA19-0767-23BCFC1FBC3E}"/>
          </ac:spMkLst>
        </pc:spChg>
        <pc:spChg chg="mod">
          <ac:chgData name="Tammy Powell" userId="35fb1409c2f5492d" providerId="LiveId" clId="{D8C7C095-05C7-4F23-8B79-1A1530CB207C}" dt="2024-08-26T11:48:47.408" v="691" actId="164"/>
          <ac:spMkLst>
            <pc:docMk/>
            <pc:sldMk cId="2204377423" sldId="258"/>
            <ac:spMk id="17" creationId="{8491C307-C6AA-24F7-5BE8-A886954A2C3F}"/>
          </ac:spMkLst>
        </pc:spChg>
        <pc:spChg chg="mod">
          <ac:chgData name="Tammy Powell" userId="35fb1409c2f5492d" providerId="LiveId" clId="{D8C7C095-05C7-4F23-8B79-1A1530CB207C}" dt="2024-08-26T11:50:23.406" v="718" actId="20577"/>
          <ac:spMkLst>
            <pc:docMk/>
            <pc:sldMk cId="2204377423" sldId="258"/>
            <ac:spMk id="21" creationId="{74F20047-72D6-937B-866D-C945172D1002}"/>
          </ac:spMkLst>
        </pc:spChg>
        <pc:spChg chg="mod">
          <ac:chgData name="Tammy Powell" userId="35fb1409c2f5492d" providerId="LiveId" clId="{D8C7C095-05C7-4F23-8B79-1A1530CB207C}" dt="2024-08-26T11:49:46.039" v="695" actId="1076"/>
          <ac:spMkLst>
            <pc:docMk/>
            <pc:sldMk cId="2204377423" sldId="258"/>
            <ac:spMk id="23" creationId="{ADD4BFB1-F478-23BE-7EE1-7555A6D67C56}"/>
          </ac:spMkLst>
        </pc:spChg>
        <pc:grpChg chg="add mod">
          <ac:chgData name="Tammy Powell" userId="35fb1409c2f5492d" providerId="LiveId" clId="{D8C7C095-05C7-4F23-8B79-1A1530CB207C}" dt="2024-08-26T11:48:50.628" v="692" actId="1076"/>
          <ac:grpSpMkLst>
            <pc:docMk/>
            <pc:sldMk cId="2204377423" sldId="258"/>
            <ac:grpSpMk id="5" creationId="{2CC6C58D-ED1C-FEC3-B46A-3FA6AD0825E7}"/>
          </ac:grpSpMkLst>
        </pc:grpChg>
        <pc:grpChg chg="mod">
          <ac:chgData name="Tammy Powell" userId="35fb1409c2f5492d" providerId="LiveId" clId="{D8C7C095-05C7-4F23-8B79-1A1530CB207C}" dt="2024-08-26T11:49:26.863" v="693" actId="1076"/>
          <ac:grpSpMkLst>
            <pc:docMk/>
            <pc:sldMk cId="2204377423" sldId="258"/>
            <ac:grpSpMk id="31" creationId="{4E63E5CF-7A0C-5D35-B56F-9E0EB2DDB947}"/>
          </ac:grpSpMkLst>
        </pc:grpChg>
      </pc:sldChg>
      <pc:sldChg chg="ord">
        <pc:chgData name="Tammy Powell" userId="35fb1409c2f5492d" providerId="LiveId" clId="{D8C7C095-05C7-4F23-8B79-1A1530CB207C}" dt="2024-08-26T11:48:21.790" v="690"/>
        <pc:sldMkLst>
          <pc:docMk/>
          <pc:sldMk cId="730908445" sldId="259"/>
        </pc:sldMkLst>
      </pc:sldChg>
      <pc:sldChg chg="addSp delSp modSp mod">
        <pc:chgData name="Tammy Powell" userId="35fb1409c2f5492d" providerId="LiveId" clId="{D8C7C095-05C7-4F23-8B79-1A1530CB207C}" dt="2024-08-26T11:54:03.703" v="741" actId="1076"/>
        <pc:sldMkLst>
          <pc:docMk/>
          <pc:sldMk cId="3471958581" sldId="260"/>
        </pc:sldMkLst>
        <pc:spChg chg="add del mod">
          <ac:chgData name="Tammy Powell" userId="35fb1409c2f5492d" providerId="LiveId" clId="{D8C7C095-05C7-4F23-8B79-1A1530CB207C}" dt="2024-08-26T11:37:22.475" v="314" actId="478"/>
          <ac:spMkLst>
            <pc:docMk/>
            <pc:sldMk cId="3471958581" sldId="260"/>
            <ac:spMk id="2" creationId="{D2DC82B7-7363-0AB1-698F-FCEA0161DA87}"/>
          </ac:spMkLst>
        </pc:spChg>
        <pc:spChg chg="add mod">
          <ac:chgData name="Tammy Powell" userId="35fb1409c2f5492d" providerId="LiveId" clId="{D8C7C095-05C7-4F23-8B79-1A1530CB207C}" dt="2024-08-26T11:54:01.413" v="740" actId="14100"/>
          <ac:spMkLst>
            <pc:docMk/>
            <pc:sldMk cId="3471958581" sldId="260"/>
            <ac:spMk id="3" creationId="{71AE09C8-43E5-1907-4ACF-704E4494BF2D}"/>
          </ac:spMkLst>
        </pc:spChg>
        <pc:picChg chg="add mod">
          <ac:chgData name="Tammy Powell" userId="35fb1409c2f5492d" providerId="LiveId" clId="{D8C7C095-05C7-4F23-8B79-1A1530CB207C}" dt="2024-08-26T11:54:03.703" v="741" actId="1076"/>
          <ac:picMkLst>
            <pc:docMk/>
            <pc:sldMk cId="3471958581" sldId="260"/>
            <ac:picMk id="1026" creationId="{FD6B45EF-0D1E-1597-209E-8482F66400CF}"/>
          </ac:picMkLst>
        </pc:picChg>
      </pc:sldChg>
      <pc:sldChg chg="addSp delSp modSp new mod">
        <pc:chgData name="Tammy Powell" userId="35fb1409c2f5492d" providerId="LiveId" clId="{D8C7C095-05C7-4F23-8B79-1A1530CB207C}" dt="2024-08-26T11:47:02.225" v="655" actId="1076"/>
        <pc:sldMkLst>
          <pc:docMk/>
          <pc:sldMk cId="3099477319" sldId="293"/>
        </pc:sldMkLst>
        <pc:spChg chg="add mod">
          <ac:chgData name="Tammy Powell" userId="35fb1409c2f5492d" providerId="LiveId" clId="{D8C7C095-05C7-4F23-8B79-1A1530CB207C}" dt="2024-08-26T11:43:10.599" v="452" actId="14100"/>
          <ac:spMkLst>
            <pc:docMk/>
            <pc:sldMk cId="3099477319" sldId="293"/>
            <ac:spMk id="2" creationId="{A137827B-CE2E-B0A1-A5C5-8B8311E18A54}"/>
          </ac:spMkLst>
        </pc:spChg>
        <pc:spChg chg="add del mod">
          <ac:chgData name="Tammy Powell" userId="35fb1409c2f5492d" providerId="LiveId" clId="{D8C7C095-05C7-4F23-8B79-1A1530CB207C}" dt="2024-08-26T11:46:16.710" v="556"/>
          <ac:spMkLst>
            <pc:docMk/>
            <pc:sldMk cId="3099477319" sldId="293"/>
            <ac:spMk id="5" creationId="{779C5BFA-96B7-C97A-E2C2-CCC454E5F169}"/>
          </ac:spMkLst>
        </pc:spChg>
        <pc:spChg chg="add mod">
          <ac:chgData name="Tammy Powell" userId="35fb1409c2f5492d" providerId="LiveId" clId="{D8C7C095-05C7-4F23-8B79-1A1530CB207C}" dt="2024-08-26T11:47:02.225" v="655" actId="1076"/>
          <ac:spMkLst>
            <pc:docMk/>
            <pc:sldMk cId="3099477319" sldId="293"/>
            <ac:spMk id="6" creationId="{ED2A28AB-8913-7F0B-4042-DDC89E77DCD0}"/>
          </ac:spMkLst>
        </pc:spChg>
        <pc:picChg chg="add mod">
          <ac:chgData name="Tammy Powell" userId="35fb1409c2f5492d" providerId="LiveId" clId="{D8C7C095-05C7-4F23-8B79-1A1530CB207C}" dt="2024-08-26T11:46:15.830" v="554" actId="207"/>
          <ac:picMkLst>
            <pc:docMk/>
            <pc:sldMk cId="3099477319" sldId="293"/>
            <ac:picMk id="4" creationId="{39D61A37-57D2-C0D8-9682-4E511BB825E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ECA4-8303-F679-7710-E52A99F2D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A90B2-6E78-9903-E28E-837DB2AAD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514B9-3738-1E8C-7FE9-7CCA7A547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7E54-E585-4B95-B3B7-8C61C3C5DC6A}" type="datetimeFigureOut">
              <a:rPr lang="en-AU" smtClean="0"/>
              <a:t>2024-08-26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CCA30-0C69-1CB2-372F-9F9672DE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8B53E-3A4F-8A05-17C0-D7CB81D9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02A7-A04D-4ADE-8BDB-9B60EB9A4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894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0515-E29A-D6E9-1660-C8754161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3C77C-0BD4-7F1B-460C-6BF0FFE87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9DE17-89D9-6A26-06FA-D2DC1B7D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7E54-E585-4B95-B3B7-8C61C3C5DC6A}" type="datetimeFigureOut">
              <a:rPr lang="en-AU" smtClean="0"/>
              <a:t>2024-08-26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F84F9-70D8-5A62-E33F-C4551BE8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5291C-55CC-9E32-12D2-8CEB0138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02A7-A04D-4ADE-8BDB-9B60EB9A4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915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4676E7-A85D-3492-8716-7B83FEFDB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8CA26-C724-813D-BDD7-88F06F502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1DC60-F954-EA13-F6ED-B68BCC8D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7E54-E585-4B95-B3B7-8C61C3C5DC6A}" type="datetimeFigureOut">
              <a:rPr lang="en-AU" smtClean="0"/>
              <a:t>2024-08-26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35FB4-98AB-829D-FE02-CF57C4AB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64B75-5B3E-FC41-35EE-C7616933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02A7-A04D-4ADE-8BDB-9B60EB9A4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6479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ip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124" y="457200"/>
            <a:ext cx="11731752" cy="963580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0124243-35B7-C068-DE23-492108FAB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40708" y="1496310"/>
            <a:ext cx="1170522" cy="4672600"/>
            <a:chOff x="240708" y="1496310"/>
            <a:chExt cx="1170522" cy="4672600"/>
          </a:xfrm>
        </p:grpSpPr>
        <p:sp>
          <p:nvSpPr>
            <p:cNvPr id="7" name="Freeform: Shape 6" descr="timeline ">
              <a:extLst>
                <a:ext uri="{FF2B5EF4-FFF2-40B4-BE49-F238E27FC236}">
                  <a16:creationId xmlns:a16="http://schemas.microsoft.com/office/drawing/2014/main" id="{85E97D83-32EE-1082-8AC3-2D488569095E}"/>
                </a:ext>
              </a:extLst>
            </p:cNvPr>
            <p:cNvSpPr/>
            <p:nvPr userDrawn="1"/>
          </p:nvSpPr>
          <p:spPr>
            <a:xfrm rot="16200000" flipV="1">
              <a:off x="-1456639" y="3241639"/>
              <a:ext cx="4565215" cy="1170522"/>
            </a:xfrm>
            <a:custGeom>
              <a:avLst/>
              <a:gdLst>
                <a:gd name="connsiteX0" fmla="*/ 1450750 w 5658193"/>
                <a:gd name="connsiteY0" fmla="*/ 725607 h 1450763"/>
                <a:gd name="connsiteX1" fmla="*/ 1449830 w 5658193"/>
                <a:gd name="connsiteY1" fmla="*/ 725607 h 1450763"/>
                <a:gd name="connsiteX2" fmla="*/ 1449806 w 5658193"/>
                <a:gd name="connsiteY2" fmla="*/ 725382 h 1450763"/>
                <a:gd name="connsiteX3" fmla="*/ 1449830 w 5658193"/>
                <a:gd name="connsiteY3" fmla="*/ 725157 h 1450763"/>
                <a:gd name="connsiteX4" fmla="*/ 1402870 w 5658193"/>
                <a:gd name="connsiteY4" fmla="*/ 725157 h 1450763"/>
                <a:gd name="connsiteX5" fmla="*/ 1389130 w 5658193"/>
                <a:gd name="connsiteY5" fmla="*/ 588840 h 1450763"/>
                <a:gd name="connsiteX6" fmla="*/ 725382 w 5658193"/>
                <a:gd name="connsiteY6" fmla="*/ 47869 h 1450763"/>
                <a:gd name="connsiteX7" fmla="*/ 47868 w 5658193"/>
                <a:gd name="connsiteY7" fmla="*/ 725382 h 1450763"/>
                <a:gd name="connsiteX8" fmla="*/ 47890 w 5658193"/>
                <a:gd name="connsiteY8" fmla="*/ 725607 h 1450763"/>
                <a:gd name="connsiteX9" fmla="*/ 10 w 5658193"/>
                <a:gd name="connsiteY9" fmla="*/ 725607 h 1450763"/>
                <a:gd name="connsiteX10" fmla="*/ 0 w 5658193"/>
                <a:gd name="connsiteY10" fmla="*/ 725382 h 1450763"/>
                <a:gd name="connsiteX11" fmla="*/ 725382 w 5658193"/>
                <a:gd name="connsiteY11" fmla="*/ 1 h 1450763"/>
                <a:gd name="connsiteX12" fmla="*/ 1450762 w 5658193"/>
                <a:gd name="connsiteY12" fmla="*/ 725382 h 1450763"/>
                <a:gd name="connsiteX13" fmla="*/ 4932812 w 5658193"/>
                <a:gd name="connsiteY13" fmla="*/ 1450762 h 1450763"/>
                <a:gd name="connsiteX14" fmla="*/ 4207431 w 5658193"/>
                <a:gd name="connsiteY14" fmla="*/ 725381 h 1450763"/>
                <a:gd name="connsiteX15" fmla="*/ 4207442 w 5658193"/>
                <a:gd name="connsiteY15" fmla="*/ 725156 h 1450763"/>
                <a:gd name="connsiteX16" fmla="*/ 4208363 w 5658193"/>
                <a:gd name="connsiteY16" fmla="*/ 725156 h 1450763"/>
                <a:gd name="connsiteX17" fmla="*/ 4208386 w 5658193"/>
                <a:gd name="connsiteY17" fmla="*/ 725381 h 1450763"/>
                <a:gd name="connsiteX18" fmla="*/ 4208363 w 5658193"/>
                <a:gd name="connsiteY18" fmla="*/ 725606 h 1450763"/>
                <a:gd name="connsiteX19" fmla="*/ 4255322 w 5658193"/>
                <a:gd name="connsiteY19" fmla="*/ 725606 h 1450763"/>
                <a:gd name="connsiteX20" fmla="*/ 4269064 w 5658193"/>
                <a:gd name="connsiteY20" fmla="*/ 861924 h 1450763"/>
                <a:gd name="connsiteX21" fmla="*/ 4932812 w 5658193"/>
                <a:gd name="connsiteY21" fmla="*/ 1402894 h 1450763"/>
                <a:gd name="connsiteX22" fmla="*/ 5610325 w 5658193"/>
                <a:gd name="connsiteY22" fmla="*/ 725381 h 1450763"/>
                <a:gd name="connsiteX23" fmla="*/ 5610302 w 5658193"/>
                <a:gd name="connsiteY23" fmla="*/ 725156 h 1450763"/>
                <a:gd name="connsiteX24" fmla="*/ 5658182 w 5658193"/>
                <a:gd name="connsiteY24" fmla="*/ 725156 h 1450763"/>
                <a:gd name="connsiteX25" fmla="*/ 5658193 w 5658193"/>
                <a:gd name="connsiteY25" fmla="*/ 725381 h 1450763"/>
                <a:gd name="connsiteX26" fmla="*/ 4932812 w 5658193"/>
                <a:gd name="connsiteY26" fmla="*/ 1450762 h 1450763"/>
                <a:gd name="connsiteX27" fmla="*/ 2127320 w 5658193"/>
                <a:gd name="connsiteY27" fmla="*/ 1450763 h 1450763"/>
                <a:gd name="connsiteX28" fmla="*/ 1401938 w 5658193"/>
                <a:gd name="connsiteY28" fmla="*/ 725382 h 1450763"/>
                <a:gd name="connsiteX29" fmla="*/ 1401950 w 5658193"/>
                <a:gd name="connsiteY29" fmla="*/ 725157 h 1450763"/>
                <a:gd name="connsiteX30" fmla="*/ 1402870 w 5658193"/>
                <a:gd name="connsiteY30" fmla="*/ 725157 h 1450763"/>
                <a:gd name="connsiteX31" fmla="*/ 1402894 w 5658193"/>
                <a:gd name="connsiteY31" fmla="*/ 725382 h 1450763"/>
                <a:gd name="connsiteX32" fmla="*/ 1402870 w 5658193"/>
                <a:gd name="connsiteY32" fmla="*/ 725607 h 1450763"/>
                <a:gd name="connsiteX33" fmla="*/ 1449830 w 5658193"/>
                <a:gd name="connsiteY33" fmla="*/ 725607 h 1450763"/>
                <a:gd name="connsiteX34" fmla="*/ 1463572 w 5658193"/>
                <a:gd name="connsiteY34" fmla="*/ 861925 h 1450763"/>
                <a:gd name="connsiteX35" fmla="*/ 2127320 w 5658193"/>
                <a:gd name="connsiteY35" fmla="*/ 1402895 h 1450763"/>
                <a:gd name="connsiteX36" fmla="*/ 2804833 w 5658193"/>
                <a:gd name="connsiteY36" fmla="*/ 725382 h 1450763"/>
                <a:gd name="connsiteX37" fmla="*/ 2804810 w 5658193"/>
                <a:gd name="connsiteY37" fmla="*/ 725157 h 1450763"/>
                <a:gd name="connsiteX38" fmla="*/ 2805515 w 5658193"/>
                <a:gd name="connsiteY38" fmla="*/ 725157 h 1450763"/>
                <a:gd name="connsiteX39" fmla="*/ 2820229 w 5658193"/>
                <a:gd name="connsiteY39" fmla="*/ 579192 h 1450763"/>
                <a:gd name="connsiteX40" fmla="*/ 3530873 w 5658193"/>
                <a:gd name="connsiteY40" fmla="*/ 0 h 1450763"/>
                <a:gd name="connsiteX41" fmla="*/ 4256254 w 5658193"/>
                <a:gd name="connsiteY41" fmla="*/ 725381 h 1450763"/>
                <a:gd name="connsiteX42" fmla="*/ 4256243 w 5658193"/>
                <a:gd name="connsiteY42" fmla="*/ 725606 h 1450763"/>
                <a:gd name="connsiteX43" fmla="*/ 4255322 w 5658193"/>
                <a:gd name="connsiteY43" fmla="*/ 725606 h 1450763"/>
                <a:gd name="connsiteX44" fmla="*/ 4255299 w 5658193"/>
                <a:gd name="connsiteY44" fmla="*/ 725381 h 1450763"/>
                <a:gd name="connsiteX45" fmla="*/ 4255322 w 5658193"/>
                <a:gd name="connsiteY45" fmla="*/ 725156 h 1450763"/>
                <a:gd name="connsiteX46" fmla="*/ 4208363 w 5658193"/>
                <a:gd name="connsiteY46" fmla="*/ 725156 h 1450763"/>
                <a:gd name="connsiteX47" fmla="*/ 4194621 w 5658193"/>
                <a:gd name="connsiteY47" fmla="*/ 588839 h 1450763"/>
                <a:gd name="connsiteX48" fmla="*/ 3530873 w 5658193"/>
                <a:gd name="connsiteY48" fmla="*/ 47868 h 1450763"/>
                <a:gd name="connsiteX49" fmla="*/ 2853360 w 5658193"/>
                <a:gd name="connsiteY49" fmla="*/ 725381 h 1450763"/>
                <a:gd name="connsiteX50" fmla="*/ 2853383 w 5658193"/>
                <a:gd name="connsiteY50" fmla="*/ 725606 h 1450763"/>
                <a:gd name="connsiteX51" fmla="*/ 2852678 w 5658193"/>
                <a:gd name="connsiteY51" fmla="*/ 725606 h 1450763"/>
                <a:gd name="connsiteX52" fmla="*/ 2837964 w 5658193"/>
                <a:gd name="connsiteY52" fmla="*/ 871572 h 1450763"/>
                <a:gd name="connsiteX53" fmla="*/ 2127320 w 5658193"/>
                <a:gd name="connsiteY53" fmla="*/ 1450763 h 145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658193" h="1450763">
                  <a:moveTo>
                    <a:pt x="1450750" y="725607"/>
                  </a:moveTo>
                  <a:lnTo>
                    <a:pt x="1449830" y="725607"/>
                  </a:lnTo>
                  <a:lnTo>
                    <a:pt x="1449806" y="725382"/>
                  </a:lnTo>
                  <a:lnTo>
                    <a:pt x="1449830" y="725157"/>
                  </a:lnTo>
                  <a:lnTo>
                    <a:pt x="1402870" y="725157"/>
                  </a:lnTo>
                  <a:lnTo>
                    <a:pt x="1389130" y="588840"/>
                  </a:lnTo>
                  <a:cubicBezTo>
                    <a:pt x="1325954" y="280108"/>
                    <a:pt x="1052790" y="47869"/>
                    <a:pt x="725382" y="47869"/>
                  </a:cubicBezTo>
                  <a:cubicBezTo>
                    <a:pt x="351202" y="47869"/>
                    <a:pt x="47868" y="351202"/>
                    <a:pt x="47868" y="725382"/>
                  </a:cubicBezTo>
                  <a:lnTo>
                    <a:pt x="47890" y="725607"/>
                  </a:lnTo>
                  <a:lnTo>
                    <a:pt x="10" y="725607"/>
                  </a:lnTo>
                  <a:lnTo>
                    <a:pt x="0" y="725382"/>
                  </a:lnTo>
                  <a:cubicBezTo>
                    <a:pt x="0" y="324765"/>
                    <a:pt x="324764" y="1"/>
                    <a:pt x="725382" y="1"/>
                  </a:cubicBezTo>
                  <a:cubicBezTo>
                    <a:pt x="1125998" y="1"/>
                    <a:pt x="1450762" y="324765"/>
                    <a:pt x="1450762" y="725382"/>
                  </a:cubicBezTo>
                  <a:close/>
                  <a:moveTo>
                    <a:pt x="4932812" y="1450762"/>
                  </a:moveTo>
                  <a:cubicBezTo>
                    <a:pt x="4532195" y="1450762"/>
                    <a:pt x="4207431" y="1125998"/>
                    <a:pt x="4207431" y="725381"/>
                  </a:cubicBezTo>
                  <a:lnTo>
                    <a:pt x="4207442" y="725156"/>
                  </a:lnTo>
                  <a:lnTo>
                    <a:pt x="4208363" y="725156"/>
                  </a:lnTo>
                  <a:lnTo>
                    <a:pt x="4208386" y="725381"/>
                  </a:lnTo>
                  <a:lnTo>
                    <a:pt x="4208363" y="725606"/>
                  </a:lnTo>
                  <a:lnTo>
                    <a:pt x="4255322" y="725606"/>
                  </a:lnTo>
                  <a:lnTo>
                    <a:pt x="4269064" y="861924"/>
                  </a:lnTo>
                  <a:cubicBezTo>
                    <a:pt x="4332239" y="1170655"/>
                    <a:pt x="4605404" y="1402894"/>
                    <a:pt x="4932812" y="1402894"/>
                  </a:cubicBezTo>
                  <a:cubicBezTo>
                    <a:pt x="5306992" y="1402894"/>
                    <a:pt x="5610325" y="1099561"/>
                    <a:pt x="5610325" y="725381"/>
                  </a:cubicBezTo>
                  <a:lnTo>
                    <a:pt x="5610302" y="725156"/>
                  </a:lnTo>
                  <a:lnTo>
                    <a:pt x="5658182" y="725156"/>
                  </a:lnTo>
                  <a:lnTo>
                    <a:pt x="5658193" y="725381"/>
                  </a:lnTo>
                  <a:cubicBezTo>
                    <a:pt x="5658193" y="1125998"/>
                    <a:pt x="5333429" y="1450762"/>
                    <a:pt x="4932812" y="1450762"/>
                  </a:cubicBezTo>
                  <a:close/>
                  <a:moveTo>
                    <a:pt x="2127320" y="1450763"/>
                  </a:moveTo>
                  <a:cubicBezTo>
                    <a:pt x="1726703" y="1450763"/>
                    <a:pt x="1401938" y="1125999"/>
                    <a:pt x="1401938" y="725382"/>
                  </a:cubicBezTo>
                  <a:lnTo>
                    <a:pt x="1401950" y="725157"/>
                  </a:lnTo>
                  <a:lnTo>
                    <a:pt x="1402870" y="725157"/>
                  </a:lnTo>
                  <a:lnTo>
                    <a:pt x="1402894" y="725382"/>
                  </a:lnTo>
                  <a:lnTo>
                    <a:pt x="1402870" y="725607"/>
                  </a:lnTo>
                  <a:lnTo>
                    <a:pt x="1449830" y="725607"/>
                  </a:lnTo>
                  <a:lnTo>
                    <a:pt x="1463572" y="861925"/>
                  </a:lnTo>
                  <a:cubicBezTo>
                    <a:pt x="1526746" y="1170656"/>
                    <a:pt x="1799912" y="1402895"/>
                    <a:pt x="2127320" y="1402895"/>
                  </a:cubicBezTo>
                  <a:cubicBezTo>
                    <a:pt x="2501500" y="1402895"/>
                    <a:pt x="2804833" y="1099562"/>
                    <a:pt x="2804833" y="725382"/>
                  </a:cubicBezTo>
                  <a:lnTo>
                    <a:pt x="2804810" y="725157"/>
                  </a:lnTo>
                  <a:lnTo>
                    <a:pt x="2805515" y="725157"/>
                  </a:lnTo>
                  <a:lnTo>
                    <a:pt x="2820229" y="579192"/>
                  </a:lnTo>
                  <a:cubicBezTo>
                    <a:pt x="2887868" y="248648"/>
                    <a:pt x="3180333" y="0"/>
                    <a:pt x="3530873" y="0"/>
                  </a:cubicBezTo>
                  <a:cubicBezTo>
                    <a:pt x="3931490" y="0"/>
                    <a:pt x="4256254" y="324764"/>
                    <a:pt x="4256254" y="725381"/>
                  </a:cubicBezTo>
                  <a:lnTo>
                    <a:pt x="4256243" y="725606"/>
                  </a:lnTo>
                  <a:lnTo>
                    <a:pt x="4255322" y="725606"/>
                  </a:lnTo>
                  <a:lnTo>
                    <a:pt x="4255299" y="725381"/>
                  </a:lnTo>
                  <a:lnTo>
                    <a:pt x="4255322" y="725156"/>
                  </a:lnTo>
                  <a:lnTo>
                    <a:pt x="4208363" y="725156"/>
                  </a:lnTo>
                  <a:lnTo>
                    <a:pt x="4194621" y="588839"/>
                  </a:lnTo>
                  <a:cubicBezTo>
                    <a:pt x="4131446" y="280107"/>
                    <a:pt x="3858281" y="47868"/>
                    <a:pt x="3530873" y="47868"/>
                  </a:cubicBezTo>
                  <a:cubicBezTo>
                    <a:pt x="3156693" y="47868"/>
                    <a:pt x="2853360" y="351201"/>
                    <a:pt x="2853360" y="725381"/>
                  </a:cubicBezTo>
                  <a:lnTo>
                    <a:pt x="2853383" y="725606"/>
                  </a:lnTo>
                  <a:lnTo>
                    <a:pt x="2852678" y="725606"/>
                  </a:lnTo>
                  <a:lnTo>
                    <a:pt x="2837964" y="871572"/>
                  </a:lnTo>
                  <a:cubicBezTo>
                    <a:pt x="2770325" y="1202116"/>
                    <a:pt x="2477860" y="1450763"/>
                    <a:pt x="2127320" y="1450763"/>
                  </a:cubicBezTo>
                  <a:close/>
                </a:path>
              </a:pathLst>
            </a:custGeom>
            <a:gradFill>
              <a:gsLst>
                <a:gs pos="56000">
                  <a:schemeClr val="accent6"/>
                </a:gs>
                <a:gs pos="36000">
                  <a:schemeClr val="accent5"/>
                </a:gs>
                <a:gs pos="15000">
                  <a:schemeClr val="accent4"/>
                </a:gs>
                <a:gs pos="100000">
                  <a:schemeClr val="accent3"/>
                </a:gs>
              </a:gsLst>
              <a:lin ang="10800000" scaled="0"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8" name="Oval 7" descr="timeline endpoints">
              <a:extLst>
                <a:ext uri="{FF2B5EF4-FFF2-40B4-BE49-F238E27FC236}">
                  <a16:creationId xmlns:a16="http://schemas.microsoft.com/office/drawing/2014/main" id="{A68E7F3D-56B3-6400-38C6-48EA0FC2B65C}"/>
                </a:ext>
              </a:extLst>
            </p:cNvPr>
            <p:cNvSpPr/>
            <p:nvPr userDrawn="1"/>
          </p:nvSpPr>
          <p:spPr>
            <a:xfrm>
              <a:off x="745262" y="1496310"/>
              <a:ext cx="137199" cy="137199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 descr="timeline endpoints">
              <a:extLst>
                <a:ext uri="{FF2B5EF4-FFF2-40B4-BE49-F238E27FC236}">
                  <a16:creationId xmlns:a16="http://schemas.microsoft.com/office/drawing/2014/main" id="{A3B99CA7-DB66-357F-E082-9C19B50755E6}"/>
                </a:ext>
              </a:extLst>
            </p:cNvPr>
            <p:cNvSpPr/>
            <p:nvPr userDrawn="1"/>
          </p:nvSpPr>
          <p:spPr>
            <a:xfrm>
              <a:off x="745262" y="6031711"/>
              <a:ext cx="137199" cy="137199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37EB441-7AC5-42B7-2BBE-D2AB4CEB7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335188" y="1496310"/>
            <a:ext cx="1170522" cy="4672600"/>
            <a:chOff x="4335188" y="1496310"/>
            <a:chExt cx="1170522" cy="4672600"/>
          </a:xfrm>
        </p:grpSpPr>
        <p:sp>
          <p:nvSpPr>
            <p:cNvPr id="14" name="Freeform: Shape 13" descr="timeline ">
              <a:extLst>
                <a:ext uri="{FF2B5EF4-FFF2-40B4-BE49-F238E27FC236}">
                  <a16:creationId xmlns:a16="http://schemas.microsoft.com/office/drawing/2014/main" id="{3D5A0C1A-E309-F54E-56B1-C83E716B076E}"/>
                </a:ext>
              </a:extLst>
            </p:cNvPr>
            <p:cNvSpPr/>
            <p:nvPr userDrawn="1"/>
          </p:nvSpPr>
          <p:spPr>
            <a:xfrm rot="16200000" flipV="1">
              <a:off x="2637841" y="3241639"/>
              <a:ext cx="4565215" cy="1170522"/>
            </a:xfrm>
            <a:custGeom>
              <a:avLst/>
              <a:gdLst>
                <a:gd name="connsiteX0" fmla="*/ 1450750 w 5658193"/>
                <a:gd name="connsiteY0" fmla="*/ 725607 h 1450763"/>
                <a:gd name="connsiteX1" fmla="*/ 1449830 w 5658193"/>
                <a:gd name="connsiteY1" fmla="*/ 725607 h 1450763"/>
                <a:gd name="connsiteX2" fmla="*/ 1449806 w 5658193"/>
                <a:gd name="connsiteY2" fmla="*/ 725382 h 1450763"/>
                <a:gd name="connsiteX3" fmla="*/ 1449830 w 5658193"/>
                <a:gd name="connsiteY3" fmla="*/ 725157 h 1450763"/>
                <a:gd name="connsiteX4" fmla="*/ 1402870 w 5658193"/>
                <a:gd name="connsiteY4" fmla="*/ 725157 h 1450763"/>
                <a:gd name="connsiteX5" fmla="*/ 1389130 w 5658193"/>
                <a:gd name="connsiteY5" fmla="*/ 588840 h 1450763"/>
                <a:gd name="connsiteX6" fmla="*/ 725382 w 5658193"/>
                <a:gd name="connsiteY6" fmla="*/ 47869 h 1450763"/>
                <a:gd name="connsiteX7" fmla="*/ 47868 w 5658193"/>
                <a:gd name="connsiteY7" fmla="*/ 725382 h 1450763"/>
                <a:gd name="connsiteX8" fmla="*/ 47890 w 5658193"/>
                <a:gd name="connsiteY8" fmla="*/ 725607 h 1450763"/>
                <a:gd name="connsiteX9" fmla="*/ 10 w 5658193"/>
                <a:gd name="connsiteY9" fmla="*/ 725607 h 1450763"/>
                <a:gd name="connsiteX10" fmla="*/ 0 w 5658193"/>
                <a:gd name="connsiteY10" fmla="*/ 725382 h 1450763"/>
                <a:gd name="connsiteX11" fmla="*/ 725382 w 5658193"/>
                <a:gd name="connsiteY11" fmla="*/ 1 h 1450763"/>
                <a:gd name="connsiteX12" fmla="*/ 1450762 w 5658193"/>
                <a:gd name="connsiteY12" fmla="*/ 725382 h 1450763"/>
                <a:gd name="connsiteX13" fmla="*/ 4932812 w 5658193"/>
                <a:gd name="connsiteY13" fmla="*/ 1450762 h 1450763"/>
                <a:gd name="connsiteX14" fmla="*/ 4207431 w 5658193"/>
                <a:gd name="connsiteY14" fmla="*/ 725381 h 1450763"/>
                <a:gd name="connsiteX15" fmla="*/ 4207442 w 5658193"/>
                <a:gd name="connsiteY15" fmla="*/ 725156 h 1450763"/>
                <a:gd name="connsiteX16" fmla="*/ 4208363 w 5658193"/>
                <a:gd name="connsiteY16" fmla="*/ 725156 h 1450763"/>
                <a:gd name="connsiteX17" fmla="*/ 4208386 w 5658193"/>
                <a:gd name="connsiteY17" fmla="*/ 725381 h 1450763"/>
                <a:gd name="connsiteX18" fmla="*/ 4208363 w 5658193"/>
                <a:gd name="connsiteY18" fmla="*/ 725606 h 1450763"/>
                <a:gd name="connsiteX19" fmla="*/ 4255322 w 5658193"/>
                <a:gd name="connsiteY19" fmla="*/ 725606 h 1450763"/>
                <a:gd name="connsiteX20" fmla="*/ 4269064 w 5658193"/>
                <a:gd name="connsiteY20" fmla="*/ 861924 h 1450763"/>
                <a:gd name="connsiteX21" fmla="*/ 4932812 w 5658193"/>
                <a:gd name="connsiteY21" fmla="*/ 1402894 h 1450763"/>
                <a:gd name="connsiteX22" fmla="*/ 5610325 w 5658193"/>
                <a:gd name="connsiteY22" fmla="*/ 725381 h 1450763"/>
                <a:gd name="connsiteX23" fmla="*/ 5610302 w 5658193"/>
                <a:gd name="connsiteY23" fmla="*/ 725156 h 1450763"/>
                <a:gd name="connsiteX24" fmla="*/ 5658182 w 5658193"/>
                <a:gd name="connsiteY24" fmla="*/ 725156 h 1450763"/>
                <a:gd name="connsiteX25" fmla="*/ 5658193 w 5658193"/>
                <a:gd name="connsiteY25" fmla="*/ 725381 h 1450763"/>
                <a:gd name="connsiteX26" fmla="*/ 4932812 w 5658193"/>
                <a:gd name="connsiteY26" fmla="*/ 1450762 h 1450763"/>
                <a:gd name="connsiteX27" fmla="*/ 2127320 w 5658193"/>
                <a:gd name="connsiteY27" fmla="*/ 1450763 h 1450763"/>
                <a:gd name="connsiteX28" fmla="*/ 1401938 w 5658193"/>
                <a:gd name="connsiteY28" fmla="*/ 725382 h 1450763"/>
                <a:gd name="connsiteX29" fmla="*/ 1401950 w 5658193"/>
                <a:gd name="connsiteY29" fmla="*/ 725157 h 1450763"/>
                <a:gd name="connsiteX30" fmla="*/ 1402870 w 5658193"/>
                <a:gd name="connsiteY30" fmla="*/ 725157 h 1450763"/>
                <a:gd name="connsiteX31" fmla="*/ 1402894 w 5658193"/>
                <a:gd name="connsiteY31" fmla="*/ 725382 h 1450763"/>
                <a:gd name="connsiteX32" fmla="*/ 1402870 w 5658193"/>
                <a:gd name="connsiteY32" fmla="*/ 725607 h 1450763"/>
                <a:gd name="connsiteX33" fmla="*/ 1449830 w 5658193"/>
                <a:gd name="connsiteY33" fmla="*/ 725607 h 1450763"/>
                <a:gd name="connsiteX34" fmla="*/ 1463572 w 5658193"/>
                <a:gd name="connsiteY34" fmla="*/ 861925 h 1450763"/>
                <a:gd name="connsiteX35" fmla="*/ 2127320 w 5658193"/>
                <a:gd name="connsiteY35" fmla="*/ 1402895 h 1450763"/>
                <a:gd name="connsiteX36" fmla="*/ 2804833 w 5658193"/>
                <a:gd name="connsiteY36" fmla="*/ 725382 h 1450763"/>
                <a:gd name="connsiteX37" fmla="*/ 2804810 w 5658193"/>
                <a:gd name="connsiteY37" fmla="*/ 725157 h 1450763"/>
                <a:gd name="connsiteX38" fmla="*/ 2805515 w 5658193"/>
                <a:gd name="connsiteY38" fmla="*/ 725157 h 1450763"/>
                <a:gd name="connsiteX39" fmla="*/ 2820229 w 5658193"/>
                <a:gd name="connsiteY39" fmla="*/ 579192 h 1450763"/>
                <a:gd name="connsiteX40" fmla="*/ 3530873 w 5658193"/>
                <a:gd name="connsiteY40" fmla="*/ 0 h 1450763"/>
                <a:gd name="connsiteX41" fmla="*/ 4256254 w 5658193"/>
                <a:gd name="connsiteY41" fmla="*/ 725381 h 1450763"/>
                <a:gd name="connsiteX42" fmla="*/ 4256243 w 5658193"/>
                <a:gd name="connsiteY42" fmla="*/ 725606 h 1450763"/>
                <a:gd name="connsiteX43" fmla="*/ 4255322 w 5658193"/>
                <a:gd name="connsiteY43" fmla="*/ 725606 h 1450763"/>
                <a:gd name="connsiteX44" fmla="*/ 4255299 w 5658193"/>
                <a:gd name="connsiteY44" fmla="*/ 725381 h 1450763"/>
                <a:gd name="connsiteX45" fmla="*/ 4255322 w 5658193"/>
                <a:gd name="connsiteY45" fmla="*/ 725156 h 1450763"/>
                <a:gd name="connsiteX46" fmla="*/ 4208363 w 5658193"/>
                <a:gd name="connsiteY46" fmla="*/ 725156 h 1450763"/>
                <a:gd name="connsiteX47" fmla="*/ 4194621 w 5658193"/>
                <a:gd name="connsiteY47" fmla="*/ 588839 h 1450763"/>
                <a:gd name="connsiteX48" fmla="*/ 3530873 w 5658193"/>
                <a:gd name="connsiteY48" fmla="*/ 47868 h 1450763"/>
                <a:gd name="connsiteX49" fmla="*/ 2853360 w 5658193"/>
                <a:gd name="connsiteY49" fmla="*/ 725381 h 1450763"/>
                <a:gd name="connsiteX50" fmla="*/ 2853383 w 5658193"/>
                <a:gd name="connsiteY50" fmla="*/ 725606 h 1450763"/>
                <a:gd name="connsiteX51" fmla="*/ 2852678 w 5658193"/>
                <a:gd name="connsiteY51" fmla="*/ 725606 h 1450763"/>
                <a:gd name="connsiteX52" fmla="*/ 2837964 w 5658193"/>
                <a:gd name="connsiteY52" fmla="*/ 871572 h 1450763"/>
                <a:gd name="connsiteX53" fmla="*/ 2127320 w 5658193"/>
                <a:gd name="connsiteY53" fmla="*/ 1450763 h 145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658193" h="1450763">
                  <a:moveTo>
                    <a:pt x="1450750" y="725607"/>
                  </a:moveTo>
                  <a:lnTo>
                    <a:pt x="1449830" y="725607"/>
                  </a:lnTo>
                  <a:lnTo>
                    <a:pt x="1449806" y="725382"/>
                  </a:lnTo>
                  <a:lnTo>
                    <a:pt x="1449830" y="725157"/>
                  </a:lnTo>
                  <a:lnTo>
                    <a:pt x="1402870" y="725157"/>
                  </a:lnTo>
                  <a:lnTo>
                    <a:pt x="1389130" y="588840"/>
                  </a:lnTo>
                  <a:cubicBezTo>
                    <a:pt x="1325954" y="280108"/>
                    <a:pt x="1052790" y="47869"/>
                    <a:pt x="725382" y="47869"/>
                  </a:cubicBezTo>
                  <a:cubicBezTo>
                    <a:pt x="351202" y="47869"/>
                    <a:pt x="47868" y="351202"/>
                    <a:pt x="47868" y="725382"/>
                  </a:cubicBezTo>
                  <a:lnTo>
                    <a:pt x="47890" y="725607"/>
                  </a:lnTo>
                  <a:lnTo>
                    <a:pt x="10" y="725607"/>
                  </a:lnTo>
                  <a:lnTo>
                    <a:pt x="0" y="725382"/>
                  </a:lnTo>
                  <a:cubicBezTo>
                    <a:pt x="0" y="324765"/>
                    <a:pt x="324764" y="1"/>
                    <a:pt x="725382" y="1"/>
                  </a:cubicBezTo>
                  <a:cubicBezTo>
                    <a:pt x="1125998" y="1"/>
                    <a:pt x="1450762" y="324765"/>
                    <a:pt x="1450762" y="725382"/>
                  </a:cubicBezTo>
                  <a:close/>
                  <a:moveTo>
                    <a:pt x="4932812" y="1450762"/>
                  </a:moveTo>
                  <a:cubicBezTo>
                    <a:pt x="4532195" y="1450762"/>
                    <a:pt x="4207431" y="1125998"/>
                    <a:pt x="4207431" y="725381"/>
                  </a:cubicBezTo>
                  <a:lnTo>
                    <a:pt x="4207442" y="725156"/>
                  </a:lnTo>
                  <a:lnTo>
                    <a:pt x="4208363" y="725156"/>
                  </a:lnTo>
                  <a:lnTo>
                    <a:pt x="4208386" y="725381"/>
                  </a:lnTo>
                  <a:lnTo>
                    <a:pt x="4208363" y="725606"/>
                  </a:lnTo>
                  <a:lnTo>
                    <a:pt x="4255322" y="725606"/>
                  </a:lnTo>
                  <a:lnTo>
                    <a:pt x="4269064" y="861924"/>
                  </a:lnTo>
                  <a:cubicBezTo>
                    <a:pt x="4332239" y="1170655"/>
                    <a:pt x="4605404" y="1402894"/>
                    <a:pt x="4932812" y="1402894"/>
                  </a:cubicBezTo>
                  <a:cubicBezTo>
                    <a:pt x="5306992" y="1402894"/>
                    <a:pt x="5610325" y="1099561"/>
                    <a:pt x="5610325" y="725381"/>
                  </a:cubicBezTo>
                  <a:lnTo>
                    <a:pt x="5610302" y="725156"/>
                  </a:lnTo>
                  <a:lnTo>
                    <a:pt x="5658182" y="725156"/>
                  </a:lnTo>
                  <a:lnTo>
                    <a:pt x="5658193" y="725381"/>
                  </a:lnTo>
                  <a:cubicBezTo>
                    <a:pt x="5658193" y="1125998"/>
                    <a:pt x="5333429" y="1450762"/>
                    <a:pt x="4932812" y="1450762"/>
                  </a:cubicBezTo>
                  <a:close/>
                  <a:moveTo>
                    <a:pt x="2127320" y="1450763"/>
                  </a:moveTo>
                  <a:cubicBezTo>
                    <a:pt x="1726703" y="1450763"/>
                    <a:pt x="1401938" y="1125999"/>
                    <a:pt x="1401938" y="725382"/>
                  </a:cubicBezTo>
                  <a:lnTo>
                    <a:pt x="1401950" y="725157"/>
                  </a:lnTo>
                  <a:lnTo>
                    <a:pt x="1402870" y="725157"/>
                  </a:lnTo>
                  <a:lnTo>
                    <a:pt x="1402894" y="725382"/>
                  </a:lnTo>
                  <a:lnTo>
                    <a:pt x="1402870" y="725607"/>
                  </a:lnTo>
                  <a:lnTo>
                    <a:pt x="1449830" y="725607"/>
                  </a:lnTo>
                  <a:lnTo>
                    <a:pt x="1463572" y="861925"/>
                  </a:lnTo>
                  <a:cubicBezTo>
                    <a:pt x="1526746" y="1170656"/>
                    <a:pt x="1799912" y="1402895"/>
                    <a:pt x="2127320" y="1402895"/>
                  </a:cubicBezTo>
                  <a:cubicBezTo>
                    <a:pt x="2501500" y="1402895"/>
                    <a:pt x="2804833" y="1099562"/>
                    <a:pt x="2804833" y="725382"/>
                  </a:cubicBezTo>
                  <a:lnTo>
                    <a:pt x="2804810" y="725157"/>
                  </a:lnTo>
                  <a:lnTo>
                    <a:pt x="2805515" y="725157"/>
                  </a:lnTo>
                  <a:lnTo>
                    <a:pt x="2820229" y="579192"/>
                  </a:lnTo>
                  <a:cubicBezTo>
                    <a:pt x="2887868" y="248648"/>
                    <a:pt x="3180333" y="0"/>
                    <a:pt x="3530873" y="0"/>
                  </a:cubicBezTo>
                  <a:cubicBezTo>
                    <a:pt x="3931490" y="0"/>
                    <a:pt x="4256254" y="324764"/>
                    <a:pt x="4256254" y="725381"/>
                  </a:cubicBezTo>
                  <a:lnTo>
                    <a:pt x="4256243" y="725606"/>
                  </a:lnTo>
                  <a:lnTo>
                    <a:pt x="4255322" y="725606"/>
                  </a:lnTo>
                  <a:lnTo>
                    <a:pt x="4255299" y="725381"/>
                  </a:lnTo>
                  <a:lnTo>
                    <a:pt x="4255322" y="725156"/>
                  </a:lnTo>
                  <a:lnTo>
                    <a:pt x="4208363" y="725156"/>
                  </a:lnTo>
                  <a:lnTo>
                    <a:pt x="4194621" y="588839"/>
                  </a:lnTo>
                  <a:cubicBezTo>
                    <a:pt x="4131446" y="280107"/>
                    <a:pt x="3858281" y="47868"/>
                    <a:pt x="3530873" y="47868"/>
                  </a:cubicBezTo>
                  <a:cubicBezTo>
                    <a:pt x="3156693" y="47868"/>
                    <a:pt x="2853360" y="351201"/>
                    <a:pt x="2853360" y="725381"/>
                  </a:cubicBezTo>
                  <a:lnTo>
                    <a:pt x="2853383" y="725606"/>
                  </a:lnTo>
                  <a:lnTo>
                    <a:pt x="2852678" y="725606"/>
                  </a:lnTo>
                  <a:lnTo>
                    <a:pt x="2837964" y="871572"/>
                  </a:lnTo>
                  <a:cubicBezTo>
                    <a:pt x="2770325" y="1202116"/>
                    <a:pt x="2477860" y="1450763"/>
                    <a:pt x="2127320" y="1450763"/>
                  </a:cubicBezTo>
                  <a:close/>
                </a:path>
              </a:pathLst>
            </a:custGeom>
            <a:gradFill>
              <a:gsLst>
                <a:gs pos="56000">
                  <a:schemeClr val="accent6"/>
                </a:gs>
                <a:gs pos="36000">
                  <a:schemeClr val="accent5"/>
                </a:gs>
                <a:gs pos="15000">
                  <a:schemeClr val="accent4"/>
                </a:gs>
                <a:gs pos="100000">
                  <a:schemeClr val="accent3"/>
                </a:gs>
              </a:gsLst>
              <a:lin ang="10800000" scaled="0"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5" name="Oval 14" descr="timeline endpoints">
              <a:extLst>
                <a:ext uri="{FF2B5EF4-FFF2-40B4-BE49-F238E27FC236}">
                  <a16:creationId xmlns:a16="http://schemas.microsoft.com/office/drawing/2014/main" id="{C320BD29-7F24-E436-41ED-2FB6B09FFA7D}"/>
                </a:ext>
              </a:extLst>
            </p:cNvPr>
            <p:cNvSpPr/>
            <p:nvPr userDrawn="1"/>
          </p:nvSpPr>
          <p:spPr>
            <a:xfrm>
              <a:off x="4839742" y="1496310"/>
              <a:ext cx="137199" cy="137199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 descr="timeline endpoints">
              <a:extLst>
                <a:ext uri="{FF2B5EF4-FFF2-40B4-BE49-F238E27FC236}">
                  <a16:creationId xmlns:a16="http://schemas.microsoft.com/office/drawing/2014/main" id="{25CD3A00-642F-F865-8DF5-9FCA90EBD24F}"/>
                </a:ext>
              </a:extLst>
            </p:cNvPr>
            <p:cNvSpPr/>
            <p:nvPr userDrawn="1"/>
          </p:nvSpPr>
          <p:spPr>
            <a:xfrm>
              <a:off x="4839742" y="6031711"/>
              <a:ext cx="137199" cy="137199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EC1A445-4A1E-0E9A-C43A-7286C5F44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58548" y="1496310"/>
            <a:ext cx="1170522" cy="4672600"/>
            <a:chOff x="8358548" y="1496310"/>
            <a:chExt cx="1170522" cy="4672600"/>
          </a:xfrm>
        </p:grpSpPr>
        <p:sp>
          <p:nvSpPr>
            <p:cNvPr id="21" name="Freeform: Shape 20" descr="timeline ">
              <a:extLst>
                <a:ext uri="{FF2B5EF4-FFF2-40B4-BE49-F238E27FC236}">
                  <a16:creationId xmlns:a16="http://schemas.microsoft.com/office/drawing/2014/main" id="{4952EE22-E795-2FC7-052C-2BD82A656C94}"/>
                </a:ext>
              </a:extLst>
            </p:cNvPr>
            <p:cNvSpPr/>
            <p:nvPr userDrawn="1"/>
          </p:nvSpPr>
          <p:spPr>
            <a:xfrm rot="16200000" flipV="1">
              <a:off x="6661201" y="3241639"/>
              <a:ext cx="4565215" cy="1170522"/>
            </a:xfrm>
            <a:custGeom>
              <a:avLst/>
              <a:gdLst>
                <a:gd name="connsiteX0" fmla="*/ 1450750 w 5658193"/>
                <a:gd name="connsiteY0" fmla="*/ 725607 h 1450763"/>
                <a:gd name="connsiteX1" fmla="*/ 1449830 w 5658193"/>
                <a:gd name="connsiteY1" fmla="*/ 725607 h 1450763"/>
                <a:gd name="connsiteX2" fmla="*/ 1449806 w 5658193"/>
                <a:gd name="connsiteY2" fmla="*/ 725382 h 1450763"/>
                <a:gd name="connsiteX3" fmla="*/ 1449830 w 5658193"/>
                <a:gd name="connsiteY3" fmla="*/ 725157 h 1450763"/>
                <a:gd name="connsiteX4" fmla="*/ 1402870 w 5658193"/>
                <a:gd name="connsiteY4" fmla="*/ 725157 h 1450763"/>
                <a:gd name="connsiteX5" fmla="*/ 1389130 w 5658193"/>
                <a:gd name="connsiteY5" fmla="*/ 588840 h 1450763"/>
                <a:gd name="connsiteX6" fmla="*/ 725382 w 5658193"/>
                <a:gd name="connsiteY6" fmla="*/ 47869 h 1450763"/>
                <a:gd name="connsiteX7" fmla="*/ 47868 w 5658193"/>
                <a:gd name="connsiteY7" fmla="*/ 725382 h 1450763"/>
                <a:gd name="connsiteX8" fmla="*/ 47890 w 5658193"/>
                <a:gd name="connsiteY8" fmla="*/ 725607 h 1450763"/>
                <a:gd name="connsiteX9" fmla="*/ 10 w 5658193"/>
                <a:gd name="connsiteY9" fmla="*/ 725607 h 1450763"/>
                <a:gd name="connsiteX10" fmla="*/ 0 w 5658193"/>
                <a:gd name="connsiteY10" fmla="*/ 725382 h 1450763"/>
                <a:gd name="connsiteX11" fmla="*/ 725382 w 5658193"/>
                <a:gd name="connsiteY11" fmla="*/ 1 h 1450763"/>
                <a:gd name="connsiteX12" fmla="*/ 1450762 w 5658193"/>
                <a:gd name="connsiteY12" fmla="*/ 725382 h 1450763"/>
                <a:gd name="connsiteX13" fmla="*/ 4932812 w 5658193"/>
                <a:gd name="connsiteY13" fmla="*/ 1450762 h 1450763"/>
                <a:gd name="connsiteX14" fmla="*/ 4207431 w 5658193"/>
                <a:gd name="connsiteY14" fmla="*/ 725381 h 1450763"/>
                <a:gd name="connsiteX15" fmla="*/ 4207442 w 5658193"/>
                <a:gd name="connsiteY15" fmla="*/ 725156 h 1450763"/>
                <a:gd name="connsiteX16" fmla="*/ 4208363 w 5658193"/>
                <a:gd name="connsiteY16" fmla="*/ 725156 h 1450763"/>
                <a:gd name="connsiteX17" fmla="*/ 4208386 w 5658193"/>
                <a:gd name="connsiteY17" fmla="*/ 725381 h 1450763"/>
                <a:gd name="connsiteX18" fmla="*/ 4208363 w 5658193"/>
                <a:gd name="connsiteY18" fmla="*/ 725606 h 1450763"/>
                <a:gd name="connsiteX19" fmla="*/ 4255322 w 5658193"/>
                <a:gd name="connsiteY19" fmla="*/ 725606 h 1450763"/>
                <a:gd name="connsiteX20" fmla="*/ 4269064 w 5658193"/>
                <a:gd name="connsiteY20" fmla="*/ 861924 h 1450763"/>
                <a:gd name="connsiteX21" fmla="*/ 4932812 w 5658193"/>
                <a:gd name="connsiteY21" fmla="*/ 1402894 h 1450763"/>
                <a:gd name="connsiteX22" fmla="*/ 5610325 w 5658193"/>
                <a:gd name="connsiteY22" fmla="*/ 725381 h 1450763"/>
                <a:gd name="connsiteX23" fmla="*/ 5610302 w 5658193"/>
                <a:gd name="connsiteY23" fmla="*/ 725156 h 1450763"/>
                <a:gd name="connsiteX24" fmla="*/ 5658182 w 5658193"/>
                <a:gd name="connsiteY24" fmla="*/ 725156 h 1450763"/>
                <a:gd name="connsiteX25" fmla="*/ 5658193 w 5658193"/>
                <a:gd name="connsiteY25" fmla="*/ 725381 h 1450763"/>
                <a:gd name="connsiteX26" fmla="*/ 4932812 w 5658193"/>
                <a:gd name="connsiteY26" fmla="*/ 1450762 h 1450763"/>
                <a:gd name="connsiteX27" fmla="*/ 2127320 w 5658193"/>
                <a:gd name="connsiteY27" fmla="*/ 1450763 h 1450763"/>
                <a:gd name="connsiteX28" fmla="*/ 1401938 w 5658193"/>
                <a:gd name="connsiteY28" fmla="*/ 725382 h 1450763"/>
                <a:gd name="connsiteX29" fmla="*/ 1401950 w 5658193"/>
                <a:gd name="connsiteY29" fmla="*/ 725157 h 1450763"/>
                <a:gd name="connsiteX30" fmla="*/ 1402870 w 5658193"/>
                <a:gd name="connsiteY30" fmla="*/ 725157 h 1450763"/>
                <a:gd name="connsiteX31" fmla="*/ 1402894 w 5658193"/>
                <a:gd name="connsiteY31" fmla="*/ 725382 h 1450763"/>
                <a:gd name="connsiteX32" fmla="*/ 1402870 w 5658193"/>
                <a:gd name="connsiteY32" fmla="*/ 725607 h 1450763"/>
                <a:gd name="connsiteX33" fmla="*/ 1449830 w 5658193"/>
                <a:gd name="connsiteY33" fmla="*/ 725607 h 1450763"/>
                <a:gd name="connsiteX34" fmla="*/ 1463572 w 5658193"/>
                <a:gd name="connsiteY34" fmla="*/ 861925 h 1450763"/>
                <a:gd name="connsiteX35" fmla="*/ 2127320 w 5658193"/>
                <a:gd name="connsiteY35" fmla="*/ 1402895 h 1450763"/>
                <a:gd name="connsiteX36" fmla="*/ 2804833 w 5658193"/>
                <a:gd name="connsiteY36" fmla="*/ 725382 h 1450763"/>
                <a:gd name="connsiteX37" fmla="*/ 2804810 w 5658193"/>
                <a:gd name="connsiteY37" fmla="*/ 725157 h 1450763"/>
                <a:gd name="connsiteX38" fmla="*/ 2805515 w 5658193"/>
                <a:gd name="connsiteY38" fmla="*/ 725157 h 1450763"/>
                <a:gd name="connsiteX39" fmla="*/ 2820229 w 5658193"/>
                <a:gd name="connsiteY39" fmla="*/ 579192 h 1450763"/>
                <a:gd name="connsiteX40" fmla="*/ 3530873 w 5658193"/>
                <a:gd name="connsiteY40" fmla="*/ 0 h 1450763"/>
                <a:gd name="connsiteX41" fmla="*/ 4256254 w 5658193"/>
                <a:gd name="connsiteY41" fmla="*/ 725381 h 1450763"/>
                <a:gd name="connsiteX42" fmla="*/ 4256243 w 5658193"/>
                <a:gd name="connsiteY42" fmla="*/ 725606 h 1450763"/>
                <a:gd name="connsiteX43" fmla="*/ 4255322 w 5658193"/>
                <a:gd name="connsiteY43" fmla="*/ 725606 h 1450763"/>
                <a:gd name="connsiteX44" fmla="*/ 4255299 w 5658193"/>
                <a:gd name="connsiteY44" fmla="*/ 725381 h 1450763"/>
                <a:gd name="connsiteX45" fmla="*/ 4255322 w 5658193"/>
                <a:gd name="connsiteY45" fmla="*/ 725156 h 1450763"/>
                <a:gd name="connsiteX46" fmla="*/ 4208363 w 5658193"/>
                <a:gd name="connsiteY46" fmla="*/ 725156 h 1450763"/>
                <a:gd name="connsiteX47" fmla="*/ 4194621 w 5658193"/>
                <a:gd name="connsiteY47" fmla="*/ 588839 h 1450763"/>
                <a:gd name="connsiteX48" fmla="*/ 3530873 w 5658193"/>
                <a:gd name="connsiteY48" fmla="*/ 47868 h 1450763"/>
                <a:gd name="connsiteX49" fmla="*/ 2853360 w 5658193"/>
                <a:gd name="connsiteY49" fmla="*/ 725381 h 1450763"/>
                <a:gd name="connsiteX50" fmla="*/ 2853383 w 5658193"/>
                <a:gd name="connsiteY50" fmla="*/ 725606 h 1450763"/>
                <a:gd name="connsiteX51" fmla="*/ 2852678 w 5658193"/>
                <a:gd name="connsiteY51" fmla="*/ 725606 h 1450763"/>
                <a:gd name="connsiteX52" fmla="*/ 2837964 w 5658193"/>
                <a:gd name="connsiteY52" fmla="*/ 871572 h 1450763"/>
                <a:gd name="connsiteX53" fmla="*/ 2127320 w 5658193"/>
                <a:gd name="connsiteY53" fmla="*/ 1450763 h 145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658193" h="1450763">
                  <a:moveTo>
                    <a:pt x="1450750" y="725607"/>
                  </a:moveTo>
                  <a:lnTo>
                    <a:pt x="1449830" y="725607"/>
                  </a:lnTo>
                  <a:lnTo>
                    <a:pt x="1449806" y="725382"/>
                  </a:lnTo>
                  <a:lnTo>
                    <a:pt x="1449830" y="725157"/>
                  </a:lnTo>
                  <a:lnTo>
                    <a:pt x="1402870" y="725157"/>
                  </a:lnTo>
                  <a:lnTo>
                    <a:pt x="1389130" y="588840"/>
                  </a:lnTo>
                  <a:cubicBezTo>
                    <a:pt x="1325954" y="280108"/>
                    <a:pt x="1052790" y="47869"/>
                    <a:pt x="725382" y="47869"/>
                  </a:cubicBezTo>
                  <a:cubicBezTo>
                    <a:pt x="351202" y="47869"/>
                    <a:pt x="47868" y="351202"/>
                    <a:pt x="47868" y="725382"/>
                  </a:cubicBezTo>
                  <a:lnTo>
                    <a:pt x="47890" y="725607"/>
                  </a:lnTo>
                  <a:lnTo>
                    <a:pt x="10" y="725607"/>
                  </a:lnTo>
                  <a:lnTo>
                    <a:pt x="0" y="725382"/>
                  </a:lnTo>
                  <a:cubicBezTo>
                    <a:pt x="0" y="324765"/>
                    <a:pt x="324764" y="1"/>
                    <a:pt x="725382" y="1"/>
                  </a:cubicBezTo>
                  <a:cubicBezTo>
                    <a:pt x="1125998" y="1"/>
                    <a:pt x="1450762" y="324765"/>
                    <a:pt x="1450762" y="725382"/>
                  </a:cubicBezTo>
                  <a:close/>
                  <a:moveTo>
                    <a:pt x="4932812" y="1450762"/>
                  </a:moveTo>
                  <a:cubicBezTo>
                    <a:pt x="4532195" y="1450762"/>
                    <a:pt x="4207431" y="1125998"/>
                    <a:pt x="4207431" y="725381"/>
                  </a:cubicBezTo>
                  <a:lnTo>
                    <a:pt x="4207442" y="725156"/>
                  </a:lnTo>
                  <a:lnTo>
                    <a:pt x="4208363" y="725156"/>
                  </a:lnTo>
                  <a:lnTo>
                    <a:pt x="4208386" y="725381"/>
                  </a:lnTo>
                  <a:lnTo>
                    <a:pt x="4208363" y="725606"/>
                  </a:lnTo>
                  <a:lnTo>
                    <a:pt x="4255322" y="725606"/>
                  </a:lnTo>
                  <a:lnTo>
                    <a:pt x="4269064" y="861924"/>
                  </a:lnTo>
                  <a:cubicBezTo>
                    <a:pt x="4332239" y="1170655"/>
                    <a:pt x="4605404" y="1402894"/>
                    <a:pt x="4932812" y="1402894"/>
                  </a:cubicBezTo>
                  <a:cubicBezTo>
                    <a:pt x="5306992" y="1402894"/>
                    <a:pt x="5610325" y="1099561"/>
                    <a:pt x="5610325" y="725381"/>
                  </a:cubicBezTo>
                  <a:lnTo>
                    <a:pt x="5610302" y="725156"/>
                  </a:lnTo>
                  <a:lnTo>
                    <a:pt x="5658182" y="725156"/>
                  </a:lnTo>
                  <a:lnTo>
                    <a:pt x="5658193" y="725381"/>
                  </a:lnTo>
                  <a:cubicBezTo>
                    <a:pt x="5658193" y="1125998"/>
                    <a:pt x="5333429" y="1450762"/>
                    <a:pt x="4932812" y="1450762"/>
                  </a:cubicBezTo>
                  <a:close/>
                  <a:moveTo>
                    <a:pt x="2127320" y="1450763"/>
                  </a:moveTo>
                  <a:cubicBezTo>
                    <a:pt x="1726703" y="1450763"/>
                    <a:pt x="1401938" y="1125999"/>
                    <a:pt x="1401938" y="725382"/>
                  </a:cubicBezTo>
                  <a:lnTo>
                    <a:pt x="1401950" y="725157"/>
                  </a:lnTo>
                  <a:lnTo>
                    <a:pt x="1402870" y="725157"/>
                  </a:lnTo>
                  <a:lnTo>
                    <a:pt x="1402894" y="725382"/>
                  </a:lnTo>
                  <a:lnTo>
                    <a:pt x="1402870" y="725607"/>
                  </a:lnTo>
                  <a:lnTo>
                    <a:pt x="1449830" y="725607"/>
                  </a:lnTo>
                  <a:lnTo>
                    <a:pt x="1463572" y="861925"/>
                  </a:lnTo>
                  <a:cubicBezTo>
                    <a:pt x="1526746" y="1170656"/>
                    <a:pt x="1799912" y="1402895"/>
                    <a:pt x="2127320" y="1402895"/>
                  </a:cubicBezTo>
                  <a:cubicBezTo>
                    <a:pt x="2501500" y="1402895"/>
                    <a:pt x="2804833" y="1099562"/>
                    <a:pt x="2804833" y="725382"/>
                  </a:cubicBezTo>
                  <a:lnTo>
                    <a:pt x="2804810" y="725157"/>
                  </a:lnTo>
                  <a:lnTo>
                    <a:pt x="2805515" y="725157"/>
                  </a:lnTo>
                  <a:lnTo>
                    <a:pt x="2820229" y="579192"/>
                  </a:lnTo>
                  <a:cubicBezTo>
                    <a:pt x="2887868" y="248648"/>
                    <a:pt x="3180333" y="0"/>
                    <a:pt x="3530873" y="0"/>
                  </a:cubicBezTo>
                  <a:cubicBezTo>
                    <a:pt x="3931490" y="0"/>
                    <a:pt x="4256254" y="324764"/>
                    <a:pt x="4256254" y="725381"/>
                  </a:cubicBezTo>
                  <a:lnTo>
                    <a:pt x="4256243" y="725606"/>
                  </a:lnTo>
                  <a:lnTo>
                    <a:pt x="4255322" y="725606"/>
                  </a:lnTo>
                  <a:lnTo>
                    <a:pt x="4255299" y="725381"/>
                  </a:lnTo>
                  <a:lnTo>
                    <a:pt x="4255322" y="725156"/>
                  </a:lnTo>
                  <a:lnTo>
                    <a:pt x="4208363" y="725156"/>
                  </a:lnTo>
                  <a:lnTo>
                    <a:pt x="4194621" y="588839"/>
                  </a:lnTo>
                  <a:cubicBezTo>
                    <a:pt x="4131446" y="280107"/>
                    <a:pt x="3858281" y="47868"/>
                    <a:pt x="3530873" y="47868"/>
                  </a:cubicBezTo>
                  <a:cubicBezTo>
                    <a:pt x="3156693" y="47868"/>
                    <a:pt x="2853360" y="351201"/>
                    <a:pt x="2853360" y="725381"/>
                  </a:cubicBezTo>
                  <a:lnTo>
                    <a:pt x="2853383" y="725606"/>
                  </a:lnTo>
                  <a:lnTo>
                    <a:pt x="2852678" y="725606"/>
                  </a:lnTo>
                  <a:lnTo>
                    <a:pt x="2837964" y="871572"/>
                  </a:lnTo>
                  <a:cubicBezTo>
                    <a:pt x="2770325" y="1202116"/>
                    <a:pt x="2477860" y="1450763"/>
                    <a:pt x="2127320" y="1450763"/>
                  </a:cubicBezTo>
                  <a:close/>
                </a:path>
              </a:pathLst>
            </a:custGeom>
            <a:gradFill>
              <a:gsLst>
                <a:gs pos="56000">
                  <a:schemeClr val="accent6"/>
                </a:gs>
                <a:gs pos="36000">
                  <a:schemeClr val="accent5"/>
                </a:gs>
                <a:gs pos="15000">
                  <a:schemeClr val="accent4"/>
                </a:gs>
                <a:gs pos="100000">
                  <a:schemeClr val="accent3"/>
                </a:gs>
              </a:gsLst>
              <a:lin ang="10800000" scaled="0"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22" name="Oval 21" descr="timeline endpoints">
              <a:extLst>
                <a:ext uri="{FF2B5EF4-FFF2-40B4-BE49-F238E27FC236}">
                  <a16:creationId xmlns:a16="http://schemas.microsoft.com/office/drawing/2014/main" id="{8D2BA49E-8E76-1626-C082-0F0B29E6A6C1}"/>
                </a:ext>
              </a:extLst>
            </p:cNvPr>
            <p:cNvSpPr/>
            <p:nvPr userDrawn="1"/>
          </p:nvSpPr>
          <p:spPr>
            <a:xfrm>
              <a:off x="8863102" y="1496310"/>
              <a:ext cx="137199" cy="137199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 descr="timeline endpoints">
              <a:extLst>
                <a:ext uri="{FF2B5EF4-FFF2-40B4-BE49-F238E27FC236}">
                  <a16:creationId xmlns:a16="http://schemas.microsoft.com/office/drawing/2014/main" id="{870CE816-FC7D-CDF1-F5DD-D83DDC380C90}"/>
                </a:ext>
              </a:extLst>
            </p:cNvPr>
            <p:cNvSpPr/>
            <p:nvPr userDrawn="1"/>
          </p:nvSpPr>
          <p:spPr>
            <a:xfrm>
              <a:off x="8863102" y="6031711"/>
              <a:ext cx="137199" cy="137199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FF44018C-13EE-748B-B820-E02F62C1B2B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17578" y="1709039"/>
            <a:ext cx="804672" cy="804672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Q1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BAF4CB08-A110-AEA1-5307-2871FEE2CA1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17578" y="2854501"/>
            <a:ext cx="804672" cy="804672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Q2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A9174361-1319-57DB-45D4-13BE0DB1827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17578" y="3988708"/>
            <a:ext cx="804672" cy="804672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Q3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C5889C5B-72CA-D335-92AD-FCB9FEDAB85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17578" y="5122915"/>
            <a:ext cx="804672" cy="804672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Q4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0060" y="2111375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80060" y="3254810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80060" y="4392591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9" name="Text Placeholder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580060" y="5566524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D7DE5D79-599D-DFB8-ABE9-922A0E8FCF9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50887" y="1709039"/>
            <a:ext cx="804672" cy="804672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Q1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C3CA893D-4ACF-DFF1-9805-37620DBE00F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550887" y="2854501"/>
            <a:ext cx="804672" cy="804672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Q2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1547E96D-DC67-55BA-2A08-4A74F1C63C2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550887" y="3988708"/>
            <a:ext cx="804672" cy="804672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Q3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FA1E7B28-3ADC-1890-14E4-6F9A13C95C0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550887" y="5122915"/>
            <a:ext cx="804672" cy="804672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Q4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74540" y="2111375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74540" y="3254810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5" name="Text Placeholder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74540" y="4392591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71" name="Text Placeholder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674540" y="5566524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373CF34-717A-BA57-91E4-2577FD317FEE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524917" y="1709039"/>
            <a:ext cx="804672" cy="804672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Q1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411A0259-BEF2-E04F-DD42-1C1A80D357D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524917" y="2854501"/>
            <a:ext cx="804672" cy="804672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Q2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44B6D202-4D05-9FD2-4B6F-3D8B92934EE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524917" y="3988708"/>
            <a:ext cx="804672" cy="804672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Q3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1A4D00E5-D3FF-BC23-98FB-5B61AEFB323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524917" y="5122915"/>
            <a:ext cx="804672" cy="804672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Q4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97900" y="2111375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97900" y="3254810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7" name="Text Placeholder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97900" y="4392591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73" name="Text Placeholder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697900" y="5566524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98470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>
          <p15:clr>
            <a:srgbClr val="5ACBF0"/>
          </p15:clr>
        </p15:guide>
        <p15:guide id="6" pos="2688">
          <p15:clr>
            <a:srgbClr val="5ACBF0"/>
          </p15:clr>
        </p15:guide>
        <p15:guide id="7" pos="2400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3F424-5D8A-4250-EE21-EEBA0D41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43A89-E440-A3CF-D2F9-10A2E0F5A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82D94-20E9-F635-1D43-60A1F1CB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7E54-E585-4B95-B3B7-8C61C3C5DC6A}" type="datetimeFigureOut">
              <a:rPr lang="en-AU" smtClean="0"/>
              <a:t>2024-08-26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507B3-E7E8-4D18-6F62-396F5708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1A446-BE87-E011-9875-E950EC1E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02A7-A04D-4ADE-8BDB-9B60EB9A4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522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9F53-1631-77E3-B676-C908A0B67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DBCE3-1D2B-83C5-E912-8DFE68F18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D505D-1CA0-EB27-B0DC-97768AA1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7E54-E585-4B95-B3B7-8C61C3C5DC6A}" type="datetimeFigureOut">
              <a:rPr lang="en-AU" smtClean="0"/>
              <a:t>2024-08-26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E329D-FB1B-D85F-5952-E31ED43E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518B8-5FD3-EBED-298C-9B66F26B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02A7-A04D-4ADE-8BDB-9B60EB9A4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837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199B-2C56-C534-CCDB-8F9D450C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E1E0-B870-0036-E6DF-AE8B0CF8C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C86E5-6094-7BB9-4585-34F809F1C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92E67-D3A1-6E01-1156-7758B25F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7E54-E585-4B95-B3B7-8C61C3C5DC6A}" type="datetimeFigureOut">
              <a:rPr lang="en-AU" smtClean="0"/>
              <a:t>2024-08-26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932E3-52FF-22DA-8FE8-8F230E67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FFCB0-CE45-81A5-E46A-CB2BB12D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02A7-A04D-4ADE-8BDB-9B60EB9A4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010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D4B3-735E-DBDA-FAD2-D62B4B97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B29AA-C1FD-55A8-C724-0E4C41323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4BF03-19EF-644B-2FB5-524381E53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175E4-EC78-EECC-F288-5814CAD8C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5DECE-24D1-8054-A537-C02271804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81B680-F002-C4AF-95C3-0B7E484D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7E54-E585-4B95-B3B7-8C61C3C5DC6A}" type="datetimeFigureOut">
              <a:rPr lang="en-AU" smtClean="0"/>
              <a:t>2024-08-26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4AF9C7-8627-3508-281A-044618B2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AAAA0-4AE9-BCD4-968B-DF4C7088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02A7-A04D-4ADE-8BDB-9B60EB9A4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342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116C-B1F2-A9A1-656C-D93C69CE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5786E-45E6-C5A0-7DFE-9B00C782C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7E54-E585-4B95-B3B7-8C61C3C5DC6A}" type="datetimeFigureOut">
              <a:rPr lang="en-AU" smtClean="0"/>
              <a:t>2024-08-26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D7FCE-6CF5-8E22-97AC-85A1E8E7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C9CE4-1A6E-AE6D-8B0C-2E841075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02A7-A04D-4ADE-8BDB-9B60EB9A4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6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D95BE-5B59-2AD5-9029-19899072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7E54-E585-4B95-B3B7-8C61C3C5DC6A}" type="datetimeFigureOut">
              <a:rPr lang="en-AU" smtClean="0"/>
              <a:t>2024-08-26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9EC532-B2F1-D265-E3B6-8B517D77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9CBBA-93A7-0A7D-348B-7FD59BBC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02A7-A04D-4ADE-8BDB-9B60EB9A4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267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EBA9-149D-7CE8-75AC-58B598BE8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C2F5D-8322-BE1E-9F6C-A66EDC612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E8768-429B-6885-C2F8-0567D1E00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B0C92-398F-101A-58AA-6DFE4B44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7E54-E585-4B95-B3B7-8C61C3C5DC6A}" type="datetimeFigureOut">
              <a:rPr lang="en-AU" smtClean="0"/>
              <a:t>2024-08-26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A46C5-56D9-EB89-144A-EC81D42E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8E432-F492-51D7-F4AE-BB9EC70F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02A7-A04D-4ADE-8BDB-9B60EB9A4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945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3ABE-FD1E-F956-993B-301536234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FB1E0-B89E-9624-6781-ABCAEC0CC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8B504-CEB4-F255-6AA3-CFB2A7BA4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F1FB3-1B4E-AA39-32FA-03DBCE73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7E54-E585-4B95-B3B7-8C61C3C5DC6A}" type="datetimeFigureOut">
              <a:rPr lang="en-AU" smtClean="0"/>
              <a:t>2024-08-26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5AA19-BBBD-BD70-21D7-6D8E802D1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5F1C2-C3EC-E7EC-9923-ED4F854B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02A7-A04D-4ADE-8BDB-9B60EB9A4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05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F0B2B-17D4-6381-5F7D-85E411E7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4D169-B780-F071-E4E7-59B7DD094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DF248-1925-723B-4EBD-293D5924A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BD7E54-E585-4B95-B3B7-8C61C3C5DC6A}" type="datetimeFigureOut">
              <a:rPr lang="en-AU" smtClean="0"/>
              <a:t>2024-08-26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3E355-E69B-FFDF-4DE9-6195193B3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CE74D-4F48-DF89-204D-816B40A54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E02A7-A04D-4ADE-8BDB-9B60EB9A4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577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olls of Newspaper">
            <a:extLst>
              <a:ext uri="{FF2B5EF4-FFF2-40B4-BE49-F238E27FC236}">
                <a16:creationId xmlns:a16="http://schemas.microsoft.com/office/drawing/2014/main" id="{1FA3E685-22C8-8B83-98D8-A6E5EA666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8E8B46-0C08-F11B-D9D0-047F27C21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610" y="406400"/>
            <a:ext cx="9144000" cy="1374899"/>
          </a:xfrm>
          <a:solidFill>
            <a:schemeClr val="tx1"/>
          </a:solidFill>
        </p:spPr>
        <p:txBody>
          <a:bodyPr anchor="ctr"/>
          <a:lstStyle/>
          <a:p>
            <a:r>
              <a:rPr lang="en-AU" dirty="0">
                <a:solidFill>
                  <a:schemeClr val="bg1"/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FAKE NEWS DETECTIVE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497E8-EBA3-662C-ACA4-01C96E855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332965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AU" sz="4800" b="1" dirty="0"/>
              <a:t>Can you read between the lines?</a:t>
            </a:r>
          </a:p>
        </p:txBody>
      </p:sp>
      <p:pic>
        <p:nvPicPr>
          <p:cNvPr id="4" name="Graphic 3" descr="Detective female outline">
            <a:extLst>
              <a:ext uri="{FF2B5EF4-FFF2-40B4-BE49-F238E27FC236}">
                <a16:creationId xmlns:a16="http://schemas.microsoft.com/office/drawing/2014/main" id="{FDF896F7-5891-6A41-87CB-232A89796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2371" y="794147"/>
            <a:ext cx="2049921" cy="20499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722EB5-BEF1-16AB-321B-71C84D96C57E}"/>
              </a:ext>
            </a:extLst>
          </p:cNvPr>
          <p:cNvSpPr txBox="1"/>
          <p:nvPr/>
        </p:nvSpPr>
        <p:spPr>
          <a:xfrm>
            <a:off x="7225860" y="5076702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4">
                    <a:lumMod val="50000"/>
                  </a:schemeClr>
                </a:solidFill>
              </a:rPr>
              <a:t>TEAM Sleuth – Uthpalie Thilakaratna-Attygalle</a:t>
            </a:r>
          </a:p>
          <a:p>
            <a:r>
              <a:rPr lang="en-AU" b="1" dirty="0">
                <a:solidFill>
                  <a:schemeClr val="accent4">
                    <a:lumMod val="50000"/>
                  </a:schemeClr>
                </a:solidFill>
              </a:rPr>
              <a:t>                                Sindhuja Sirigeri</a:t>
            </a:r>
          </a:p>
          <a:p>
            <a:r>
              <a:rPr lang="en-AU" b="1" dirty="0">
                <a:solidFill>
                  <a:schemeClr val="accent4">
                    <a:lumMod val="50000"/>
                  </a:schemeClr>
                </a:solidFill>
              </a:rPr>
              <a:t>                                Wendy Ware</a:t>
            </a:r>
          </a:p>
          <a:p>
            <a:r>
              <a:rPr lang="en-AU" b="1" dirty="0">
                <a:solidFill>
                  <a:schemeClr val="accent4">
                    <a:lumMod val="50000"/>
                  </a:schemeClr>
                </a:solidFill>
              </a:rPr>
              <a:t>                                Tammy Powell</a:t>
            </a:r>
          </a:p>
        </p:txBody>
      </p:sp>
    </p:spTree>
    <p:extLst>
      <p:ext uri="{BB962C8B-B14F-4D97-AF65-F5344CB8AC3E}">
        <p14:creationId xmlns:p14="http://schemas.microsoft.com/office/powerpoint/2010/main" val="289399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AE09C8-43E5-1907-4ACF-704E4494BF2D}"/>
              </a:ext>
            </a:extLst>
          </p:cNvPr>
          <p:cNvSpPr txBox="1"/>
          <p:nvPr/>
        </p:nvSpPr>
        <p:spPr>
          <a:xfrm>
            <a:off x="741396" y="420856"/>
            <a:ext cx="684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FAKE NEWS Predictor  &gt; the App unveiled using Streamlit.io</a:t>
            </a:r>
          </a:p>
        </p:txBody>
      </p:sp>
      <p:pic>
        <p:nvPicPr>
          <p:cNvPr id="1026" name="Picture 2" descr="Streamlit logo">
            <a:extLst>
              <a:ext uri="{FF2B5EF4-FFF2-40B4-BE49-F238E27FC236}">
                <a16:creationId xmlns:a16="http://schemas.microsoft.com/office/drawing/2014/main" id="{FD6B45EF-0D1E-1597-209E-8482F6640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228" y="-16231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95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37827B-CE2E-B0A1-A5C5-8B8311E18A54}"/>
              </a:ext>
            </a:extLst>
          </p:cNvPr>
          <p:cNvSpPr txBox="1"/>
          <p:nvPr/>
        </p:nvSpPr>
        <p:spPr>
          <a:xfrm>
            <a:off x="740780" y="613458"/>
            <a:ext cx="125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Magic </a:t>
            </a:r>
          </a:p>
        </p:txBody>
      </p:sp>
      <p:pic>
        <p:nvPicPr>
          <p:cNvPr id="4" name="Graphic 3" descr="Magic Wand Auto with solid fill">
            <a:extLst>
              <a:ext uri="{FF2B5EF4-FFF2-40B4-BE49-F238E27FC236}">
                <a16:creationId xmlns:a16="http://schemas.microsoft.com/office/drawing/2014/main" id="{39D61A37-57D2-C0D8-9682-4E511BB82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3407" y="340924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2A28AB-8913-7F0B-4042-DDC89E77DCD0}"/>
              </a:ext>
            </a:extLst>
          </p:cNvPr>
          <p:cNvSpPr txBox="1"/>
          <p:nvPr/>
        </p:nvSpPr>
        <p:spPr>
          <a:xfrm>
            <a:off x="2707473" y="428792"/>
            <a:ext cx="252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Our Process uncovered </a:t>
            </a:r>
          </a:p>
        </p:txBody>
      </p:sp>
    </p:spTree>
    <p:extLst>
      <p:ext uri="{BB962C8B-B14F-4D97-AF65-F5344CB8AC3E}">
        <p14:creationId xmlns:p14="http://schemas.microsoft.com/office/powerpoint/2010/main" val="309947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3A6E-12C7-5EC3-2D0B-038D649C253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Preprocessing the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11498-A176-AF77-6479-29DB2E56E1C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AU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62BDB-C5FD-0944-FFC7-473D2CDE87D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ln>
            <a:solidFill>
              <a:schemeClr val="accent4"/>
            </a:solidFill>
          </a:ln>
        </p:spPr>
        <p:txBody>
          <a:bodyPr/>
          <a:lstStyle/>
          <a:p>
            <a:r>
              <a:rPr lang="en-AU" dirty="0">
                <a:solidFill>
                  <a:schemeClr val="accent4"/>
                </a:solidFill>
              </a:rPr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9C81D-4B46-EAF5-CDB1-E92EA901313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ln>
            <a:solidFill>
              <a:schemeClr val="accent4"/>
            </a:solidFill>
          </a:ln>
        </p:spPr>
        <p:txBody>
          <a:bodyPr/>
          <a:lstStyle/>
          <a:p>
            <a:r>
              <a:rPr lang="en-AU" dirty="0"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261FEB-0C91-BBBC-ADD8-FC25A18A1FD6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ln>
            <a:solidFill>
              <a:schemeClr val="accent4"/>
            </a:solidFill>
          </a:ln>
        </p:spPr>
        <p:txBody>
          <a:bodyPr/>
          <a:lstStyle/>
          <a:p>
            <a:r>
              <a:rPr lang="en-AU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3C2324-F2D4-496F-1FF1-A9E73DD301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Load dataset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BAABCA6-5286-437E-3392-867D4A258C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B14F6E-2C21-8743-B65E-6B7F3649C2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Drop Unnamed column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7290906-4695-E3D0-6795-944BE232C6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A8E5872-7C55-1AE7-1A92-F45D34BB7F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580060" y="4057987"/>
            <a:ext cx="2406450" cy="302186"/>
          </a:xfrm>
        </p:spPr>
        <p:txBody>
          <a:bodyPr/>
          <a:lstStyle/>
          <a:p>
            <a:r>
              <a:rPr lang="en-AU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Drop rows missing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B5B7F41-6E23-BFEF-6F10-38EA4670523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FFF6BC3-0760-6317-4EB3-BB1C502806C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Fill Missing Titles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239896-0B50-E29C-8FAC-4B84447D6C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AU" dirty="0"/>
              <a:t>When ‘Title’ column has missing values replace with ‘No Title’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627E834-8D2F-03C6-8748-A5E2521CFF11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ln>
            <a:solidFill>
              <a:schemeClr val="accent5"/>
            </a:solidFill>
          </a:ln>
        </p:spPr>
        <p:txBody>
          <a:bodyPr/>
          <a:lstStyle/>
          <a:p>
            <a:r>
              <a:rPr lang="en-AU" dirty="0">
                <a:solidFill>
                  <a:schemeClr val="accent5"/>
                </a:solidFill>
              </a:rPr>
              <a:t>5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1A5B61D-147A-34E9-F46D-D8D489F4ABA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AU" dirty="0"/>
              <a:t>6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C1E86FB-9D28-9A11-A834-33F90F66FFB6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ln>
            <a:solidFill>
              <a:schemeClr val="accent5"/>
            </a:solidFill>
          </a:ln>
        </p:spPr>
        <p:txBody>
          <a:bodyPr/>
          <a:lstStyle/>
          <a:p>
            <a:r>
              <a:rPr lang="en-AU" dirty="0">
                <a:solidFill>
                  <a:schemeClr val="accent5"/>
                </a:solidFill>
              </a:rPr>
              <a:t>7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F8BC301-201E-8438-5AFF-0B34CC52332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AU" dirty="0">
                <a:solidFill>
                  <a:schemeClr val="accent5"/>
                </a:solidFill>
              </a:rPr>
              <a:t>8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702598E-A490-AFB2-A812-4923C8456F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sz="1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Remove Stopwords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D4DF5D3-C54E-49BD-5D91-E09CC77E82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E007FAE-C34F-02C2-EBB6-18F39F49846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Remove </a:t>
            </a:r>
            <a:r>
              <a:rPr lang="en-AU" sz="1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Numerics</a:t>
            </a:r>
            <a:endParaRPr lang="en-AU" sz="1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709918-1087-32BD-4AB4-24E1DC0BD8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DF2596-CF93-31EB-C446-EEE53950964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674540" y="4057987"/>
            <a:ext cx="2402660" cy="302186"/>
          </a:xfrm>
        </p:spPr>
        <p:txBody>
          <a:bodyPr/>
          <a:lstStyle/>
          <a:p>
            <a:r>
              <a:rPr lang="en-AU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Remove Special Characters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5B0F350-E7CF-A1B6-B10C-7754C56463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7AB174D-1835-98EC-555E-0614F375C47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Lemmatisation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0FCC03A-A033-33A5-344D-FCC1BDC9D19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7B7533AB-F0F6-3369-D199-C06D5D42C4F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r>
              <a:rPr lang="en-AU" dirty="0">
                <a:solidFill>
                  <a:schemeClr val="accent6"/>
                </a:solidFill>
              </a:rPr>
              <a:t>9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F70EF39-2912-5430-50D9-18BFE4DC47FD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r>
              <a:rPr lang="en-AU" dirty="0">
                <a:solidFill>
                  <a:schemeClr val="accent6"/>
                </a:solidFill>
              </a:rPr>
              <a:t>10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058B8774-DB9E-2A40-B685-9452539C198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AU" dirty="0"/>
              <a:t>?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7E8B25F-35FD-6ED1-3F60-18132BC401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r>
              <a:rPr lang="en-AU" dirty="0"/>
              <a:t>?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1425B412-B185-1058-95CD-2CE1ABB71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Tokenisation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D295E82B-4F52-BB66-D757-77D331B489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6FD8AE6-2C4F-1F4A-7A5E-49584793933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A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Padding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6C1FCD0E-F1CC-112C-F270-FADC9F8882D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5DD9F77A-F351-ACEA-CD4D-95F98753DDE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A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A51ACC81-0F00-A77A-7B90-4D526A74422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419E7AD-C8BA-79F3-532E-D6E324789AA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A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CEE5B919-5041-6090-5500-BA01BAB09E9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690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812EFE3-7B61-B9CB-BD13-8056E110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CBEDD7-6517-CE52-7707-D157427103DF}"/>
              </a:ext>
            </a:extLst>
          </p:cNvPr>
          <p:cNvSpPr txBox="1"/>
          <p:nvPr/>
        </p:nvSpPr>
        <p:spPr>
          <a:xfrm>
            <a:off x="548640" y="1101891"/>
            <a:ext cx="34544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/>
              <a:t>Input Data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B2799D-D864-0BAD-6DDB-C84568772470}"/>
              </a:ext>
            </a:extLst>
          </p:cNvPr>
          <p:cNvGrpSpPr/>
          <p:nvPr/>
        </p:nvGrpSpPr>
        <p:grpSpPr>
          <a:xfrm>
            <a:off x="1202970" y="1796308"/>
            <a:ext cx="2405808" cy="4047047"/>
            <a:chOff x="1243610" y="912388"/>
            <a:chExt cx="2405808" cy="404704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B9668FE-F6F8-B69D-9CC8-E938973AE6CE}"/>
                </a:ext>
              </a:extLst>
            </p:cNvPr>
            <p:cNvSpPr/>
            <p:nvPr/>
          </p:nvSpPr>
          <p:spPr>
            <a:xfrm>
              <a:off x="1252780" y="1717593"/>
              <a:ext cx="1983179" cy="48359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Title 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18A268E-0C75-A0C7-B17F-FB30EB84450D}"/>
                </a:ext>
              </a:extLst>
            </p:cNvPr>
            <p:cNvSpPr/>
            <p:nvPr/>
          </p:nvSpPr>
          <p:spPr>
            <a:xfrm>
              <a:off x="1252780" y="2522798"/>
              <a:ext cx="1983180" cy="48359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Text 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5132573-95BE-B3D5-7904-6C91A8E4B32F}"/>
                </a:ext>
              </a:extLst>
            </p:cNvPr>
            <p:cNvSpPr/>
            <p:nvPr/>
          </p:nvSpPr>
          <p:spPr>
            <a:xfrm>
              <a:off x="1252780" y="912388"/>
              <a:ext cx="1983180" cy="48359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Serial Number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6181093-E054-AA45-BCB7-F468CF187735}"/>
                </a:ext>
              </a:extLst>
            </p:cNvPr>
            <p:cNvSpPr/>
            <p:nvPr/>
          </p:nvSpPr>
          <p:spPr>
            <a:xfrm>
              <a:off x="1243610" y="3331473"/>
              <a:ext cx="1983179" cy="48359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Label  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E5808BD-102E-E085-1311-44D8CBE817C5}"/>
                </a:ext>
              </a:extLst>
            </p:cNvPr>
            <p:cNvSpPr/>
            <p:nvPr/>
          </p:nvSpPr>
          <p:spPr>
            <a:xfrm>
              <a:off x="1666240" y="3898353"/>
              <a:ext cx="1983178" cy="48359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/>
                <a:t>0 = Fake News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10101A-B3FA-A5ED-9F8E-80E2CBBD4A64}"/>
                </a:ext>
              </a:extLst>
            </p:cNvPr>
            <p:cNvSpPr/>
            <p:nvPr/>
          </p:nvSpPr>
          <p:spPr>
            <a:xfrm>
              <a:off x="1666240" y="4475845"/>
              <a:ext cx="1983178" cy="48359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/>
                <a:t>1 = Real News</a:t>
              </a:r>
            </a:p>
          </p:txBody>
        </p:sp>
        <p:sp>
          <p:nvSpPr>
            <p:cNvPr id="9" name="Left Bracket 8">
              <a:extLst>
                <a:ext uri="{FF2B5EF4-FFF2-40B4-BE49-F238E27FC236}">
                  <a16:creationId xmlns:a16="http://schemas.microsoft.com/office/drawing/2014/main" id="{03C58413-608A-0A85-FC7D-DF13021A92C3}"/>
                </a:ext>
              </a:extLst>
            </p:cNvPr>
            <p:cNvSpPr/>
            <p:nvPr/>
          </p:nvSpPr>
          <p:spPr>
            <a:xfrm>
              <a:off x="1442720" y="3815063"/>
              <a:ext cx="223520" cy="909337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2D6F9446-ACAE-3832-BDF6-0F2F4D6F3BBF}"/>
                </a:ext>
              </a:extLst>
            </p:cNvPr>
            <p:cNvSpPr/>
            <p:nvPr/>
          </p:nvSpPr>
          <p:spPr>
            <a:xfrm>
              <a:off x="1442720" y="3815063"/>
              <a:ext cx="223520" cy="325085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73090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790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CC6C58D-ED1C-FEC3-B46A-3FA6AD0825E7}"/>
              </a:ext>
            </a:extLst>
          </p:cNvPr>
          <p:cNvGrpSpPr/>
          <p:nvPr/>
        </p:nvGrpSpPr>
        <p:grpSpPr>
          <a:xfrm>
            <a:off x="521472" y="1085127"/>
            <a:ext cx="5170990" cy="4687746"/>
            <a:chOff x="729205" y="601884"/>
            <a:chExt cx="5170990" cy="468774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60E509C-F1BE-7854-498F-EA4862141DE3}"/>
                </a:ext>
              </a:extLst>
            </p:cNvPr>
            <p:cNvSpPr/>
            <p:nvPr/>
          </p:nvSpPr>
          <p:spPr>
            <a:xfrm>
              <a:off x="995423" y="601884"/>
              <a:ext cx="2662177" cy="62503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Traditional Learning Models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131F5BC-7EFE-2795-EB95-53A2CC0307A1}"/>
                </a:ext>
              </a:extLst>
            </p:cNvPr>
            <p:cNvSpPr/>
            <p:nvPr/>
          </p:nvSpPr>
          <p:spPr>
            <a:xfrm>
              <a:off x="995423" y="1799586"/>
              <a:ext cx="4904772" cy="1169551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F02B596-DDDC-DCED-1C96-E90CD71781E8}"/>
                </a:ext>
              </a:extLst>
            </p:cNvPr>
            <p:cNvSpPr/>
            <p:nvPr/>
          </p:nvSpPr>
          <p:spPr>
            <a:xfrm>
              <a:off x="995423" y="3732835"/>
              <a:ext cx="4514127" cy="1556795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0024BA28-FD47-91D3-09CC-AF04D7B38377}"/>
                </a:ext>
              </a:extLst>
            </p:cNvPr>
            <p:cNvSpPr/>
            <p:nvPr/>
          </p:nvSpPr>
          <p:spPr>
            <a:xfrm>
              <a:off x="729205" y="914400"/>
              <a:ext cx="266218" cy="1145894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5ADA312E-5C81-2431-AE38-516F5B2E21FD}"/>
                </a:ext>
              </a:extLst>
            </p:cNvPr>
            <p:cNvSpPr/>
            <p:nvPr/>
          </p:nvSpPr>
          <p:spPr>
            <a:xfrm>
              <a:off x="729205" y="914400"/>
              <a:ext cx="266218" cy="3189642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3798C5-2604-FA19-0767-23BCFC1FBC3E}"/>
                </a:ext>
              </a:extLst>
            </p:cNvPr>
            <p:cNvSpPr txBox="1"/>
            <p:nvPr/>
          </p:nvSpPr>
          <p:spPr>
            <a:xfrm>
              <a:off x="995423" y="1895756"/>
              <a:ext cx="4834359" cy="10695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400" dirty="0"/>
                <a:t>Support Vector Models(SVMs) have simple architectures</a:t>
              </a:r>
            </a:p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400" dirty="0"/>
                <a:t>Cheaper to build and run</a:t>
              </a:r>
            </a:p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400" dirty="0"/>
                <a:t>Can achieve great results with small data sets</a:t>
              </a:r>
            </a:p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400" dirty="0" err="1"/>
                <a:t>Utilise</a:t>
              </a:r>
              <a:r>
                <a:rPr lang="en-US" sz="1400" dirty="0"/>
                <a:t> simple features such as frequency of words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91C307-C6AA-24F7-5BE8-A886954A2C3F}"/>
                </a:ext>
              </a:extLst>
            </p:cNvPr>
            <p:cNvSpPr txBox="1"/>
            <p:nvPr/>
          </p:nvSpPr>
          <p:spPr>
            <a:xfrm>
              <a:off x="1261641" y="3698523"/>
              <a:ext cx="4514127" cy="15388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l">
                <a:spcAft>
                  <a:spcPts val="300"/>
                </a:spcAft>
                <a:buFont typeface="Arial" panose="020B0604020202020204" pitchFamily="34" charset="0"/>
                <a:buNone/>
              </a:pPr>
              <a:r>
                <a:rPr lang="en-AU" sz="1400" b="1" u="sng" dirty="0"/>
                <a:t>Limitations </a:t>
              </a:r>
              <a:r>
                <a:rPr lang="en-AU" sz="1400" dirty="0"/>
                <a:t> </a:t>
              </a:r>
            </a:p>
            <a:p>
              <a:pPr marL="285750" lvl="0" indent="-285750" algn="l">
                <a:spcAft>
                  <a:spcPts val="300"/>
                </a:spcAft>
                <a:buFont typeface="Wingdings" panose="05000000000000000000" pitchFamily="2" charset="2"/>
                <a:buChar char="§"/>
              </a:pPr>
              <a:r>
                <a:rPr lang="en-AU" sz="1400" dirty="0"/>
                <a:t>Large data sets</a:t>
              </a:r>
            </a:p>
            <a:p>
              <a:pPr marL="285750" lvl="0" indent="-285750" algn="l">
                <a:spcAft>
                  <a:spcPts val="300"/>
                </a:spcAft>
                <a:buFont typeface="Wingdings" panose="05000000000000000000" pitchFamily="2" charset="2"/>
                <a:buChar char="§"/>
              </a:pPr>
              <a:r>
                <a:rPr lang="en-AU" sz="1400" dirty="0"/>
                <a:t>Unstructured data – requires carefully labelling of data</a:t>
              </a:r>
            </a:p>
            <a:p>
              <a:pPr marL="285750" lvl="0" indent="-285750" algn="l">
                <a:spcAft>
                  <a:spcPts val="300"/>
                </a:spcAft>
                <a:buFont typeface="Wingdings" panose="05000000000000000000" pitchFamily="2" charset="2"/>
                <a:buChar char="§"/>
              </a:pPr>
              <a:r>
                <a:rPr lang="en-AU" sz="1400" dirty="0"/>
                <a:t>Complex data sources like social media</a:t>
              </a:r>
            </a:p>
            <a:p>
              <a:pPr marL="285750" lvl="0" indent="-285750" algn="l">
                <a:spcAft>
                  <a:spcPts val="300"/>
                </a:spcAft>
                <a:buFont typeface="Wingdings" panose="05000000000000000000" pitchFamily="2" charset="2"/>
                <a:buChar char="§"/>
              </a:pPr>
              <a:r>
                <a:rPr lang="en-AU" sz="1400" dirty="0"/>
                <a:t>Extensive manual feature engineering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E63E5CF-7A0C-5D35-B56F-9E0EB2DDB947}"/>
              </a:ext>
            </a:extLst>
          </p:cNvPr>
          <p:cNvGrpSpPr/>
          <p:nvPr/>
        </p:nvGrpSpPr>
        <p:grpSpPr>
          <a:xfrm>
            <a:off x="6382827" y="1206096"/>
            <a:ext cx="5287701" cy="4578713"/>
            <a:chOff x="6657372" y="593805"/>
            <a:chExt cx="5287701" cy="457871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29A9BFA-4CBE-212A-7279-B94F9AD7A5B4}"/>
                </a:ext>
              </a:extLst>
            </p:cNvPr>
            <p:cNvSpPr/>
            <p:nvPr/>
          </p:nvSpPr>
          <p:spPr>
            <a:xfrm>
              <a:off x="6923590" y="4083830"/>
              <a:ext cx="3065362" cy="1088688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08D04A3-FB31-2057-C5B5-4AD1C314D68E}"/>
                </a:ext>
              </a:extLst>
            </p:cNvPr>
            <p:cNvSpPr txBox="1"/>
            <p:nvPr/>
          </p:nvSpPr>
          <p:spPr>
            <a:xfrm>
              <a:off x="6923590" y="1771319"/>
              <a:ext cx="4904772" cy="19697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0" indent="-285750" algn="l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AU" sz="1400" dirty="0"/>
                <a:t>Complex architectures capture sequential, spatial and relational data</a:t>
              </a:r>
            </a:p>
            <a:p>
              <a:pPr marL="285750" lvl="0" indent="-285750" algn="l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AU" sz="1400" dirty="0"/>
                <a:t>Able to automatically learn from more complex data including non-linear patterns of data </a:t>
              </a:r>
            </a:p>
            <a:p>
              <a:pPr marL="285750" lvl="0" indent="-285750" algn="l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AU" sz="1400" dirty="0"/>
                <a:t>Best with large, multi-dimensional data sets</a:t>
              </a:r>
            </a:p>
            <a:p>
              <a:pPr marL="285750" lvl="0" indent="-285750" algn="l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AU" sz="1400" dirty="0"/>
                <a:t>More flexible and adaptable for an evolving fake news landscape – scalability </a:t>
              </a:r>
            </a:p>
            <a:p>
              <a:pPr marL="285750" lvl="0" indent="-285750" algn="l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AU" sz="1400" dirty="0"/>
                <a:t>High accuracy in detection of fake news 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A5598CE-379F-B833-0267-EED7D3E31813}"/>
                </a:ext>
              </a:extLst>
            </p:cNvPr>
            <p:cNvSpPr/>
            <p:nvPr/>
          </p:nvSpPr>
          <p:spPr>
            <a:xfrm>
              <a:off x="6923590" y="1674508"/>
              <a:ext cx="5021483" cy="214274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D1D3742-486A-26D8-8D00-1B3C88282347}"/>
                </a:ext>
              </a:extLst>
            </p:cNvPr>
            <p:cNvSpPr/>
            <p:nvPr/>
          </p:nvSpPr>
          <p:spPr>
            <a:xfrm>
              <a:off x="6923590" y="593805"/>
              <a:ext cx="2880167" cy="62503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Deep  Learning Models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F20047-72D6-937B-866D-C945172D1002}"/>
                </a:ext>
              </a:extLst>
            </p:cNvPr>
            <p:cNvSpPr txBox="1"/>
            <p:nvPr/>
          </p:nvSpPr>
          <p:spPr>
            <a:xfrm>
              <a:off x="7192218" y="4102994"/>
              <a:ext cx="1905483" cy="10695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l">
                <a:spcAft>
                  <a:spcPts val="300"/>
                </a:spcAft>
                <a:buFont typeface="Arial" panose="020B0604020202020204" pitchFamily="34" charset="0"/>
                <a:buNone/>
              </a:pPr>
              <a:r>
                <a:rPr lang="en-AU" sz="1400" b="1" u="sng" dirty="0"/>
                <a:t>Limitations </a:t>
              </a:r>
              <a:r>
                <a:rPr lang="en-AU" sz="1400" dirty="0"/>
                <a:t> </a:t>
              </a:r>
            </a:p>
            <a:p>
              <a:pPr marL="285750" lvl="0" indent="-285750" algn="l">
                <a:spcAft>
                  <a:spcPts val="300"/>
                </a:spcAft>
                <a:buFont typeface="Wingdings" panose="05000000000000000000" pitchFamily="2" charset="2"/>
                <a:buChar char="§"/>
              </a:pPr>
              <a:r>
                <a:rPr lang="en-AU" sz="1400" dirty="0"/>
                <a:t>Expense to run</a:t>
              </a:r>
            </a:p>
            <a:p>
              <a:pPr marL="285750" lvl="0" indent="-285750" algn="l">
                <a:spcAft>
                  <a:spcPts val="300"/>
                </a:spcAft>
                <a:buFont typeface="Wingdings" panose="05000000000000000000" pitchFamily="2" charset="2"/>
                <a:buChar char="§"/>
              </a:pPr>
              <a:r>
                <a:rPr lang="en-AU" sz="1400" dirty="0"/>
                <a:t>Build Time</a:t>
              </a:r>
            </a:p>
            <a:p>
              <a:pPr marL="285750" lvl="0" indent="-285750" algn="l">
                <a:spcAft>
                  <a:spcPts val="300"/>
                </a:spcAft>
                <a:buFont typeface="Wingdings" panose="05000000000000000000" pitchFamily="2" charset="2"/>
                <a:buChar char="§"/>
              </a:pPr>
              <a:r>
                <a:rPr lang="en-AU" sz="1400" dirty="0"/>
                <a:t>Run Time</a:t>
              </a:r>
            </a:p>
          </p:txBody>
        </p:sp>
        <p:sp>
          <p:nvSpPr>
            <p:cNvPr id="22" name="Left Bracket 21">
              <a:extLst>
                <a:ext uri="{FF2B5EF4-FFF2-40B4-BE49-F238E27FC236}">
                  <a16:creationId xmlns:a16="http://schemas.microsoft.com/office/drawing/2014/main" id="{EBDBEFCF-5092-4417-1B47-D4561B118AD5}"/>
                </a:ext>
              </a:extLst>
            </p:cNvPr>
            <p:cNvSpPr/>
            <p:nvPr/>
          </p:nvSpPr>
          <p:spPr>
            <a:xfrm>
              <a:off x="6657372" y="913351"/>
              <a:ext cx="266218" cy="3546397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3" name="Left Bracket 22">
            <a:extLst>
              <a:ext uri="{FF2B5EF4-FFF2-40B4-BE49-F238E27FC236}">
                <a16:creationId xmlns:a16="http://schemas.microsoft.com/office/drawing/2014/main" id="{ADD4BFB1-F478-23BE-7EE1-7555A6D67C56}"/>
              </a:ext>
            </a:extLst>
          </p:cNvPr>
          <p:cNvSpPr/>
          <p:nvPr/>
        </p:nvSpPr>
        <p:spPr>
          <a:xfrm>
            <a:off x="6376429" y="1543908"/>
            <a:ext cx="266218" cy="130793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4F12CB-E613-F602-83F7-FBA76D5C08D8}"/>
              </a:ext>
            </a:extLst>
          </p:cNvPr>
          <p:cNvGrpSpPr/>
          <p:nvPr/>
        </p:nvGrpSpPr>
        <p:grpSpPr>
          <a:xfrm>
            <a:off x="3777205" y="181021"/>
            <a:ext cx="1952689" cy="1404010"/>
            <a:chOff x="3440683" y="258740"/>
            <a:chExt cx="1350020" cy="883565"/>
          </a:xfrm>
          <a:scene3d>
            <a:camera prst="orthographicFront"/>
            <a:lightRig rig="threePt" dir="t"/>
          </a:scene3d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48A7839-DD49-C462-CF6B-CA1CBD3B61A8}"/>
                </a:ext>
              </a:extLst>
            </p:cNvPr>
            <p:cNvSpPr/>
            <p:nvPr/>
          </p:nvSpPr>
          <p:spPr>
            <a:xfrm>
              <a:off x="3440683" y="258740"/>
              <a:ext cx="1350020" cy="883565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p3d>
              <a:bevelT w="139700" prst="cross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26" name="Rectangle: Rounded Corners 4">
              <a:extLst>
                <a:ext uri="{FF2B5EF4-FFF2-40B4-BE49-F238E27FC236}">
                  <a16:creationId xmlns:a16="http://schemas.microsoft.com/office/drawing/2014/main" id="{014DA2D1-495D-0C40-0798-6B4FD4B9644D}"/>
                </a:ext>
              </a:extLst>
            </p:cNvPr>
            <p:cNvSpPr txBox="1"/>
            <p:nvPr/>
          </p:nvSpPr>
          <p:spPr>
            <a:xfrm>
              <a:off x="3466562" y="284619"/>
              <a:ext cx="1298262" cy="83180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AU" sz="1100" kern="1200" dirty="0"/>
                <a:t>SVM</a:t>
              </a:r>
              <a:r>
                <a:rPr lang="en-AU" sz="1100" kern="1200" baseline="0" dirty="0"/>
                <a:t> = Support Vector Model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AU" sz="1100" kern="1200" baseline="0" dirty="0"/>
                <a:t>Naïve Bayes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AU" sz="1100" kern="1200" baseline="0" dirty="0"/>
                <a:t>Decision Trees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AU" sz="1100" kern="1200" baseline="0" dirty="0"/>
                <a:t>Radom Forest</a:t>
              </a:r>
              <a:endParaRPr lang="en-AU" sz="1100" kern="1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C77729F-3555-15F1-63D7-4A117B31AB6A}"/>
              </a:ext>
            </a:extLst>
          </p:cNvPr>
          <p:cNvGrpSpPr/>
          <p:nvPr/>
        </p:nvGrpSpPr>
        <p:grpSpPr>
          <a:xfrm>
            <a:off x="9978342" y="333007"/>
            <a:ext cx="1864488" cy="1399355"/>
            <a:chOff x="8539163" y="444065"/>
            <a:chExt cx="1466889" cy="96558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A5D946D-368E-75CE-1CAF-D7447501A8EA}"/>
                </a:ext>
              </a:extLst>
            </p:cNvPr>
            <p:cNvSpPr/>
            <p:nvPr/>
          </p:nvSpPr>
          <p:spPr>
            <a:xfrm>
              <a:off x="8539163" y="444065"/>
              <a:ext cx="1466889" cy="965588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29" name="Rectangle: Rounded Corners 4">
              <a:extLst>
                <a:ext uri="{FF2B5EF4-FFF2-40B4-BE49-F238E27FC236}">
                  <a16:creationId xmlns:a16="http://schemas.microsoft.com/office/drawing/2014/main" id="{47F002A8-CE87-8589-C995-0BF3C72639E0}"/>
                </a:ext>
              </a:extLst>
            </p:cNvPr>
            <p:cNvSpPr txBox="1"/>
            <p:nvPr/>
          </p:nvSpPr>
          <p:spPr>
            <a:xfrm>
              <a:off x="8567444" y="472346"/>
              <a:ext cx="1410327" cy="90902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ts val="200"/>
                </a:spcAft>
                <a:buFont typeface="Arial" panose="020B0604020202020204" pitchFamily="34" charset="0"/>
                <a:buNone/>
              </a:pPr>
              <a:r>
                <a:rPr lang="en-AU" sz="1100" kern="1200" dirty="0"/>
                <a:t>LSTM</a:t>
              </a:r>
              <a:r>
                <a:rPr lang="en-AU" sz="1100" kern="1200" baseline="0" dirty="0"/>
                <a:t> = Long Short-Term Memory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ts val="200"/>
                </a:spcAft>
                <a:buFont typeface="Arial" panose="020B0604020202020204" pitchFamily="34" charset="0"/>
                <a:buNone/>
              </a:pPr>
              <a:r>
                <a:rPr lang="en-AU" sz="1100" kern="1200" baseline="0" dirty="0"/>
                <a:t>RNN = Recurrent Neural network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ts val="200"/>
                </a:spcAft>
                <a:buFont typeface="Arial" panose="020B0604020202020204" pitchFamily="34" charset="0"/>
                <a:buNone/>
              </a:pPr>
              <a:r>
                <a:rPr lang="en-AU" sz="1100" kern="1200" baseline="0" dirty="0"/>
                <a:t>CNN = Convolutional Neural Network</a:t>
              </a:r>
              <a:endParaRPr lang="en-AU" sz="1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437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246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Posterama</vt:lpstr>
      <vt:lpstr>Wingdings</vt:lpstr>
      <vt:lpstr>Office Theme</vt:lpstr>
      <vt:lpstr>FAKE NEWS DETECTIVE </vt:lpstr>
      <vt:lpstr>PowerPoint Presentation</vt:lpstr>
      <vt:lpstr>PowerPoint Presentation</vt:lpstr>
      <vt:lpstr>Preprocessing the dataset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Tammy Powell</dc:creator>
  <cp:lastModifiedBy>Tammy Powell</cp:lastModifiedBy>
  <cp:revision>1</cp:revision>
  <dcterms:created xsi:type="dcterms:W3CDTF">2024-08-22T11:31:06Z</dcterms:created>
  <dcterms:modified xsi:type="dcterms:W3CDTF">2024-08-26T11:54:10Z</dcterms:modified>
</cp:coreProperties>
</file>