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9BAC0-71D2-48F7-B289-CA74A38A13E0}" v="24" dt="2024-10-07T04:57:48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8E80-B014-CE8E-A0F0-71D322C64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B2659-FE10-FA4A-C747-828B4E1F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2670-B6D4-6D94-BD46-19BE0F4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83D1-463C-A4C8-A21A-C6982ED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BEFA-2B3E-D398-C369-97FE211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179-0FF7-C111-E364-856B66AE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2AD1B-CE99-D93A-24CE-C69B3775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D811-92C1-83C2-2F1B-F36E8C53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79B-08BF-617A-71CD-2AF9767D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6556-86E1-1C53-E42A-F9E1548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EF58-FCD8-CFE4-5258-0720702D6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F2D6C-2824-C87A-A37F-7F89D4292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27CF-C7FC-A535-4B51-A79B6D2A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19A9-62FD-1E49-833C-D56663D8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7DC8-EEE0-1364-ABF4-62F6DD46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B8F-E2B2-2561-1CEF-5F693988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491-73F2-C277-B52F-2DFE7553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8F2F-07E3-CE55-75B7-49D86285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5ADC-08F1-08A3-00E9-EF41FA1A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DE93-2C58-066A-D972-4ECD65E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2CA-465D-B30A-43B3-4C4209AD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7D31-7757-8662-751B-9C2C4A4A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5474-A280-3E51-63EB-DE5EEAD8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F25E-8997-3C1A-08F1-FAA9DA9D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4A9C-847A-EDA6-8884-B64C7EB2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54B-D7F0-9889-57F5-C553E76B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AAF7-281B-5DF4-ECAD-610A0A12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0F4E-0400-10A8-EB2E-C7BC4EA62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414E-F917-08E4-B3D4-410CABAD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633C-2EF7-B4F6-D5A3-175681CE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AC50-CC4A-1D2E-6420-B72AAF25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1244-425A-A282-538A-55D81E0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B828-3F97-815F-65AE-4EF4F9C3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6743-0308-7ED3-D4D1-55A506E3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CC7F7-C951-A58F-EFA1-AF456DA6E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A0C3F-5D90-B030-5DCD-FA4011F5A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7C341-8F3A-7398-5097-32CFE46C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12841-B23C-A87A-2106-C9D111C0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013AB-4283-D1ED-E874-3B29CEA6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3810-1226-7ACE-78FB-3830D255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CB802-189E-3806-C0EA-19054A4F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96CB-E99A-B900-9BBF-2FC63E62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06242-CE1B-A8DA-96EA-ADCF422B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84FA9-F640-9C43-1117-BC53CD4E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55516-BDFC-962C-88BE-AB6DA65F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BD43C-7400-AA8F-0011-6DF684A8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BB2-E3A1-AD14-9773-35EF2A4B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9286-7986-D1A0-F91C-1922FFFF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06C8-2C5D-9E28-0673-BBA90B81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BFF8-318A-FAAF-B7FF-55FD6B5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B88D-CA1B-4120-2964-168FBF34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7715-BC6D-1703-87CF-AA4C826A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5E34-BE87-8E49-2A21-6FE89E15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2755B-6A36-F891-2A49-561E9575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18DE1-1BAC-5EA5-5FE7-80415872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3F1F-2516-91F4-C1EE-12684457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80D3-7DC4-9F45-D8A8-4DEB0AA9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B530-E221-0321-942D-79CE21B7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FCBA8-DBB9-1EA3-A9C6-23712D2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8A326-EEC9-2BCD-38CE-762755C2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6D93-2392-D144-563A-DB530CE5D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136AA-0FED-4271-A345-EB0DB5B876E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1116-5D01-375D-EDB0-B0F35A75B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86A6-3130-F4E7-72C1-6B2F93011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DCA7F-4E6A-47AF-B3DB-E57EF101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C8B7-844F-AA8E-A8DF-9407E917E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815320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F81AD-330D-A6C9-758A-B89C3447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Data</a:t>
            </a:r>
          </a:p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3252.03</a:t>
            </a:r>
          </a:p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</a:p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KenJorren Culata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B2047A59-F5CC-2EC1-908C-B3C32977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24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1D78D-B3C4-B97C-380B-54801A03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Age vs. Performance Ratings</a:t>
            </a:r>
          </a:p>
        </p:txBody>
      </p: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592-3552-0199-5474-C8F10C0F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669733"/>
            <a:ext cx="5126896" cy="4385312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Correlation: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older employees more likely to have higher Performance Ratings?</a:t>
            </a:r>
          </a:p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correlation between Age and Performance Rating columns = -0.0684 correlation</a:t>
            </a:r>
          </a:p>
          <a:p>
            <a:pPr lvl="2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indicates a positive correlation</a:t>
            </a:r>
          </a:p>
          <a:p>
            <a:pPr lvl="2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indicates negative correlation</a:t>
            </a:r>
          </a:p>
          <a:p>
            <a:pPr lvl="2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indicates no linear correlation</a:t>
            </a:r>
          </a:p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illustrated in the scatter plot, there is no indication that Age correlates with given performance ratings.</a:t>
            </a:r>
          </a:p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Insights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that age doesn’t impact performance, emphasis on skills, accomplishments, and contribution determines promotions opportunities, and rewards.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opportunity between age groups can bring dependable perspectives and innovative solutions.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raises the question: What other factors might influence employee performance ratings if age has no significant impact?</a:t>
            </a:r>
          </a:p>
          <a:p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6C81B5-07B4-B173-24BB-435FE18B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6784" y="1669733"/>
            <a:ext cx="5675054" cy="351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7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BCB15-60D1-9510-E521-3A28EAAA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949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Hours vs. Performance Ratings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BB3F-3568-88CA-20F8-25FBE4AB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825625"/>
            <a:ext cx="4916774" cy="3961321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Question:</a:t>
            </a:r>
          </a:p>
          <a:p>
            <a:pPr marL="457200" lvl="1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longer work hours associated with higher performance ratings for employees?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illustrated in the line graph, there is an increase in average performance towards the center of Work Hours per week.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Insights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rating in performance related to work hours per week shows a slight bell curve.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at the lowest and highest hours per week shows a noticeable decrease in performance.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raises the question: What is the optimal range of work hours per week that results in the highest average performance rating?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C52D7B8E-E246-F8BC-6D0C-1934B1D1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06" y="1825625"/>
            <a:ext cx="5567537" cy="359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395455-7036-C5CD-E63A-2CEB61C1D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04095"/>
              </p:ext>
            </p:extLst>
          </p:nvPr>
        </p:nvGraphicFramePr>
        <p:xfrm>
          <a:off x="213053" y="2851129"/>
          <a:ext cx="5981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62644" imgH="390536" progId="Excel.Sheet.12">
                  <p:embed/>
                </p:oleObj>
              </mc:Choice>
              <mc:Fallback>
                <p:oleObj name="Worksheet" r:id="rId3" imgW="6562644" imgH="390536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E343935-24F6-BF42-6D24-0FC75C7714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053" y="2851129"/>
                        <a:ext cx="59817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3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DE27F-0E44-47D1-FDFE-04964457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-330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Years of Experience, Salary vs. Departments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9EBE-D8A7-F844-D6A6-DA4D03D7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851873"/>
            <a:ext cx="4916774" cy="3733082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Question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average Salary growth with Years of Experience across departments?</a:t>
            </a:r>
          </a:p>
          <a:p>
            <a:pPr lvl="1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/ Years of Experience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Salary Growth</a:t>
            </a:r>
          </a:p>
          <a:p>
            <a:pPr lvl="1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illustrated in the horizontal bar graph, the average salary growth is highest in the Finance Department.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Insights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employees in the Finance department are compensated for their knowledge 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experienced employees provide mentoring to newer employees to share knowledge and promote organizational growth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raises the question: What factors within the Finance department contribute to the highest average salary growth compared to the other departments?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8C249762-F7B5-EDAC-D439-5E9AEEE6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38" y="1851873"/>
            <a:ext cx="5743395" cy="315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4F61A09-87A5-0FD2-2D3C-02C94E004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148614"/>
              </p:ext>
            </p:extLst>
          </p:nvPr>
        </p:nvGraphicFramePr>
        <p:xfrm>
          <a:off x="3768301" y="2565889"/>
          <a:ext cx="20478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048080" imgH="1152719" progId="Excel.Sheet.12">
                  <p:embed/>
                </p:oleObj>
              </mc:Choice>
              <mc:Fallback>
                <p:oleObj name="Worksheet" r:id="rId3" imgW="2048080" imgH="1152719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58F9EAC-E4EE-16CB-9840-DC8006803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8301" y="2565889"/>
                        <a:ext cx="204787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3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922fa8c-0540-4fec-bb8c-8b028f1232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3E9BC0D70B04889DE3578432C7F2B" ma:contentTypeVersion="9" ma:contentTypeDescription="Create a new document." ma:contentTypeScope="" ma:versionID="7d040a09b7c29c765043e93fc47c28b6">
  <xsd:schema xmlns:xsd="http://www.w3.org/2001/XMLSchema" xmlns:xs="http://www.w3.org/2001/XMLSchema" xmlns:p="http://schemas.microsoft.com/office/2006/metadata/properties" xmlns:ns3="6922fa8c-0540-4fec-bb8c-8b028f1232f4" xmlns:ns4="22feb2a0-8c77-4c5b-a983-a9c604b61f30" targetNamespace="http://schemas.microsoft.com/office/2006/metadata/properties" ma:root="true" ma:fieldsID="5326a99bf33512b31b5e5ab90601a47d" ns3:_="" ns4:_="">
    <xsd:import namespace="6922fa8c-0540-4fec-bb8c-8b028f1232f4"/>
    <xsd:import namespace="22feb2a0-8c77-4c5b-a983-a9c604b61f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2fa8c-0540-4fec-bb8c-8b028f123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eb2a0-8c77-4c5b-a983-a9c604b61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D42A55-148A-4F23-8F28-F7D15D38E52F}">
  <ds:schemaRefs>
    <ds:schemaRef ds:uri="http://purl.org/dc/elements/1.1/"/>
    <ds:schemaRef ds:uri="http://schemas.microsoft.com/office/2006/documentManagement/types"/>
    <ds:schemaRef ds:uri="http://purl.org/dc/dcmitype/"/>
    <ds:schemaRef ds:uri="6922fa8c-0540-4fec-bb8c-8b028f1232f4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22feb2a0-8c77-4c5b-a983-a9c604b61f3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C12251-9957-4227-8B2C-36F5273094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B66FD-06AF-4190-B6ED-EEBCA2BBC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2fa8c-0540-4fec-bb8c-8b028f1232f4"/>
    <ds:schemaRef ds:uri="22feb2a0-8c77-4c5b-a983-a9c604b61f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Worksheet</vt:lpstr>
      <vt:lpstr>Employee Performance Analysis</vt:lpstr>
      <vt:lpstr>Age vs. Performance Ratings</vt:lpstr>
      <vt:lpstr>Hours vs. Performance Ratings</vt:lpstr>
      <vt:lpstr>Years of Experience, Salary vs. Departments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Culata</dc:creator>
  <cp:lastModifiedBy>Ken Culata</cp:lastModifiedBy>
  <cp:revision>2</cp:revision>
  <dcterms:created xsi:type="dcterms:W3CDTF">2024-10-05T21:09:11Z</dcterms:created>
  <dcterms:modified xsi:type="dcterms:W3CDTF">2024-10-07T05:00:36Z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0x0101003ED3E9BC0D70B04889DE3578432C7F2B</vt:lpwstr>
  </property>
</Properties>
</file>