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B9C6CF-860A-496B-83D4-662FCC1401BE}"/>
              </a:ext>
            </a:extLst>
          </p:cNvPr>
          <p:cNvGrpSpPr/>
          <p:nvPr/>
        </p:nvGrpSpPr>
        <p:grpSpPr>
          <a:xfrm>
            <a:off x="2396281" y="4582407"/>
            <a:ext cx="576000" cy="576000"/>
            <a:chOff x="1465798" y="5031042"/>
            <a:chExt cx="576000" cy="576000"/>
          </a:xfrm>
        </p:grpSpPr>
        <p:pic>
          <p:nvPicPr>
            <p:cNvPr id="229" name="图形 228">
              <a:extLst>
                <a:ext uri="{FF2B5EF4-FFF2-40B4-BE49-F238E27FC236}">
                  <a16:creationId xmlns:a16="http://schemas.microsoft.com/office/drawing/2014/main" id="{808201E5-D03C-417F-8AEB-458C7EF2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5798" y="5031042"/>
              <a:ext cx="576000" cy="576000"/>
            </a:xfrm>
            <a:prstGeom prst="rect">
              <a:avLst/>
            </a:prstGeom>
          </p:spPr>
        </p:pic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81" y="5284250"/>
              <a:ext cx="288000" cy="288000"/>
            </a:xfrm>
            <a:prstGeom prst="rect">
              <a:avLst/>
            </a:prstGeom>
          </p:spPr>
        </p:pic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2396281" y="1699593"/>
            <a:ext cx="1787246" cy="433081"/>
            <a:chOff x="1416121" y="1139683"/>
            <a:chExt cx="1787246" cy="433081"/>
          </a:xfrm>
        </p:grpSpPr>
        <p:grpSp>
          <p:nvGrpSpPr>
            <p:cNvPr id="10" name="组合 9"/>
            <p:cNvGrpSpPr/>
            <p:nvPr/>
          </p:nvGrpSpPr>
          <p:grpSpPr>
            <a:xfrm>
              <a:off x="1416121" y="1139683"/>
              <a:ext cx="1787246" cy="433081"/>
              <a:chOff x="3862" y="9853"/>
              <a:chExt cx="2350" cy="94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862" y="9853"/>
                <a:ext cx="2350" cy="8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862" y="9858"/>
                <a:ext cx="1764" cy="936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Data Transmission</a:t>
                </a:r>
              </a:p>
              <a:p>
                <a:r>
                  <a:rPr lang="en-US" altLang="zh-CN" sz="1100" b="1" dirty="0"/>
                  <a:t>Labels Transmission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729937" y="1448130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735122" y="1282982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6F3DC25-654E-4C48-A338-1540FB00B636}"/>
              </a:ext>
            </a:extLst>
          </p:cNvPr>
          <p:cNvGrpSpPr/>
          <p:nvPr/>
        </p:nvGrpSpPr>
        <p:grpSpPr>
          <a:xfrm>
            <a:off x="3985669" y="3394863"/>
            <a:ext cx="540000" cy="540000"/>
            <a:chOff x="7679563" y="1172136"/>
            <a:chExt cx="976750" cy="986490"/>
          </a:xfrm>
        </p:grpSpPr>
        <p:sp>
          <p:nvSpPr>
            <p:cNvPr id="187" name="流程图: 接点 186">
              <a:extLst>
                <a:ext uri="{FF2B5EF4-FFF2-40B4-BE49-F238E27FC236}">
                  <a16:creationId xmlns:a16="http://schemas.microsoft.com/office/drawing/2014/main" id="{BB1D407B-EC2B-4B7C-8B0E-60F9596C3C97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流程图: 接点 187">
              <a:extLst>
                <a:ext uri="{FF2B5EF4-FFF2-40B4-BE49-F238E27FC236}">
                  <a16:creationId xmlns:a16="http://schemas.microsoft.com/office/drawing/2014/main" id="{2EED15AF-15DF-41CA-B9FD-51BC6F96A32B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流程图: 接点 188">
              <a:extLst>
                <a:ext uri="{FF2B5EF4-FFF2-40B4-BE49-F238E27FC236}">
                  <a16:creationId xmlns:a16="http://schemas.microsoft.com/office/drawing/2014/main" id="{F0C8045A-5ABA-4870-BB13-46FD61988281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流程图: 接点 189">
              <a:extLst>
                <a:ext uri="{FF2B5EF4-FFF2-40B4-BE49-F238E27FC236}">
                  <a16:creationId xmlns:a16="http://schemas.microsoft.com/office/drawing/2014/main" id="{12A91710-122B-4E57-A2D5-20B9596FFD2D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流程图: 接点 190">
              <a:extLst>
                <a:ext uri="{FF2B5EF4-FFF2-40B4-BE49-F238E27FC236}">
                  <a16:creationId xmlns:a16="http://schemas.microsoft.com/office/drawing/2014/main" id="{898E7E3A-8E73-47E8-BC4D-AF8A123BF34F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流程图: 接点 191">
              <a:extLst>
                <a:ext uri="{FF2B5EF4-FFF2-40B4-BE49-F238E27FC236}">
                  <a16:creationId xmlns:a16="http://schemas.microsoft.com/office/drawing/2014/main" id="{C2BD963A-9FDE-4869-867E-FC1FDE174E91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流程图: 接点 192">
              <a:extLst>
                <a:ext uri="{FF2B5EF4-FFF2-40B4-BE49-F238E27FC236}">
                  <a16:creationId xmlns:a16="http://schemas.microsoft.com/office/drawing/2014/main" id="{5C5CF2A7-B893-4FF1-9B59-B69A625F039D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流程图: 接点 193">
              <a:extLst>
                <a:ext uri="{FF2B5EF4-FFF2-40B4-BE49-F238E27FC236}">
                  <a16:creationId xmlns:a16="http://schemas.microsoft.com/office/drawing/2014/main" id="{25EB5DCF-3BA4-4531-A8D3-CE5F0F96C314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接点 194">
              <a:extLst>
                <a:ext uri="{FF2B5EF4-FFF2-40B4-BE49-F238E27FC236}">
                  <a16:creationId xmlns:a16="http://schemas.microsoft.com/office/drawing/2014/main" id="{9E626594-858C-446E-8A96-7B06A5DBBD6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D9CF547-1855-4801-BD39-226AE881E1FD}"/>
                </a:ext>
              </a:extLst>
            </p:cNvPr>
            <p:cNvCxnSpPr>
              <a:cxnSpLocks/>
              <a:stCxn id="187" idx="6"/>
              <a:endCxn id="191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397E2C6C-E604-40AF-AA6D-0E4BEF945251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9E2477-0714-431F-B754-E2E3268AEFED}"/>
                </a:ext>
              </a:extLst>
            </p:cNvPr>
            <p:cNvCxnSpPr>
              <a:cxnSpLocks/>
              <a:stCxn id="187" idx="6"/>
              <a:endCxn id="193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599CF904-CDA8-40A2-B6EA-9EDB196F289A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CFDA6992-025F-4629-BD03-CB02CAD83A7A}"/>
                </a:ext>
              </a:extLst>
            </p:cNvPr>
            <p:cNvCxnSpPr>
              <a:cxnSpLocks/>
              <a:stCxn id="188" idx="6"/>
              <a:endCxn id="191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237EBC8-E014-430F-AFE7-C824C1DD8867}"/>
                </a:ext>
              </a:extLst>
            </p:cNvPr>
            <p:cNvCxnSpPr>
              <a:cxnSpLocks/>
              <a:stCxn id="188" idx="6"/>
              <a:endCxn id="192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AB80D396-F168-4F19-89AA-5CB9E95DF06F}"/>
                </a:ext>
              </a:extLst>
            </p:cNvPr>
            <p:cNvCxnSpPr>
              <a:cxnSpLocks/>
              <a:stCxn id="188" idx="6"/>
              <a:endCxn id="193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5480C29C-4DDF-4199-B1EA-BA11397C84AD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9142A83-4416-46CB-93F9-505A9137EFED}"/>
                </a:ext>
              </a:extLst>
            </p:cNvPr>
            <p:cNvCxnSpPr>
              <a:cxnSpLocks/>
              <a:stCxn id="189" idx="6"/>
              <a:endCxn id="191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39694A8D-077A-4386-ABEE-0316B5626095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3FDCE4A1-997F-440A-8986-F9E063CA8E81}"/>
                </a:ext>
              </a:extLst>
            </p:cNvPr>
            <p:cNvCxnSpPr>
              <a:cxnSpLocks/>
              <a:stCxn id="189" idx="6"/>
              <a:endCxn id="193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1635CD0-C85D-464C-9ED3-88C12D3D5462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C498B36-CB5A-4039-892B-A50C3898F092}"/>
                </a:ext>
              </a:extLst>
            </p:cNvPr>
            <p:cNvCxnSpPr>
              <a:cxnSpLocks/>
              <a:stCxn id="191" idx="6"/>
              <a:endCxn id="194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7FD5FE08-05A4-4B2A-A3C0-399B6D69CA0F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EBE42C8-2DB8-42EC-87B8-D1D0556424A6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AA3F06A2-D989-469C-8710-6E2EB2FAD582}"/>
                </a:ext>
              </a:extLst>
            </p:cNvPr>
            <p:cNvCxnSpPr>
              <a:cxnSpLocks/>
              <a:stCxn id="190" idx="6"/>
              <a:endCxn id="194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1A081655-EEF1-4D5D-B4CE-6A476CE9C33E}"/>
                </a:ext>
              </a:extLst>
            </p:cNvPr>
            <p:cNvCxnSpPr>
              <a:cxnSpLocks/>
              <a:stCxn id="195" idx="2"/>
              <a:endCxn id="191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6DCC82DC-33C6-497F-81AB-2F153248074E}"/>
                </a:ext>
              </a:extLst>
            </p:cNvPr>
            <p:cNvCxnSpPr>
              <a:cxnSpLocks/>
              <a:stCxn id="195" idx="2"/>
              <a:endCxn id="192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A7E9BB51-859E-41BD-957A-80653E0821BA}"/>
                </a:ext>
              </a:extLst>
            </p:cNvPr>
            <p:cNvCxnSpPr>
              <a:cxnSpLocks/>
              <a:stCxn id="195" idx="2"/>
              <a:endCxn id="193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2074450F-AE62-4BD9-9BA0-F9EC7B168092}"/>
                </a:ext>
              </a:extLst>
            </p:cNvPr>
            <p:cNvCxnSpPr>
              <a:cxnSpLocks/>
              <a:stCxn id="195" idx="2"/>
              <a:endCxn id="190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6" name="流程图: 接点 215">
              <a:extLst>
                <a:ext uri="{FF2B5EF4-FFF2-40B4-BE49-F238E27FC236}">
                  <a16:creationId xmlns:a16="http://schemas.microsoft.com/office/drawing/2014/main" id="{72BF0952-34EC-4AF2-A407-3B572A360D04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21AE8AD7-C9B6-43ED-8272-E9EC314602B3}"/>
                </a:ext>
              </a:extLst>
            </p:cNvPr>
            <p:cNvCxnSpPr>
              <a:cxnSpLocks/>
              <a:stCxn id="191" idx="6"/>
              <a:endCxn id="216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4AE3F770-89B0-47C9-86D8-6B805461B18D}"/>
                </a:ext>
              </a:extLst>
            </p:cNvPr>
            <p:cNvCxnSpPr>
              <a:cxnSpLocks/>
              <a:stCxn id="190" idx="6"/>
              <a:endCxn id="216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A05F429-2B39-4B8C-B6AB-E10FEB82942F}"/>
                </a:ext>
              </a:extLst>
            </p:cNvPr>
            <p:cNvCxnSpPr>
              <a:cxnSpLocks/>
              <a:stCxn id="193" idx="6"/>
              <a:endCxn id="216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FE710B23-1732-4509-891D-DE0FE63FA1EA}"/>
                </a:ext>
              </a:extLst>
            </p:cNvPr>
            <p:cNvCxnSpPr>
              <a:cxnSpLocks/>
              <a:stCxn id="192" idx="6"/>
              <a:endCxn id="216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6" name="图形 5">
            <a:extLst>
              <a:ext uri="{FF2B5EF4-FFF2-40B4-BE49-F238E27FC236}">
                <a16:creationId xmlns:a16="http://schemas.microsoft.com/office/drawing/2014/main" id="{390B7168-6F84-462F-A283-1E9E574AE2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758" y="4003959"/>
            <a:ext cx="720000" cy="720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5E08BD-7215-42B1-99A6-0727BE33DEEC}"/>
              </a:ext>
            </a:extLst>
          </p:cNvPr>
          <p:cNvGrpSpPr/>
          <p:nvPr/>
        </p:nvGrpSpPr>
        <p:grpSpPr>
          <a:xfrm>
            <a:off x="3985669" y="4598465"/>
            <a:ext cx="559967" cy="558552"/>
            <a:chOff x="2352806" y="5032250"/>
            <a:chExt cx="559967" cy="558552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859E3B7D-7601-4ED2-9B3D-0FF889551167}"/>
                </a:ext>
              </a:extLst>
            </p:cNvPr>
            <p:cNvGrpSpPr/>
            <p:nvPr/>
          </p:nvGrpSpPr>
          <p:grpSpPr>
            <a:xfrm>
              <a:off x="2352806" y="5032250"/>
              <a:ext cx="540000" cy="540000"/>
              <a:chOff x="7679563" y="1172136"/>
              <a:chExt cx="976750" cy="986490"/>
            </a:xfrm>
          </p:grpSpPr>
          <p:sp>
            <p:nvSpPr>
              <p:cNvPr id="100" name="流程图: 接点 99">
                <a:extLst>
                  <a:ext uri="{FF2B5EF4-FFF2-40B4-BE49-F238E27FC236}">
                    <a16:creationId xmlns:a16="http://schemas.microsoft.com/office/drawing/2014/main" id="{94BA0680-889F-482B-AB39-01269A04D199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接点 100">
                <a:extLst>
                  <a:ext uri="{FF2B5EF4-FFF2-40B4-BE49-F238E27FC236}">
                    <a16:creationId xmlns:a16="http://schemas.microsoft.com/office/drawing/2014/main" id="{2D252386-C75A-4BEB-89F4-CDC857FC97F9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流程图: 接点 101">
                <a:extLst>
                  <a:ext uri="{FF2B5EF4-FFF2-40B4-BE49-F238E27FC236}">
                    <a16:creationId xmlns:a16="http://schemas.microsoft.com/office/drawing/2014/main" id="{D16F2836-BAF0-4EC5-9052-71B7D7011798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流程图: 接点 102">
                <a:extLst>
                  <a:ext uri="{FF2B5EF4-FFF2-40B4-BE49-F238E27FC236}">
                    <a16:creationId xmlns:a16="http://schemas.microsoft.com/office/drawing/2014/main" id="{CC9EDD3D-1DCF-4097-A31B-B4FA9D31E804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>
                <a:extLst>
                  <a:ext uri="{FF2B5EF4-FFF2-40B4-BE49-F238E27FC236}">
                    <a16:creationId xmlns:a16="http://schemas.microsoft.com/office/drawing/2014/main" id="{5DC183A2-43B6-4123-9C6A-9B011E24369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>
                <a:extLst>
                  <a:ext uri="{FF2B5EF4-FFF2-40B4-BE49-F238E27FC236}">
                    <a16:creationId xmlns:a16="http://schemas.microsoft.com/office/drawing/2014/main" id="{11DF2028-4E4E-4D1B-95DD-369027720327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流程图: 接点 105">
                <a:extLst>
                  <a:ext uri="{FF2B5EF4-FFF2-40B4-BE49-F238E27FC236}">
                    <a16:creationId xmlns:a16="http://schemas.microsoft.com/office/drawing/2014/main" id="{71F0E669-A1C8-4C4B-9CB0-96F5A9F89B17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6EA89174-F5AD-4898-B7EE-33B39E063C08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>
                <a:extLst>
                  <a:ext uri="{FF2B5EF4-FFF2-40B4-BE49-F238E27FC236}">
                    <a16:creationId xmlns:a16="http://schemas.microsoft.com/office/drawing/2014/main" id="{EC57A7AA-E797-4535-AE71-872AE3404E9F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30DECB68-CC9D-4794-940A-5CDEDDD89242}"/>
                  </a:ext>
                </a:extLst>
              </p:cNvPr>
              <p:cNvCxnSpPr>
                <a:cxnSpLocks/>
                <a:stCxn id="100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06DD85DF-2F82-424D-962F-4E5278B4E7B5}"/>
                  </a:ext>
                </a:extLst>
              </p:cNvPr>
              <p:cNvCxnSpPr>
                <a:cxnSpLocks/>
                <a:stCxn id="100" idx="6"/>
                <a:endCxn id="10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2B596F3-1A79-4D03-8D5D-3576FB17BD91}"/>
                  </a:ext>
                </a:extLst>
              </p:cNvPr>
              <p:cNvCxnSpPr>
                <a:cxnSpLocks/>
                <a:stCxn id="100" idx="6"/>
                <a:endCxn id="10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7C9CEC8-E736-49A0-AD3F-AD776457CAD8}"/>
                  </a:ext>
                </a:extLst>
              </p:cNvPr>
              <p:cNvCxnSpPr>
                <a:cxnSpLocks/>
                <a:stCxn id="100" idx="6"/>
                <a:endCxn id="10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072872D-89E6-4AD3-9867-BBB464FC73AD}"/>
                  </a:ext>
                </a:extLst>
              </p:cNvPr>
              <p:cNvCxnSpPr>
                <a:cxnSpLocks/>
                <a:stCxn id="101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DEA91ED-0FB6-49EB-9015-1F9552331DED}"/>
                  </a:ext>
                </a:extLst>
              </p:cNvPr>
              <p:cNvCxnSpPr>
                <a:cxnSpLocks/>
                <a:stCxn id="101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7990A0B0-CAC4-4EC3-94E4-3AA39E97C7BE}"/>
                  </a:ext>
                </a:extLst>
              </p:cNvPr>
              <p:cNvCxnSpPr>
                <a:cxnSpLocks/>
                <a:stCxn id="101" idx="6"/>
                <a:endCxn id="10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C31D5E22-66D7-475F-A4B3-3B550716155D}"/>
                  </a:ext>
                </a:extLst>
              </p:cNvPr>
              <p:cNvCxnSpPr>
                <a:cxnSpLocks/>
                <a:stCxn id="101" idx="6"/>
                <a:endCxn id="10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A867E91-858B-49A7-8996-46E7F37832D3}"/>
                  </a:ext>
                </a:extLst>
              </p:cNvPr>
              <p:cNvCxnSpPr>
                <a:cxnSpLocks/>
                <a:stCxn id="102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1926B53B-BB97-4514-A434-96F4E6081F27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09D77AC-4638-4BAB-B49C-2B20748E875F}"/>
                  </a:ext>
                </a:extLst>
              </p:cNvPr>
              <p:cNvCxnSpPr>
                <a:cxnSpLocks/>
                <a:stCxn id="102" idx="6"/>
                <a:endCxn id="10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3C4E2CE-4875-4861-84D7-BF14E3A1D2BF}"/>
                  </a:ext>
                </a:extLst>
              </p:cNvPr>
              <p:cNvCxnSpPr>
                <a:cxnSpLocks/>
                <a:stCxn id="102" idx="6"/>
                <a:endCxn id="10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149B56A8-99BA-4ADF-842A-53C92BCBF59A}"/>
                  </a:ext>
                </a:extLst>
              </p:cNvPr>
              <p:cNvCxnSpPr>
                <a:cxnSpLocks/>
                <a:stCxn id="104" idx="6"/>
                <a:endCxn id="108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0FE96ECE-461F-43C6-8A25-686EC13DF5B0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0CB026B2-2A26-437D-86E8-F25754E819C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FC96A527-C84E-4DED-B714-3EA650C03522}"/>
                  </a:ext>
                </a:extLst>
              </p:cNvPr>
              <p:cNvCxnSpPr>
                <a:cxnSpLocks/>
                <a:stCxn id="103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2B268310-A8A9-4226-BBFD-C9466EFC0797}"/>
                  </a:ext>
                </a:extLst>
              </p:cNvPr>
              <p:cNvCxnSpPr>
                <a:cxnSpLocks/>
                <a:stCxn id="109" idx="2"/>
                <a:endCxn id="10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3CBBC026-F876-4B31-9368-8042A4ABC6EB}"/>
                  </a:ext>
                </a:extLst>
              </p:cNvPr>
              <p:cNvCxnSpPr>
                <a:cxnSpLocks/>
                <a:stCxn id="109" idx="2"/>
                <a:endCxn id="10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79E8CED-98DE-41ED-98A5-CD02A0A3888D}"/>
                  </a:ext>
                </a:extLst>
              </p:cNvPr>
              <p:cNvCxnSpPr>
                <a:cxnSpLocks/>
                <a:stCxn id="109" idx="2"/>
                <a:endCxn id="10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BC7D258E-8223-4F89-939D-9CE7DD36BF7B}"/>
                  </a:ext>
                </a:extLst>
              </p:cNvPr>
              <p:cNvCxnSpPr>
                <a:cxnSpLocks/>
                <a:stCxn id="109" idx="2"/>
                <a:endCxn id="10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5" name="流程图: 接点 174">
                <a:extLst>
                  <a:ext uri="{FF2B5EF4-FFF2-40B4-BE49-F238E27FC236}">
                    <a16:creationId xmlns:a16="http://schemas.microsoft.com/office/drawing/2014/main" id="{92AC3D7C-BC91-4F5C-A391-C42CDDFB6661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AF9D0753-3DFB-47EA-968B-6ED603746B0E}"/>
                  </a:ext>
                </a:extLst>
              </p:cNvPr>
              <p:cNvCxnSpPr>
                <a:cxnSpLocks/>
                <a:stCxn id="104" idx="6"/>
                <a:endCxn id="175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847889A8-8416-4DB3-AC06-516DA42F7A64}"/>
                  </a:ext>
                </a:extLst>
              </p:cNvPr>
              <p:cNvCxnSpPr>
                <a:cxnSpLocks/>
                <a:stCxn id="103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1492E919-DC87-41D0-A248-FE560050D357}"/>
                  </a:ext>
                </a:extLst>
              </p:cNvPr>
              <p:cNvCxnSpPr>
                <a:cxnSpLocks/>
                <a:stCxn id="106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D94AE3A7-0C15-45B0-BD0B-A41595E719C7}"/>
                  </a:ext>
                </a:extLst>
              </p:cNvPr>
              <p:cNvCxnSpPr>
                <a:cxnSpLocks/>
                <a:stCxn id="105" idx="6"/>
                <a:endCxn id="175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221" name="图片 220" descr="病毒 (1)">
              <a:extLst>
                <a:ext uri="{FF2B5EF4-FFF2-40B4-BE49-F238E27FC236}">
                  <a16:creationId xmlns:a16="http://schemas.microsoft.com/office/drawing/2014/main" id="{7B8BA587-7995-40CA-9D2C-E193B842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4773" y="5302802"/>
              <a:ext cx="288000" cy="288000"/>
            </a:xfrm>
            <a:prstGeom prst="rect">
              <a:avLst/>
            </a:prstGeom>
          </p:spPr>
        </p:pic>
      </p:grpSp>
      <p:sp>
        <p:nvSpPr>
          <p:cNvPr id="226" name="圆柱体 225">
            <a:extLst>
              <a:ext uri="{FF2B5EF4-FFF2-40B4-BE49-F238E27FC236}">
                <a16:creationId xmlns:a16="http://schemas.microsoft.com/office/drawing/2014/main" id="{1B1E30AA-E835-411A-897D-3856940E4A25}"/>
              </a:ext>
            </a:extLst>
          </p:cNvPr>
          <p:cNvSpPr/>
          <p:nvPr/>
        </p:nvSpPr>
        <p:spPr>
          <a:xfrm>
            <a:off x="5224561" y="2481609"/>
            <a:ext cx="900000" cy="540000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Public dataset</a:t>
            </a:r>
            <a:endParaRPr lang="zh-CN" altLang="en-US" sz="1200" b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7BC8748-C435-49BB-8322-C3C5A1D7771B}"/>
              </a:ext>
            </a:extLst>
          </p:cNvPr>
          <p:cNvGrpSpPr/>
          <p:nvPr/>
        </p:nvGrpSpPr>
        <p:grpSpPr>
          <a:xfrm>
            <a:off x="4662279" y="1707192"/>
            <a:ext cx="2024563" cy="612413"/>
            <a:chOff x="2662362" y="1844922"/>
            <a:chExt cx="2024563" cy="612413"/>
          </a:xfrm>
        </p:grpSpPr>
        <p:sp>
          <p:nvSpPr>
            <p:cNvPr id="225" name="圆柱体 224">
              <a:extLst>
                <a:ext uri="{FF2B5EF4-FFF2-40B4-BE49-F238E27FC236}">
                  <a16:creationId xmlns:a16="http://schemas.microsoft.com/office/drawing/2014/main" id="{BBDC72D4-E862-4878-9A56-738686B7D6D2}"/>
                </a:ext>
              </a:extLst>
            </p:cNvPr>
            <p:cNvSpPr/>
            <p:nvPr/>
          </p:nvSpPr>
          <p:spPr>
            <a:xfrm>
              <a:off x="3716134" y="1881350"/>
              <a:ext cx="900000" cy="540000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Labeled dataset</a:t>
              </a:r>
              <a:endParaRPr lang="zh-CN" altLang="en-US" sz="1200" b="1" dirty="0"/>
            </a:p>
          </p:txBody>
        </p:sp>
        <p:sp>
          <p:nvSpPr>
            <p:cNvPr id="185" name="圆柱体 184">
              <a:extLst>
                <a:ext uri="{FF2B5EF4-FFF2-40B4-BE49-F238E27FC236}">
                  <a16:creationId xmlns:a16="http://schemas.microsoft.com/office/drawing/2014/main" id="{1B3114D1-340C-477E-8A24-45B910D72674}"/>
                </a:ext>
              </a:extLst>
            </p:cNvPr>
            <p:cNvSpPr/>
            <p:nvPr/>
          </p:nvSpPr>
          <p:spPr>
            <a:xfrm>
              <a:off x="2739248" y="1882306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Unlabeled dataset</a:t>
              </a:r>
              <a:endParaRPr lang="zh-CN" altLang="en-US" sz="1200" b="1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3CB67B5-C27F-4870-A36D-796332FEE6F6}"/>
                </a:ext>
              </a:extLst>
            </p:cNvPr>
            <p:cNvSpPr/>
            <p:nvPr/>
          </p:nvSpPr>
          <p:spPr>
            <a:xfrm>
              <a:off x="2662362" y="1844922"/>
              <a:ext cx="2024563" cy="61241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8ED1AB3-8F26-4A05-8765-62DDE563C7CA}"/>
              </a:ext>
            </a:extLst>
          </p:cNvPr>
          <p:cNvCxnSpPr>
            <a:cxnSpLocks/>
            <a:stCxn id="227" idx="2"/>
            <a:endCxn id="226" idx="1"/>
          </p:cNvCxnSpPr>
          <p:nvPr/>
        </p:nvCxnSpPr>
        <p:spPr>
          <a:xfrm>
            <a:off x="5674561" y="2319605"/>
            <a:ext cx="0" cy="16200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0" name="图形 229">
            <a:extLst>
              <a:ext uri="{FF2B5EF4-FFF2-40B4-BE49-F238E27FC236}">
                <a16:creationId xmlns:a16="http://schemas.microsoft.com/office/drawing/2014/main" id="{414CDB99-7C79-4582-93DA-907D30C05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281" y="3377518"/>
            <a:ext cx="576000" cy="576000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FA650D4-3902-4850-8400-1A17BA2F03E7}"/>
              </a:ext>
            </a:extLst>
          </p:cNvPr>
          <p:cNvSpPr/>
          <p:nvPr/>
        </p:nvSpPr>
        <p:spPr>
          <a:xfrm>
            <a:off x="5325695" y="4401369"/>
            <a:ext cx="720000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[5,9,0…]</a:t>
            </a: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900E6867-124F-4367-9A16-96A562A6DE50}"/>
              </a:ext>
            </a:extLst>
          </p:cNvPr>
          <p:cNvSpPr/>
          <p:nvPr/>
        </p:nvSpPr>
        <p:spPr>
          <a:xfrm>
            <a:off x="5325695" y="4885675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[7,2,8…]</a:t>
            </a: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AE3B502-F6B8-4CEC-97B5-0392246144A5}"/>
              </a:ext>
            </a:extLst>
          </p:cNvPr>
          <p:cNvSpPr/>
          <p:nvPr/>
        </p:nvSpPr>
        <p:spPr>
          <a:xfrm>
            <a:off x="5316866" y="3223819"/>
            <a:ext cx="720000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[0,4,5…]</a:t>
            </a: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38D037-9C7A-48E1-8491-1144851C3AB5}"/>
              </a:ext>
            </a:extLst>
          </p:cNvPr>
          <p:cNvSpPr/>
          <p:nvPr/>
        </p:nvSpPr>
        <p:spPr>
          <a:xfrm>
            <a:off x="5318812" y="3704670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FDA8E7E-EA1A-4193-AB4A-0D94FC46CBA8}"/>
              </a:ext>
            </a:extLst>
          </p:cNvPr>
          <p:cNvCxnSpPr>
            <a:cxnSpLocks/>
            <a:stCxn id="226" idx="2"/>
            <a:endCxn id="108" idx="6"/>
          </p:cNvCxnSpPr>
          <p:nvPr/>
        </p:nvCxnSpPr>
        <p:spPr>
          <a:xfrm rot="10800000" flipV="1">
            <a:off x="4525669" y="2751609"/>
            <a:ext cx="698892" cy="197230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809E9DE0-BB77-4156-8578-278A2C5F7EB1}"/>
              </a:ext>
            </a:extLst>
          </p:cNvPr>
          <p:cNvCxnSpPr>
            <a:cxnSpLocks/>
            <a:stCxn id="226" idx="2"/>
            <a:endCxn id="194" idx="6"/>
          </p:cNvCxnSpPr>
          <p:nvPr/>
        </p:nvCxnSpPr>
        <p:spPr>
          <a:xfrm rot="10800000" flipV="1">
            <a:off x="4525669" y="2751609"/>
            <a:ext cx="698892" cy="7687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A459FC4C-948A-47A9-BA40-B3C3DF46526F}"/>
              </a:ext>
            </a:extLst>
          </p:cNvPr>
          <p:cNvSpPr/>
          <p:nvPr/>
        </p:nvSpPr>
        <p:spPr>
          <a:xfrm>
            <a:off x="6961857" y="4409832"/>
            <a:ext cx="72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72036C5-904C-4D87-BEE1-F861AFFA096A}"/>
              </a:ext>
            </a:extLst>
          </p:cNvPr>
          <p:cNvSpPr/>
          <p:nvPr/>
        </p:nvSpPr>
        <p:spPr>
          <a:xfrm>
            <a:off x="5226866" y="3141602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81FE1C57-A850-423B-A2FB-D99F785527BC}"/>
              </a:ext>
            </a:extLst>
          </p:cNvPr>
          <p:cNvSpPr/>
          <p:nvPr/>
        </p:nvSpPr>
        <p:spPr>
          <a:xfrm>
            <a:off x="5235016" y="4349062"/>
            <a:ext cx="900000" cy="1027035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33AF8280-3193-4167-A37E-25FC21709F26}"/>
              </a:ext>
            </a:extLst>
          </p:cNvPr>
          <p:cNvSpPr txBox="1"/>
          <p:nvPr/>
        </p:nvSpPr>
        <p:spPr>
          <a:xfrm>
            <a:off x="7836056" y="3459005"/>
            <a:ext cx="1077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Identified as </a:t>
            </a:r>
            <a:r>
              <a:rPr lang="en-US" altLang="zh-CN" sz="12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575556C-FB2D-46CD-8A3C-E95BE325CF3E}"/>
              </a:ext>
            </a:extLst>
          </p:cNvPr>
          <p:cNvSpPr txBox="1"/>
          <p:nvPr/>
        </p:nvSpPr>
        <p:spPr>
          <a:xfrm>
            <a:off x="7754209" y="4594385"/>
            <a:ext cx="1240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Identified as </a:t>
            </a:r>
            <a:r>
              <a:rPr lang="en-US" altLang="zh-CN" sz="1200" b="1" i="1" dirty="0">
                <a:solidFill>
                  <a:srgbClr val="FF0000"/>
                </a:solidFill>
              </a:rPr>
              <a:t>Byzantine Client</a:t>
            </a:r>
          </a:p>
        </p:txBody>
      </p: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2E80693-568A-460C-B787-3B47CB774587}"/>
              </a:ext>
            </a:extLst>
          </p:cNvPr>
          <p:cNvSpPr/>
          <p:nvPr/>
        </p:nvSpPr>
        <p:spPr>
          <a:xfrm>
            <a:off x="5008037" y="3142379"/>
            <a:ext cx="180000" cy="104314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左大括号 243">
            <a:extLst>
              <a:ext uri="{FF2B5EF4-FFF2-40B4-BE49-F238E27FC236}">
                <a16:creationId xmlns:a16="http://schemas.microsoft.com/office/drawing/2014/main" id="{7B2D8E23-85E1-495D-9AF2-4BBCF76517B4}"/>
              </a:ext>
            </a:extLst>
          </p:cNvPr>
          <p:cNvSpPr/>
          <p:nvPr/>
        </p:nvSpPr>
        <p:spPr>
          <a:xfrm>
            <a:off x="4999449" y="4349062"/>
            <a:ext cx="180000" cy="104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CDAF62-0B7B-4AB1-8524-6EEAF4E2FDDB}"/>
              </a:ext>
            </a:extLst>
          </p:cNvPr>
          <p:cNvCxnSpPr>
            <a:cxnSpLocks/>
            <a:stCxn id="175" idx="6"/>
            <a:endCxn id="244" idx="1"/>
          </p:cNvCxnSpPr>
          <p:nvPr/>
        </p:nvCxnSpPr>
        <p:spPr>
          <a:xfrm>
            <a:off x="4525669" y="4869120"/>
            <a:ext cx="473780" cy="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342E30C3-31B5-420D-9226-17A6954A1313}"/>
              </a:ext>
            </a:extLst>
          </p:cNvPr>
          <p:cNvCxnSpPr>
            <a:cxnSpLocks/>
            <a:stCxn id="216" idx="6"/>
            <a:endCxn id="76" idx="1"/>
          </p:cNvCxnSpPr>
          <p:nvPr/>
        </p:nvCxnSpPr>
        <p:spPr>
          <a:xfrm flipV="1">
            <a:off x="4525669" y="3663950"/>
            <a:ext cx="482368" cy="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DBC2D44B-8AEB-425B-8574-43EB71CE44F5}"/>
              </a:ext>
            </a:extLst>
          </p:cNvPr>
          <p:cNvSpPr/>
          <p:nvPr/>
        </p:nvSpPr>
        <p:spPr>
          <a:xfrm>
            <a:off x="6961857" y="4884116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[7,2,8…]</a:t>
            </a:r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D681AB09-3246-42DE-BE9C-98371FE5494F}"/>
              </a:ext>
            </a:extLst>
          </p:cNvPr>
          <p:cNvSpPr/>
          <p:nvPr/>
        </p:nvSpPr>
        <p:spPr>
          <a:xfrm>
            <a:off x="6961857" y="3214294"/>
            <a:ext cx="72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57CB3043-4572-4B74-AE9B-FB2C2C7755CB}"/>
              </a:ext>
            </a:extLst>
          </p:cNvPr>
          <p:cNvSpPr/>
          <p:nvPr/>
        </p:nvSpPr>
        <p:spPr>
          <a:xfrm>
            <a:off x="6961857" y="3705258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7B342BE1-87A4-4B22-9AD0-D2643FE936FF}"/>
              </a:ext>
            </a:extLst>
          </p:cNvPr>
          <p:cNvCxnSpPr>
            <a:cxnSpLocks/>
            <a:stCxn id="231" idx="3"/>
            <a:endCxn id="284" idx="1"/>
          </p:cNvCxnSpPr>
          <p:nvPr/>
        </p:nvCxnSpPr>
        <p:spPr>
          <a:xfrm flipV="1">
            <a:off x="6045695" y="5100116"/>
            <a:ext cx="916162" cy="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72B37834-2F18-4600-82C9-A0DA43A323C0}"/>
              </a:ext>
            </a:extLst>
          </p:cNvPr>
          <p:cNvCxnSpPr>
            <a:cxnSpLocks/>
            <a:stCxn id="233" idx="3"/>
            <a:endCxn id="286" idx="1"/>
          </p:cNvCxnSpPr>
          <p:nvPr/>
        </p:nvCxnSpPr>
        <p:spPr>
          <a:xfrm>
            <a:off x="6038812" y="3920670"/>
            <a:ext cx="923045" cy="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8D84D2E-7DFB-46EF-84AD-88EC1AB9F8BC}"/>
              </a:ext>
            </a:extLst>
          </p:cNvPr>
          <p:cNvSpPr/>
          <p:nvPr/>
        </p:nvSpPr>
        <p:spPr>
          <a:xfrm>
            <a:off x="6871314" y="3133859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9CDD2E-D3EC-4007-B045-A1FB22407052}"/>
              </a:ext>
            </a:extLst>
          </p:cNvPr>
          <p:cNvSpPr/>
          <p:nvPr/>
        </p:nvSpPr>
        <p:spPr>
          <a:xfrm>
            <a:off x="6871314" y="4349143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D8E5E8BF-00FB-422E-940B-A56F6448EE07}"/>
              </a:ext>
            </a:extLst>
          </p:cNvPr>
          <p:cNvCxnSpPr>
            <a:cxnSpLocks/>
            <a:stCxn id="230" idx="3"/>
            <a:endCxn id="188" idx="2"/>
          </p:cNvCxnSpPr>
          <p:nvPr/>
        </p:nvCxnSpPr>
        <p:spPr>
          <a:xfrm>
            <a:off x="2972281" y="3665518"/>
            <a:ext cx="1013388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94A6AE95-C9A0-4196-8943-897C559E978A}"/>
              </a:ext>
            </a:extLst>
          </p:cNvPr>
          <p:cNvCxnSpPr>
            <a:cxnSpLocks/>
            <a:stCxn id="229" idx="3"/>
            <a:endCxn id="101" idx="2"/>
          </p:cNvCxnSpPr>
          <p:nvPr/>
        </p:nvCxnSpPr>
        <p:spPr>
          <a:xfrm flipV="1">
            <a:off x="2972281" y="4869120"/>
            <a:ext cx="1013388" cy="128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EA2D8453-778B-4F65-8237-E2346D92CDBF}"/>
              </a:ext>
            </a:extLst>
          </p:cNvPr>
          <p:cNvGrpSpPr/>
          <p:nvPr/>
        </p:nvGrpSpPr>
        <p:grpSpPr>
          <a:xfrm>
            <a:off x="6863482" y="1692950"/>
            <a:ext cx="1044504" cy="1269543"/>
            <a:chOff x="8350650" y="2132298"/>
            <a:chExt cx="1044504" cy="1269543"/>
          </a:xfrm>
        </p:grpSpPr>
        <p:sp>
          <p:nvSpPr>
            <p:cNvPr id="308" name="圆柱体 307">
              <a:extLst>
                <a:ext uri="{FF2B5EF4-FFF2-40B4-BE49-F238E27FC236}">
                  <a16:creationId xmlns:a16="http://schemas.microsoft.com/office/drawing/2014/main" id="{3477D969-FC2E-4942-B7E5-5C975CCF7020}"/>
                </a:ext>
              </a:extLst>
            </p:cNvPr>
            <p:cNvSpPr/>
            <p:nvPr/>
          </p:nvSpPr>
          <p:spPr>
            <a:xfrm>
              <a:off x="8431979" y="2167575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Unlabeled dataset</a:t>
              </a:r>
              <a:endParaRPr lang="zh-CN" altLang="en-US" sz="1200" b="1" dirty="0"/>
            </a:p>
          </p:txBody>
        </p:sp>
        <p:sp>
          <p:nvSpPr>
            <p:cNvPr id="309" name="矩形: 圆角 308">
              <a:extLst>
                <a:ext uri="{FF2B5EF4-FFF2-40B4-BE49-F238E27FC236}">
                  <a16:creationId xmlns:a16="http://schemas.microsoft.com/office/drawing/2014/main" id="{3F46A1BF-6602-409C-BFE0-55AF81996A91}"/>
                </a:ext>
              </a:extLst>
            </p:cNvPr>
            <p:cNvSpPr/>
            <p:nvPr/>
          </p:nvSpPr>
          <p:spPr>
            <a:xfrm>
              <a:off x="8542901" y="2872227"/>
              <a:ext cx="720000" cy="43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[0,4,5…]</a:t>
              </a: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431EDE6-EF8F-48C1-80CC-768038FC6E14}"/>
                </a:ext>
              </a:extLst>
            </p:cNvPr>
            <p:cNvSpPr/>
            <p:nvPr/>
          </p:nvSpPr>
          <p:spPr>
            <a:xfrm>
              <a:off x="8350650" y="2132298"/>
              <a:ext cx="1044504" cy="126954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cxnSp>
        <p:nvCxnSpPr>
          <p:cNvPr id="312" name="连接符: 曲线 311">
            <a:extLst>
              <a:ext uri="{FF2B5EF4-FFF2-40B4-BE49-F238E27FC236}">
                <a16:creationId xmlns:a16="http://schemas.microsoft.com/office/drawing/2014/main" id="{153EFBFC-CAA8-4080-A3F6-6C5BB872C847}"/>
              </a:ext>
            </a:extLst>
          </p:cNvPr>
          <p:cNvCxnSpPr>
            <a:cxnSpLocks/>
            <a:stCxn id="185" idx="3"/>
            <a:endCxn id="308" idx="3"/>
          </p:cNvCxnSpPr>
          <p:nvPr/>
        </p:nvCxnSpPr>
        <p:spPr>
          <a:xfrm rot="5400000" flipH="1" flipV="1">
            <a:off x="6283813" y="1173579"/>
            <a:ext cx="16349" cy="2205646"/>
          </a:xfrm>
          <a:prstGeom prst="curvedConnector3">
            <a:avLst>
              <a:gd name="adj1" fmla="val -932167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连接符: 曲线 312">
            <a:extLst>
              <a:ext uri="{FF2B5EF4-FFF2-40B4-BE49-F238E27FC236}">
                <a16:creationId xmlns:a16="http://schemas.microsoft.com/office/drawing/2014/main" id="{263B51AD-43F6-46C2-B75D-7588449680D5}"/>
              </a:ext>
            </a:extLst>
          </p:cNvPr>
          <p:cNvCxnSpPr>
            <a:cxnSpLocks/>
            <a:stCxn id="232" idx="3"/>
            <a:endCxn id="309" idx="1"/>
          </p:cNvCxnSpPr>
          <p:nvPr/>
        </p:nvCxnSpPr>
        <p:spPr>
          <a:xfrm flipV="1">
            <a:off x="6036866" y="2648879"/>
            <a:ext cx="1018867" cy="79094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3D9989C1-0664-478C-87C9-7227F0A71CFB}"/>
              </a:ext>
            </a:extLst>
          </p:cNvPr>
          <p:cNvGrpSpPr/>
          <p:nvPr/>
        </p:nvGrpSpPr>
        <p:grpSpPr>
          <a:xfrm>
            <a:off x="9035154" y="3277601"/>
            <a:ext cx="1440000" cy="612000"/>
            <a:chOff x="8418731" y="3273598"/>
            <a:chExt cx="1440000" cy="612000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FB354AA4-93BE-4CDE-BACD-22B5D6DF56BD}"/>
                </a:ext>
              </a:extLst>
            </p:cNvPr>
            <p:cNvGrpSpPr/>
            <p:nvPr/>
          </p:nvGrpSpPr>
          <p:grpSpPr>
            <a:xfrm>
              <a:off x="8450741" y="3309135"/>
              <a:ext cx="540000" cy="540000"/>
              <a:chOff x="7679563" y="1172136"/>
              <a:chExt cx="976750" cy="986490"/>
            </a:xfrm>
          </p:grpSpPr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954AD832-3C80-41E2-903C-250FBA7D3980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76A1AE73-D189-4F4C-A0C2-6414A204F73E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E1FA85DE-2018-49D9-8ADC-1C72BEAEA539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60A0F3E2-E108-4EEA-A3CB-4E6945244449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4719DDBD-7958-4316-9C52-858FA87C234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60F9358F-4D29-4DB6-9704-C442FF35C79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流程图: 接点 253">
                <a:extLst>
                  <a:ext uri="{FF2B5EF4-FFF2-40B4-BE49-F238E27FC236}">
                    <a16:creationId xmlns:a16="http://schemas.microsoft.com/office/drawing/2014/main" id="{4E53680F-ED40-4D37-A2B5-2E8588658599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流程图: 接点 254">
                <a:extLst>
                  <a:ext uri="{FF2B5EF4-FFF2-40B4-BE49-F238E27FC236}">
                    <a16:creationId xmlns:a16="http://schemas.microsoft.com/office/drawing/2014/main" id="{83034F13-A89E-428C-BC6B-995D8785947C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流程图: 接点 255">
                <a:extLst>
                  <a:ext uri="{FF2B5EF4-FFF2-40B4-BE49-F238E27FC236}">
                    <a16:creationId xmlns:a16="http://schemas.microsoft.com/office/drawing/2014/main" id="{76A8EAA9-CE2B-4723-83D2-23C7CA275B08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6BAF2DF5-CA56-4167-BC5C-869D487D24CE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86D20217-DC4F-4B59-8294-3187F142BDA4}"/>
                  </a:ext>
                </a:extLst>
              </p:cNvPr>
              <p:cNvCxnSpPr>
                <a:cxnSpLocks/>
                <a:stCxn id="248" idx="6"/>
                <a:endCxn id="253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393A5A00-35EB-4491-AE46-329B05B9E253}"/>
                  </a:ext>
                </a:extLst>
              </p:cNvPr>
              <p:cNvCxnSpPr>
                <a:cxnSpLocks/>
                <a:stCxn id="248" idx="6"/>
                <a:endCxn id="254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AAF35B3B-58FA-4EA7-9E28-51A816AF4A52}"/>
                  </a:ext>
                </a:extLst>
              </p:cNvPr>
              <p:cNvCxnSpPr>
                <a:cxnSpLocks/>
                <a:stCxn id="248" idx="6"/>
                <a:endCxn id="251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598CCA4B-0B47-4DF6-89B0-60A2E7CCE2E8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311A2183-55F9-494C-8B75-E2403000CEF5}"/>
                  </a:ext>
                </a:extLst>
              </p:cNvPr>
              <p:cNvCxnSpPr>
                <a:cxnSpLocks/>
                <a:stCxn id="249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724A1A70-688E-494C-B0F9-5806611585A8}"/>
                  </a:ext>
                </a:extLst>
              </p:cNvPr>
              <p:cNvCxnSpPr>
                <a:cxnSpLocks/>
                <a:stCxn id="249" idx="6"/>
                <a:endCxn id="254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B2EDB7D-E25E-4EFD-B051-7AC534E5F187}"/>
                  </a:ext>
                </a:extLst>
              </p:cNvPr>
              <p:cNvCxnSpPr>
                <a:cxnSpLocks/>
                <a:stCxn id="249" idx="6"/>
                <a:endCxn id="251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4C4B47C9-6758-4E53-9D63-B7285E033728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36CADDAC-372C-451B-93AF-9B8BDAF28591}"/>
                  </a:ext>
                </a:extLst>
              </p:cNvPr>
              <p:cNvCxnSpPr>
                <a:cxnSpLocks/>
                <a:stCxn id="250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F133E46D-B6A3-456B-9877-A1B4F61B8239}"/>
                  </a:ext>
                </a:extLst>
              </p:cNvPr>
              <p:cNvCxnSpPr>
                <a:cxnSpLocks/>
                <a:stCxn id="250" idx="6"/>
                <a:endCxn id="254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FD36F81F-F379-4B75-800B-DC692A861E9B}"/>
                  </a:ext>
                </a:extLst>
              </p:cNvPr>
              <p:cNvCxnSpPr>
                <a:cxnSpLocks/>
                <a:stCxn id="250" idx="6"/>
                <a:endCxn id="251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E6E47B81-9B82-443E-ABA4-1B86F02D8AC2}"/>
                  </a:ext>
                </a:extLst>
              </p:cNvPr>
              <p:cNvCxnSpPr>
                <a:cxnSpLocks/>
                <a:stCxn id="252" idx="6"/>
                <a:endCxn id="255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99CBE7AF-71BD-436B-A359-96B177F3089C}"/>
                  </a:ext>
                </a:extLst>
              </p:cNvPr>
              <p:cNvCxnSpPr>
                <a:cxnSpLocks/>
                <a:stCxn id="253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F195A86C-F2E8-4057-8038-1D7416ADB86B}"/>
                  </a:ext>
                </a:extLst>
              </p:cNvPr>
              <p:cNvCxnSpPr>
                <a:cxnSpLocks/>
                <a:stCxn id="254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82052667-4672-4D4D-8B4A-4274A070262C}"/>
                  </a:ext>
                </a:extLst>
              </p:cNvPr>
              <p:cNvCxnSpPr>
                <a:cxnSpLocks/>
                <a:stCxn id="251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5AF63D04-15F2-4A19-9E5B-1F276267F323}"/>
                  </a:ext>
                </a:extLst>
              </p:cNvPr>
              <p:cNvCxnSpPr>
                <a:cxnSpLocks/>
                <a:stCxn id="256" idx="2"/>
                <a:endCxn id="252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379432E8-AEA7-4346-B68C-52E476F854C5}"/>
                  </a:ext>
                </a:extLst>
              </p:cNvPr>
              <p:cNvCxnSpPr>
                <a:cxnSpLocks/>
                <a:stCxn id="256" idx="2"/>
                <a:endCxn id="253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92750C42-39E2-44D8-9AF5-11A300FC8A52}"/>
                  </a:ext>
                </a:extLst>
              </p:cNvPr>
              <p:cNvCxnSpPr>
                <a:cxnSpLocks/>
                <a:stCxn id="256" idx="2"/>
                <a:endCxn id="254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C19853D1-5FA3-4476-BDAB-40516F7BD2F3}"/>
                  </a:ext>
                </a:extLst>
              </p:cNvPr>
              <p:cNvCxnSpPr>
                <a:cxnSpLocks/>
                <a:stCxn id="256" idx="2"/>
                <a:endCxn id="251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7" name="流程图: 接点 276">
                <a:extLst>
                  <a:ext uri="{FF2B5EF4-FFF2-40B4-BE49-F238E27FC236}">
                    <a16:creationId xmlns:a16="http://schemas.microsoft.com/office/drawing/2014/main" id="{6A1096E0-A89F-4D32-8A46-6FE4131F72DB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7A100BE6-0A62-4AAE-A35C-331A00855DA4}"/>
                  </a:ext>
                </a:extLst>
              </p:cNvPr>
              <p:cNvCxnSpPr>
                <a:cxnSpLocks/>
                <a:stCxn id="252" idx="6"/>
                <a:endCxn id="277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6CE447A0-4253-440D-BBC6-796DA091D317}"/>
                  </a:ext>
                </a:extLst>
              </p:cNvPr>
              <p:cNvCxnSpPr>
                <a:cxnSpLocks/>
                <a:stCxn id="251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D68A2045-8F88-4524-B856-99369E1269D4}"/>
                  </a:ext>
                </a:extLst>
              </p:cNvPr>
              <p:cNvCxnSpPr>
                <a:cxnSpLocks/>
                <a:stCxn id="254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8C6C93BD-732D-4DFF-8696-19887832C8CE}"/>
                  </a:ext>
                </a:extLst>
              </p:cNvPr>
              <p:cNvCxnSpPr>
                <a:cxnSpLocks/>
                <a:stCxn id="253" idx="6"/>
                <a:endCxn id="277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E894805E-A6D4-43D0-88AC-DFE1A5B80589}"/>
                </a:ext>
              </a:extLst>
            </p:cNvPr>
            <p:cNvGrpSpPr/>
            <p:nvPr/>
          </p:nvGrpSpPr>
          <p:grpSpPr>
            <a:xfrm>
              <a:off x="9253030" y="3313447"/>
              <a:ext cx="540000" cy="540000"/>
              <a:chOff x="7679563" y="1172136"/>
              <a:chExt cx="976750" cy="986490"/>
            </a:xfrm>
          </p:grpSpPr>
          <p:sp>
            <p:nvSpPr>
              <p:cNvPr id="330" name="流程图: 接点 329">
                <a:extLst>
                  <a:ext uri="{FF2B5EF4-FFF2-40B4-BE49-F238E27FC236}">
                    <a16:creationId xmlns:a16="http://schemas.microsoft.com/office/drawing/2014/main" id="{F13FE807-3CB8-4DD5-9C38-F207A3E1A665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流程图: 接点 330">
                <a:extLst>
                  <a:ext uri="{FF2B5EF4-FFF2-40B4-BE49-F238E27FC236}">
                    <a16:creationId xmlns:a16="http://schemas.microsoft.com/office/drawing/2014/main" id="{3F4E2CB8-6746-445F-94F4-05B6E72E749B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流程图: 接点 331">
                <a:extLst>
                  <a:ext uri="{FF2B5EF4-FFF2-40B4-BE49-F238E27FC236}">
                    <a16:creationId xmlns:a16="http://schemas.microsoft.com/office/drawing/2014/main" id="{777338F8-325B-41B7-BD05-67AF457F09D5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流程图: 接点 332">
                <a:extLst>
                  <a:ext uri="{FF2B5EF4-FFF2-40B4-BE49-F238E27FC236}">
                    <a16:creationId xmlns:a16="http://schemas.microsoft.com/office/drawing/2014/main" id="{69B3E826-A73A-40AB-8CEF-B71956F588D0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流程图: 接点 333">
                <a:extLst>
                  <a:ext uri="{FF2B5EF4-FFF2-40B4-BE49-F238E27FC236}">
                    <a16:creationId xmlns:a16="http://schemas.microsoft.com/office/drawing/2014/main" id="{610208C8-F4A8-407A-9234-2ECA70D4A9CB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流程图: 接点 334">
                <a:extLst>
                  <a:ext uri="{FF2B5EF4-FFF2-40B4-BE49-F238E27FC236}">
                    <a16:creationId xmlns:a16="http://schemas.microsoft.com/office/drawing/2014/main" id="{21473ED0-D424-403B-9A51-7CF4FD762B04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流程图: 接点 335">
                <a:extLst>
                  <a:ext uri="{FF2B5EF4-FFF2-40B4-BE49-F238E27FC236}">
                    <a16:creationId xmlns:a16="http://schemas.microsoft.com/office/drawing/2014/main" id="{1D2498DC-9D1A-4D5E-A340-FF126BB4C89E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流程图: 接点 336">
                <a:extLst>
                  <a:ext uri="{FF2B5EF4-FFF2-40B4-BE49-F238E27FC236}">
                    <a16:creationId xmlns:a16="http://schemas.microsoft.com/office/drawing/2014/main" id="{C0EB635C-C033-4F24-A3E4-6D291A4C084E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流程图: 接点 337">
                <a:extLst>
                  <a:ext uri="{FF2B5EF4-FFF2-40B4-BE49-F238E27FC236}">
                    <a16:creationId xmlns:a16="http://schemas.microsoft.com/office/drawing/2014/main" id="{394F733B-6EA0-429C-B88C-113A4C456AF0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96594ED9-CE5F-4E13-9A89-5F5AA0472D86}"/>
                  </a:ext>
                </a:extLst>
              </p:cNvPr>
              <p:cNvCxnSpPr>
                <a:cxnSpLocks/>
                <a:stCxn id="330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3F6170B4-4790-4D4A-869C-971660E04E09}"/>
                  </a:ext>
                </a:extLst>
              </p:cNvPr>
              <p:cNvCxnSpPr>
                <a:cxnSpLocks/>
                <a:stCxn id="330" idx="6"/>
                <a:endCxn id="33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76B35E17-D34A-409F-9467-ED7C58C15838}"/>
                  </a:ext>
                </a:extLst>
              </p:cNvPr>
              <p:cNvCxnSpPr>
                <a:cxnSpLocks/>
                <a:stCxn id="330" idx="6"/>
                <a:endCxn id="33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F2ACB2E8-71EC-4CC2-93B1-A57E68538028}"/>
                  </a:ext>
                </a:extLst>
              </p:cNvPr>
              <p:cNvCxnSpPr>
                <a:cxnSpLocks/>
                <a:stCxn id="330" idx="6"/>
                <a:endCxn id="33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5D70AF35-F121-4D74-A2DD-87020231582B}"/>
                  </a:ext>
                </a:extLst>
              </p:cNvPr>
              <p:cNvCxnSpPr>
                <a:cxnSpLocks/>
                <a:stCxn id="331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62247079-DFFC-4E2F-89BC-DBEAB8435C99}"/>
                  </a:ext>
                </a:extLst>
              </p:cNvPr>
              <p:cNvCxnSpPr>
                <a:cxnSpLocks/>
                <a:stCxn id="331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501200B7-82A0-4B5C-A6C0-121DDAE6D1A9}"/>
                  </a:ext>
                </a:extLst>
              </p:cNvPr>
              <p:cNvCxnSpPr>
                <a:cxnSpLocks/>
                <a:stCxn id="331" idx="6"/>
                <a:endCxn id="33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BD7F6A30-E5B8-4D2E-BA53-31241DC04099}"/>
                  </a:ext>
                </a:extLst>
              </p:cNvPr>
              <p:cNvCxnSpPr>
                <a:cxnSpLocks/>
                <a:stCxn id="331" idx="6"/>
                <a:endCxn id="33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5EF529E7-F037-4DB0-9434-A4FE37B41F77}"/>
                  </a:ext>
                </a:extLst>
              </p:cNvPr>
              <p:cNvCxnSpPr>
                <a:cxnSpLocks/>
                <a:stCxn id="332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D052E2DC-9A8F-4741-978D-CFB0D219C29A}"/>
                  </a:ext>
                </a:extLst>
              </p:cNvPr>
              <p:cNvCxnSpPr>
                <a:cxnSpLocks/>
                <a:stCxn id="332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46E5FCC8-AD59-43DA-B1F6-F04281508F88}"/>
                  </a:ext>
                </a:extLst>
              </p:cNvPr>
              <p:cNvCxnSpPr>
                <a:cxnSpLocks/>
                <a:stCxn id="332" idx="6"/>
                <a:endCxn id="33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8D5D916C-4ED6-4A62-A289-E814FF6FB6D3}"/>
                  </a:ext>
                </a:extLst>
              </p:cNvPr>
              <p:cNvCxnSpPr>
                <a:cxnSpLocks/>
                <a:stCxn id="332" idx="6"/>
                <a:endCxn id="33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1" name="直接连接符 350">
                <a:extLst>
                  <a:ext uri="{FF2B5EF4-FFF2-40B4-BE49-F238E27FC236}">
                    <a16:creationId xmlns:a16="http://schemas.microsoft.com/office/drawing/2014/main" id="{5B2B38C4-1172-452C-AC92-D0D3CF21EA61}"/>
                  </a:ext>
                </a:extLst>
              </p:cNvPr>
              <p:cNvCxnSpPr>
                <a:cxnSpLocks/>
                <a:stCxn id="334" idx="6"/>
                <a:endCxn id="337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EC0608C3-41C2-45ED-9B41-69A56B914777}"/>
                  </a:ext>
                </a:extLst>
              </p:cNvPr>
              <p:cNvCxnSpPr>
                <a:cxnSpLocks/>
                <a:stCxn id="335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3CC3A4B8-A2FA-4D40-87CF-F2175CFE957A}"/>
                  </a:ext>
                </a:extLst>
              </p:cNvPr>
              <p:cNvCxnSpPr>
                <a:cxnSpLocks/>
                <a:stCxn id="336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7A9DEAD1-B6B6-47B2-9FFB-F3AEA07A94DF}"/>
                  </a:ext>
                </a:extLst>
              </p:cNvPr>
              <p:cNvCxnSpPr>
                <a:cxnSpLocks/>
                <a:stCxn id="333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FB9EA311-A6D2-4BF9-8A49-8122FE6BDD63}"/>
                  </a:ext>
                </a:extLst>
              </p:cNvPr>
              <p:cNvCxnSpPr>
                <a:cxnSpLocks/>
                <a:stCxn id="338" idx="2"/>
                <a:endCxn id="33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B17C483A-9066-46D8-8647-B26E3A895970}"/>
                  </a:ext>
                </a:extLst>
              </p:cNvPr>
              <p:cNvCxnSpPr>
                <a:cxnSpLocks/>
                <a:stCxn id="338" idx="2"/>
                <a:endCxn id="33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D4E5B068-2E3F-4BCC-9F1F-F0C22A39FE0C}"/>
                  </a:ext>
                </a:extLst>
              </p:cNvPr>
              <p:cNvCxnSpPr>
                <a:cxnSpLocks/>
                <a:stCxn id="338" idx="2"/>
                <a:endCxn id="33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A9D34599-5B92-4799-82DD-6B8E1BF1050A}"/>
                  </a:ext>
                </a:extLst>
              </p:cNvPr>
              <p:cNvCxnSpPr>
                <a:cxnSpLocks/>
                <a:stCxn id="338" idx="2"/>
                <a:endCxn id="33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59" name="流程图: 接点 358">
                <a:extLst>
                  <a:ext uri="{FF2B5EF4-FFF2-40B4-BE49-F238E27FC236}">
                    <a16:creationId xmlns:a16="http://schemas.microsoft.com/office/drawing/2014/main" id="{9FA00C0E-46E4-415C-B163-0666050F4725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CA6784B5-F951-4927-A56F-B28FB2CA3F7C}"/>
                  </a:ext>
                </a:extLst>
              </p:cNvPr>
              <p:cNvCxnSpPr>
                <a:cxnSpLocks/>
                <a:stCxn id="334" idx="6"/>
                <a:endCxn id="359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EAF26964-5FF9-44A0-AE39-355B295FFC0F}"/>
                  </a:ext>
                </a:extLst>
              </p:cNvPr>
              <p:cNvCxnSpPr>
                <a:cxnSpLocks/>
                <a:stCxn id="333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491C80B7-F1B4-484F-8EC3-7B1F9B55599F}"/>
                  </a:ext>
                </a:extLst>
              </p:cNvPr>
              <p:cNvCxnSpPr>
                <a:cxnSpLocks/>
                <a:stCxn id="336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DE98CFEC-ABEC-4D0B-9CFA-C458B037FED9}"/>
                  </a:ext>
                </a:extLst>
              </p:cNvPr>
              <p:cNvCxnSpPr>
                <a:cxnSpLocks/>
                <a:stCxn id="335" idx="6"/>
                <a:endCxn id="359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00CD0A50-EEE4-424D-8904-53A44C731864}"/>
                </a:ext>
              </a:extLst>
            </p:cNvPr>
            <p:cNvCxnSpPr>
              <a:cxnSpLocks/>
              <a:stCxn id="277" idx="6"/>
              <a:endCxn id="331" idx="2"/>
            </p:cNvCxnSpPr>
            <p:nvPr/>
          </p:nvCxnSpPr>
          <p:spPr>
            <a:xfrm>
              <a:off x="8990741" y="3579790"/>
              <a:ext cx="262289" cy="431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AFB35DD0-06F7-4DAA-9E8F-79180D653075}"/>
                </a:ext>
              </a:extLst>
            </p:cNvPr>
            <p:cNvSpPr/>
            <p:nvPr/>
          </p:nvSpPr>
          <p:spPr>
            <a:xfrm>
              <a:off x="8418731" y="3273598"/>
              <a:ext cx="1440000" cy="612000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cxnSp>
        <p:nvCxnSpPr>
          <p:cNvPr id="369" name="连接符: 曲线 368">
            <a:extLst>
              <a:ext uri="{FF2B5EF4-FFF2-40B4-BE49-F238E27FC236}">
                <a16:creationId xmlns:a16="http://schemas.microsoft.com/office/drawing/2014/main" id="{4700235D-A3A9-4237-969C-A2BDB9EC95E1}"/>
              </a:ext>
            </a:extLst>
          </p:cNvPr>
          <p:cNvCxnSpPr>
            <a:cxnSpLocks/>
            <a:stCxn id="310" idx="3"/>
            <a:endCxn id="368" idx="0"/>
          </p:cNvCxnSpPr>
          <p:nvPr/>
        </p:nvCxnSpPr>
        <p:spPr>
          <a:xfrm>
            <a:off x="7907986" y="2327722"/>
            <a:ext cx="1847168" cy="94987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3" name="文本框 372">
            <a:extLst>
              <a:ext uri="{FF2B5EF4-FFF2-40B4-BE49-F238E27FC236}">
                <a16:creationId xmlns:a16="http://schemas.microsoft.com/office/drawing/2014/main" id="{1A4D9EB9-DF77-43F8-B0CF-60D8F1FF68A3}"/>
              </a:ext>
            </a:extLst>
          </p:cNvPr>
          <p:cNvSpPr txBox="1"/>
          <p:nvPr/>
        </p:nvSpPr>
        <p:spPr>
          <a:xfrm>
            <a:off x="2885093" y="2890991"/>
            <a:ext cx="64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2DCE1B13-5EBD-4DCC-9397-5D3C3375F60E}"/>
              </a:ext>
            </a:extLst>
          </p:cNvPr>
          <p:cNvSpPr txBox="1"/>
          <p:nvPr/>
        </p:nvSpPr>
        <p:spPr>
          <a:xfrm>
            <a:off x="2831126" y="4089654"/>
            <a:ext cx="810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rgbClr val="FF0000"/>
                </a:solidFill>
              </a:rPr>
              <a:t>Byzantine Client</a:t>
            </a: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76543831-9B24-4224-9093-E27C4BC82CA4}"/>
              </a:ext>
            </a:extLst>
          </p:cNvPr>
          <p:cNvSpPr txBox="1"/>
          <p:nvPr/>
        </p:nvSpPr>
        <p:spPr>
          <a:xfrm>
            <a:off x="9196506" y="4766193"/>
            <a:ext cx="1176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chemeClr val="accent1"/>
                </a:solidFill>
              </a:rPr>
              <a:t>Central Server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193415FC-041F-4F2B-837C-414CCDA55D9C}"/>
              </a:ext>
            </a:extLst>
          </p:cNvPr>
          <p:cNvSpPr txBox="1"/>
          <p:nvPr/>
        </p:nvSpPr>
        <p:spPr>
          <a:xfrm>
            <a:off x="3250001" y="330044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①</a:t>
            </a: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C1E9209E-F737-4138-AB86-DF9348C3E1E7}"/>
              </a:ext>
            </a:extLst>
          </p:cNvPr>
          <p:cNvSpPr txBox="1"/>
          <p:nvPr/>
        </p:nvSpPr>
        <p:spPr>
          <a:xfrm>
            <a:off x="4788924" y="243332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②</a:t>
            </a: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1ACBE6FB-EA08-4E46-8ED1-BA6FECD86F59}"/>
              </a:ext>
            </a:extLst>
          </p:cNvPr>
          <p:cNvSpPr txBox="1"/>
          <p:nvPr/>
        </p:nvSpPr>
        <p:spPr>
          <a:xfrm>
            <a:off x="4520216" y="360745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③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3F80B09A-9C1C-4A50-91EA-5A04D49FE2C8}"/>
              </a:ext>
            </a:extLst>
          </p:cNvPr>
          <p:cNvSpPr txBox="1"/>
          <p:nvPr/>
        </p:nvSpPr>
        <p:spPr>
          <a:xfrm>
            <a:off x="7719561" y="425987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④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1C817957-0FAE-4948-93D1-66E3BFB52DC8}"/>
              </a:ext>
            </a:extLst>
          </p:cNvPr>
          <p:cNvSpPr txBox="1"/>
          <p:nvPr/>
        </p:nvSpPr>
        <p:spPr>
          <a:xfrm>
            <a:off x="8883761" y="3867044"/>
            <a:ext cx="170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Global Model Update</a:t>
            </a:r>
            <a:endParaRPr lang="zh-CN" altLang="en-US" sz="12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187571E8-9703-449B-90B2-808F32A72D62}"/>
              </a:ext>
            </a:extLst>
          </p:cNvPr>
          <p:cNvSpPr txBox="1"/>
          <p:nvPr/>
        </p:nvSpPr>
        <p:spPr>
          <a:xfrm>
            <a:off x="3250000" y="449166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①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F9A6AF48-D624-40CB-BFFA-09425332BB4F}"/>
              </a:ext>
            </a:extLst>
          </p:cNvPr>
          <p:cNvSpPr txBox="1"/>
          <p:nvPr/>
        </p:nvSpPr>
        <p:spPr>
          <a:xfrm>
            <a:off x="4529841" y="481828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③</a:t>
            </a: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04204835-7AA2-4CF2-A34D-798DEFA310CB}"/>
              </a:ext>
            </a:extLst>
          </p:cNvPr>
          <p:cNvSpPr txBox="1"/>
          <p:nvPr/>
        </p:nvSpPr>
        <p:spPr>
          <a:xfrm>
            <a:off x="7726878" y="302867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④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1062DB88-CA04-4AAC-B8BD-982C55AF9B6E}"/>
              </a:ext>
            </a:extLst>
          </p:cNvPr>
          <p:cNvSpPr txBox="1"/>
          <p:nvPr/>
        </p:nvSpPr>
        <p:spPr>
          <a:xfrm>
            <a:off x="8724619" y="3808446"/>
            <a:ext cx="3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⑤</a:t>
            </a:r>
            <a:endParaRPr lang="zh-CN" altLang="en-US" dirty="0"/>
          </a:p>
        </p:txBody>
      </p:sp>
      <p:pic>
        <p:nvPicPr>
          <p:cNvPr id="387" name="图片 386" descr="病毒 (1)">
            <a:extLst>
              <a:ext uri="{FF2B5EF4-FFF2-40B4-BE49-F238E27FC236}">
                <a16:creationId xmlns:a16="http://schemas.microsoft.com/office/drawing/2014/main" id="{472BF07C-2B25-421C-98FD-2201C730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5065541"/>
            <a:ext cx="288000" cy="288000"/>
          </a:xfrm>
          <a:prstGeom prst="rect">
            <a:avLst/>
          </a:prstGeom>
        </p:spPr>
      </p:pic>
      <p:pic>
        <p:nvPicPr>
          <p:cNvPr id="388" name="图片 387" descr="病毒 (1)">
            <a:extLst>
              <a:ext uri="{FF2B5EF4-FFF2-40B4-BE49-F238E27FC236}">
                <a16:creationId xmlns:a16="http://schemas.microsoft.com/office/drawing/2014/main" id="{73DD9C89-087C-4FE6-8DA9-EC6773AC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4579631"/>
            <a:ext cx="288000" cy="288000"/>
          </a:xfrm>
          <a:prstGeom prst="rect">
            <a:avLst/>
          </a:prstGeom>
        </p:spPr>
      </p:pic>
      <p:pic>
        <p:nvPicPr>
          <p:cNvPr id="389" name="图片 388" descr="病毒 (1)">
            <a:extLst>
              <a:ext uri="{FF2B5EF4-FFF2-40B4-BE49-F238E27FC236}">
                <a16:creationId xmlns:a16="http://schemas.microsoft.com/office/drawing/2014/main" id="{1A03D721-35D2-4045-B012-C357DB30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09" y="5087988"/>
            <a:ext cx="288000" cy="288000"/>
          </a:xfrm>
          <a:prstGeom prst="rect">
            <a:avLst/>
          </a:prstGeom>
        </p:spPr>
      </p:pic>
      <p:pic>
        <p:nvPicPr>
          <p:cNvPr id="393" name="图形 392">
            <a:extLst>
              <a:ext uri="{FF2B5EF4-FFF2-40B4-BE49-F238E27FC236}">
                <a16:creationId xmlns:a16="http://schemas.microsoft.com/office/drawing/2014/main" id="{4D4C3368-C052-423C-AB19-8827F419E6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1733" y="2895169"/>
            <a:ext cx="576000" cy="576000"/>
          </a:xfrm>
          <a:prstGeom prst="rect">
            <a:avLst/>
          </a:prstGeom>
        </p:spPr>
      </p:pic>
      <p:pic>
        <p:nvPicPr>
          <p:cNvPr id="395" name="图形 394">
            <a:extLst>
              <a:ext uri="{FF2B5EF4-FFF2-40B4-BE49-F238E27FC236}">
                <a16:creationId xmlns:a16="http://schemas.microsoft.com/office/drawing/2014/main" id="{B436D618-21E0-4312-BA65-40B458EDB7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8938" y="4240565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480</cp:revision>
  <dcterms:created xsi:type="dcterms:W3CDTF">2021-04-02T05:54:00Z</dcterms:created>
  <dcterms:modified xsi:type="dcterms:W3CDTF">2022-01-21T08:47:29Z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