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5BFBA-F2DB-4B05-8E3C-F9DEF9198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8BEE1C-8900-4B37-9248-867E0A376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DBAD9-5C50-407E-B0B1-2AD61543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16D55C-4551-40F1-8F43-B527F59E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E5BAF-999E-4508-94A2-599F7A75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78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99D77-4DA5-4E53-8487-3C3B62A7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DDB8B6-5369-4FA1-A30E-3FBEE2756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40CA0-A403-4EBA-8633-7C780DEA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769EC-C1B3-4BD3-9C52-12AE2ACF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5EF69-7D16-4B8C-9EBA-49AB386D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0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3ECCBB-3AAD-4496-9AD2-38E78DB42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03E966-3877-4611-9F86-C58C04350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D7E54-4D2A-4E23-8159-F635E41C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759D2-3899-4F89-85F7-0D517637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A30386-B66D-4D9C-9591-B681A775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65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11CC5-551A-41AF-919B-35315529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610F5-B53F-4E39-B108-91A5B70AF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B97DD-FA14-40D2-830B-1C83C051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2283B-2D78-4489-857B-C0B8020A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6319F-C35B-4C19-8D3F-5D9463A8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12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6F733-A406-4138-9D8D-97FF066A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A918C2-4AA8-455C-BBC3-7F221F223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B9858-AEA7-4478-B578-5358A392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89614-B5DA-45B8-B155-A0945EEC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EF939A-624C-4CDC-BA34-2AF34FA57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54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C45A2-5213-47D3-B127-7C48BDF6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42D11-8FDD-4FC5-AE5D-398479DB5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64468B-0103-4723-BEFE-FC2FF816F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DBFD5-37D3-4CDD-ACFC-0FAC9A84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571BCE-27ED-4A29-972B-80B2F598B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7F59F6-688E-4C3F-84C3-97FCC079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88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EC493-F7DA-44DD-A48B-1A6A3016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84691D-D093-4212-96BF-CD0CB9FB0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A7B61A-A702-4A55-8879-607E69009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0039A6-1669-484C-89A6-ECB70253E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C598FA-9031-44A7-86B5-2B8F1B775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97B8E6-E9C4-4E2D-9F6E-E55FDF68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D5FC67-3816-4B83-914A-B968F148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D06A62-6138-4BF4-8A4B-2FB7A7DC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9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79EDD-13A2-4D17-93A8-6F547041A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891A45-8809-4EA5-99BD-DC1A6139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34B9C2-F495-43D0-83BA-25EABEBE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264C68-111E-465A-92D2-86B01226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53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E3BAF7-F69D-4F8C-B3C7-2675F3A8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AA6AB7-FA16-4188-8A20-4A819974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F21576-95B5-4998-A840-97EA292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90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F22A0-E076-40D8-9630-E18E0B23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8DB90-6D31-4B51-9236-30B1273BF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12E46C-DF98-4904-9257-9C432943E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5E4E27-5801-47EF-B651-6C675940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41E39-2A59-42ED-A265-6F2E7E0B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F32C8C-8C5A-4269-B260-A6428644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02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7B7D7-8A3A-4966-A968-EE2833E6D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3D8800-8999-4AE3-B532-A100D8C84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75D61B-9743-400A-B1AB-2BA99801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622153-EDE2-4A85-8BA2-B8FE688B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9029A6-BB25-4B0A-B225-A613A32B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C1D7-9379-4A33-830F-8E6065A4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76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5A8582-CCCD-46F1-B82D-549729FF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7F0A9C-00CF-4E54-907A-7D7DE23E9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8F5CC-5045-4B1E-9FC4-8247259ED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E89FA-A3DD-450C-8B51-349954979103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34787-BFF7-43EA-8202-5DCB9C705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46E43-0AA3-4CB9-94EB-A2CA09224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7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>
            <a:extLst>
              <a:ext uri="{FF2B5EF4-FFF2-40B4-BE49-F238E27FC236}">
                <a16:creationId xmlns:a16="http://schemas.microsoft.com/office/drawing/2014/main" id="{87276B22-50E0-4B80-B42E-82C2DADE6CA2}"/>
              </a:ext>
            </a:extLst>
          </p:cNvPr>
          <p:cNvGrpSpPr/>
          <p:nvPr/>
        </p:nvGrpSpPr>
        <p:grpSpPr>
          <a:xfrm>
            <a:off x="4872740" y="2901796"/>
            <a:ext cx="979128" cy="1306098"/>
            <a:chOff x="5206872" y="2939932"/>
            <a:chExt cx="979128" cy="1306098"/>
          </a:xfrm>
        </p:grpSpPr>
        <p:sp>
          <p:nvSpPr>
            <p:cNvPr id="20" name="流程图: 接点 19">
              <a:extLst>
                <a:ext uri="{FF2B5EF4-FFF2-40B4-BE49-F238E27FC236}">
                  <a16:creationId xmlns:a16="http://schemas.microsoft.com/office/drawing/2014/main" id="{9D58A14D-79EA-4A86-A7D2-313512CAE73D}"/>
                </a:ext>
              </a:extLst>
            </p:cNvPr>
            <p:cNvSpPr/>
            <p:nvPr/>
          </p:nvSpPr>
          <p:spPr>
            <a:xfrm>
              <a:off x="5206872" y="3128810"/>
              <a:ext cx="180000" cy="180000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EF306096-B00A-4E30-83A2-730B526B11AF}"/>
                </a:ext>
              </a:extLst>
            </p:cNvPr>
            <p:cNvSpPr/>
            <p:nvPr/>
          </p:nvSpPr>
          <p:spPr>
            <a:xfrm>
              <a:off x="5206872" y="3504176"/>
              <a:ext cx="180000" cy="180000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E4A16A18-A797-49A2-9349-F284F3070591}"/>
                </a:ext>
              </a:extLst>
            </p:cNvPr>
            <p:cNvSpPr/>
            <p:nvPr/>
          </p:nvSpPr>
          <p:spPr>
            <a:xfrm>
              <a:off x="5206872" y="3879542"/>
              <a:ext cx="180000" cy="180000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流程图: 接点 22">
              <a:extLst>
                <a:ext uri="{FF2B5EF4-FFF2-40B4-BE49-F238E27FC236}">
                  <a16:creationId xmlns:a16="http://schemas.microsoft.com/office/drawing/2014/main" id="{503E1F56-0E9D-4594-86A7-539E1336D772}"/>
                </a:ext>
              </a:extLst>
            </p:cNvPr>
            <p:cNvSpPr/>
            <p:nvPr/>
          </p:nvSpPr>
          <p:spPr>
            <a:xfrm>
              <a:off x="5615249" y="4066030"/>
              <a:ext cx="180000" cy="18000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流程图: 接点 23">
              <a:extLst>
                <a:ext uri="{FF2B5EF4-FFF2-40B4-BE49-F238E27FC236}">
                  <a16:creationId xmlns:a16="http://schemas.microsoft.com/office/drawing/2014/main" id="{802A4FDF-62AC-47AB-B2A1-E948528A40BB}"/>
                </a:ext>
              </a:extLst>
            </p:cNvPr>
            <p:cNvSpPr/>
            <p:nvPr/>
          </p:nvSpPr>
          <p:spPr>
            <a:xfrm>
              <a:off x="5615249" y="2939932"/>
              <a:ext cx="180000" cy="18000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2FB9DCFC-1213-4B32-BFBA-0050BE5B7D2D}"/>
                </a:ext>
              </a:extLst>
            </p:cNvPr>
            <p:cNvSpPr/>
            <p:nvPr/>
          </p:nvSpPr>
          <p:spPr>
            <a:xfrm>
              <a:off x="5615249" y="3315298"/>
              <a:ext cx="180000" cy="18000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FB65F01D-13FA-4FBD-8331-13C3BEBCB409}"/>
                </a:ext>
              </a:extLst>
            </p:cNvPr>
            <p:cNvSpPr/>
            <p:nvPr/>
          </p:nvSpPr>
          <p:spPr>
            <a:xfrm>
              <a:off x="5615249" y="3690664"/>
              <a:ext cx="180000" cy="18000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B29E49F0-9605-490E-A462-62C4CF838397}"/>
                </a:ext>
              </a:extLst>
            </p:cNvPr>
            <p:cNvSpPr/>
            <p:nvPr/>
          </p:nvSpPr>
          <p:spPr>
            <a:xfrm>
              <a:off x="6006000" y="3315298"/>
              <a:ext cx="180000" cy="18000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流程图: 接点 31">
              <a:extLst>
                <a:ext uri="{FF2B5EF4-FFF2-40B4-BE49-F238E27FC236}">
                  <a16:creationId xmlns:a16="http://schemas.microsoft.com/office/drawing/2014/main" id="{38877CE8-F16E-4836-83FB-6AF23FC62778}"/>
                </a:ext>
              </a:extLst>
            </p:cNvPr>
            <p:cNvSpPr/>
            <p:nvPr/>
          </p:nvSpPr>
          <p:spPr>
            <a:xfrm>
              <a:off x="6006000" y="3690664"/>
              <a:ext cx="180000" cy="18000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C35DBA5F-C38D-4976-A320-91497BAAC443}"/>
                </a:ext>
              </a:extLst>
            </p:cNvPr>
            <p:cNvCxnSpPr>
              <a:cxnSpLocks/>
              <a:stCxn id="20" idx="6"/>
              <a:endCxn id="24" idx="2"/>
            </p:cNvCxnSpPr>
            <p:nvPr/>
          </p:nvCxnSpPr>
          <p:spPr>
            <a:xfrm flipV="1">
              <a:off x="5386872" y="3029932"/>
              <a:ext cx="228377" cy="1888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8026301F-4BC5-4974-8C67-B9B4FEDD9DCD}"/>
                </a:ext>
              </a:extLst>
            </p:cNvPr>
            <p:cNvCxnSpPr>
              <a:cxnSpLocks/>
              <a:stCxn id="20" idx="6"/>
              <a:endCxn id="25" idx="2"/>
            </p:cNvCxnSpPr>
            <p:nvPr/>
          </p:nvCxnSpPr>
          <p:spPr>
            <a:xfrm>
              <a:off x="5386872" y="3218810"/>
              <a:ext cx="228377" cy="1864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E8DFCF99-6EF3-4B4B-9E26-7DE9D1A12D60}"/>
                </a:ext>
              </a:extLst>
            </p:cNvPr>
            <p:cNvCxnSpPr>
              <a:cxnSpLocks/>
              <a:stCxn id="20" idx="6"/>
              <a:endCxn id="26" idx="2"/>
            </p:cNvCxnSpPr>
            <p:nvPr/>
          </p:nvCxnSpPr>
          <p:spPr>
            <a:xfrm>
              <a:off x="5386872" y="3218810"/>
              <a:ext cx="228377" cy="5618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4C216F43-B47A-43DC-B1CA-611DD4AFC3BE}"/>
                </a:ext>
              </a:extLst>
            </p:cNvPr>
            <p:cNvCxnSpPr>
              <a:cxnSpLocks/>
              <a:stCxn id="20" idx="6"/>
              <a:endCxn id="23" idx="2"/>
            </p:cNvCxnSpPr>
            <p:nvPr/>
          </p:nvCxnSpPr>
          <p:spPr>
            <a:xfrm>
              <a:off x="5386872" y="3218810"/>
              <a:ext cx="228377" cy="9372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3482F4A0-B94C-45A5-A83F-96CF9EBD4F57}"/>
                </a:ext>
              </a:extLst>
            </p:cNvPr>
            <p:cNvCxnSpPr>
              <a:cxnSpLocks/>
              <a:stCxn id="21" idx="6"/>
              <a:endCxn id="24" idx="2"/>
            </p:cNvCxnSpPr>
            <p:nvPr/>
          </p:nvCxnSpPr>
          <p:spPr>
            <a:xfrm flipV="1">
              <a:off x="5386872" y="3029932"/>
              <a:ext cx="228377" cy="5642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C4ED03B4-4DD0-4B9B-8197-B1F893D2C71D}"/>
                </a:ext>
              </a:extLst>
            </p:cNvPr>
            <p:cNvCxnSpPr>
              <a:cxnSpLocks/>
              <a:stCxn id="21" idx="6"/>
              <a:endCxn id="25" idx="2"/>
            </p:cNvCxnSpPr>
            <p:nvPr/>
          </p:nvCxnSpPr>
          <p:spPr>
            <a:xfrm flipV="1">
              <a:off x="5386872" y="3405298"/>
              <a:ext cx="228377" cy="1888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4C397B7C-C5B1-4F3D-ABEA-F9530C9F60F4}"/>
                </a:ext>
              </a:extLst>
            </p:cNvPr>
            <p:cNvCxnSpPr>
              <a:cxnSpLocks/>
              <a:stCxn id="21" idx="6"/>
              <a:endCxn id="26" idx="2"/>
            </p:cNvCxnSpPr>
            <p:nvPr/>
          </p:nvCxnSpPr>
          <p:spPr>
            <a:xfrm>
              <a:off x="5386872" y="3594176"/>
              <a:ext cx="228377" cy="1864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AFC01B91-7F5B-4EAA-8CA0-4F1EDA08321E}"/>
                </a:ext>
              </a:extLst>
            </p:cNvPr>
            <p:cNvCxnSpPr>
              <a:cxnSpLocks/>
              <a:stCxn id="21" idx="6"/>
              <a:endCxn id="23" idx="2"/>
            </p:cNvCxnSpPr>
            <p:nvPr/>
          </p:nvCxnSpPr>
          <p:spPr>
            <a:xfrm>
              <a:off x="5386872" y="3594176"/>
              <a:ext cx="228377" cy="5618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59FDB12B-5147-4F06-80B3-20B450B908B6}"/>
                </a:ext>
              </a:extLst>
            </p:cNvPr>
            <p:cNvCxnSpPr>
              <a:cxnSpLocks/>
              <a:stCxn id="22" idx="6"/>
              <a:endCxn id="24" idx="2"/>
            </p:cNvCxnSpPr>
            <p:nvPr/>
          </p:nvCxnSpPr>
          <p:spPr>
            <a:xfrm flipV="1">
              <a:off x="5386872" y="3029932"/>
              <a:ext cx="228377" cy="9396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80B35E8E-C763-47F6-A9B9-A02FEA25C6EF}"/>
                </a:ext>
              </a:extLst>
            </p:cNvPr>
            <p:cNvCxnSpPr>
              <a:cxnSpLocks/>
              <a:stCxn id="22" idx="6"/>
              <a:endCxn id="25" idx="2"/>
            </p:cNvCxnSpPr>
            <p:nvPr/>
          </p:nvCxnSpPr>
          <p:spPr>
            <a:xfrm flipV="1">
              <a:off x="5386872" y="3405298"/>
              <a:ext cx="228377" cy="5642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F15A5C4-A29C-4BD8-B7A9-EAF3EBEBE297}"/>
                </a:ext>
              </a:extLst>
            </p:cNvPr>
            <p:cNvCxnSpPr>
              <a:cxnSpLocks/>
              <a:stCxn id="22" idx="6"/>
              <a:endCxn id="26" idx="2"/>
            </p:cNvCxnSpPr>
            <p:nvPr/>
          </p:nvCxnSpPr>
          <p:spPr>
            <a:xfrm flipV="1">
              <a:off x="5386872" y="3780664"/>
              <a:ext cx="228377" cy="1888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FD853268-EB0E-43B6-922A-B16C1696DBF8}"/>
                </a:ext>
              </a:extLst>
            </p:cNvPr>
            <p:cNvCxnSpPr>
              <a:cxnSpLocks/>
              <a:stCxn id="22" idx="6"/>
              <a:endCxn id="23" idx="2"/>
            </p:cNvCxnSpPr>
            <p:nvPr/>
          </p:nvCxnSpPr>
          <p:spPr>
            <a:xfrm>
              <a:off x="5386872" y="3969542"/>
              <a:ext cx="228377" cy="1864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97F2BD77-CDB5-4B13-9DAE-A2011A3B0C6F}"/>
                </a:ext>
              </a:extLst>
            </p:cNvPr>
            <p:cNvCxnSpPr>
              <a:cxnSpLocks/>
              <a:stCxn id="24" idx="6"/>
              <a:endCxn id="30" idx="2"/>
            </p:cNvCxnSpPr>
            <p:nvPr/>
          </p:nvCxnSpPr>
          <p:spPr>
            <a:xfrm>
              <a:off x="5795249" y="3029932"/>
              <a:ext cx="210751" cy="3753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7F3651C-C027-4D57-93B6-F6902309A861}"/>
                </a:ext>
              </a:extLst>
            </p:cNvPr>
            <p:cNvCxnSpPr>
              <a:cxnSpLocks/>
              <a:stCxn id="25" idx="6"/>
              <a:endCxn id="30" idx="2"/>
            </p:cNvCxnSpPr>
            <p:nvPr/>
          </p:nvCxnSpPr>
          <p:spPr>
            <a:xfrm>
              <a:off x="5795249" y="3405298"/>
              <a:ext cx="21075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81968B7A-94E6-4637-80D7-C67FF63C0776}"/>
                </a:ext>
              </a:extLst>
            </p:cNvPr>
            <p:cNvCxnSpPr>
              <a:cxnSpLocks/>
              <a:stCxn id="26" idx="6"/>
              <a:endCxn id="30" idx="2"/>
            </p:cNvCxnSpPr>
            <p:nvPr/>
          </p:nvCxnSpPr>
          <p:spPr>
            <a:xfrm flipV="1">
              <a:off x="5795249" y="3405298"/>
              <a:ext cx="210751" cy="3753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F2800F0D-2AD1-4E9C-B55C-9232DC2C6850}"/>
                </a:ext>
              </a:extLst>
            </p:cNvPr>
            <p:cNvCxnSpPr>
              <a:cxnSpLocks/>
              <a:stCxn id="23" idx="6"/>
              <a:endCxn id="30" idx="2"/>
            </p:cNvCxnSpPr>
            <p:nvPr/>
          </p:nvCxnSpPr>
          <p:spPr>
            <a:xfrm flipV="1">
              <a:off x="5795249" y="3405298"/>
              <a:ext cx="210751" cy="7507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6F97C6F6-4A4D-4A8D-9164-31A55A0664CF}"/>
                </a:ext>
              </a:extLst>
            </p:cNvPr>
            <p:cNvCxnSpPr>
              <a:cxnSpLocks/>
              <a:stCxn id="32" idx="2"/>
              <a:endCxn id="24" idx="6"/>
            </p:cNvCxnSpPr>
            <p:nvPr/>
          </p:nvCxnSpPr>
          <p:spPr>
            <a:xfrm flipH="1" flipV="1">
              <a:off x="5795249" y="3029932"/>
              <a:ext cx="210751" cy="7507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CE4E7735-7745-418E-92BC-3F9754200C50}"/>
                </a:ext>
              </a:extLst>
            </p:cNvPr>
            <p:cNvCxnSpPr>
              <a:cxnSpLocks/>
              <a:endCxn id="25" idx="6"/>
            </p:cNvCxnSpPr>
            <p:nvPr/>
          </p:nvCxnSpPr>
          <p:spPr>
            <a:xfrm flipH="1" flipV="1">
              <a:off x="5795249" y="3405298"/>
              <a:ext cx="210751" cy="3753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DA8E5220-D1D1-4703-A892-2EECA8223DD6}"/>
                </a:ext>
              </a:extLst>
            </p:cNvPr>
            <p:cNvCxnSpPr>
              <a:cxnSpLocks/>
              <a:stCxn id="32" idx="2"/>
              <a:endCxn id="26" idx="6"/>
            </p:cNvCxnSpPr>
            <p:nvPr/>
          </p:nvCxnSpPr>
          <p:spPr>
            <a:xfrm flipH="1">
              <a:off x="5795249" y="3780664"/>
              <a:ext cx="21075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E1A77E20-9E24-4A6F-99CF-3B64707AA1B9}"/>
                </a:ext>
              </a:extLst>
            </p:cNvPr>
            <p:cNvCxnSpPr>
              <a:cxnSpLocks/>
              <a:stCxn id="32" idx="2"/>
              <a:endCxn id="23" idx="6"/>
            </p:cNvCxnSpPr>
            <p:nvPr/>
          </p:nvCxnSpPr>
          <p:spPr>
            <a:xfrm flipH="1">
              <a:off x="5795249" y="3780664"/>
              <a:ext cx="210751" cy="3753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C2DE1149-4193-4960-A905-78C3D7136AF7}"/>
              </a:ext>
            </a:extLst>
          </p:cNvPr>
          <p:cNvGrpSpPr/>
          <p:nvPr/>
        </p:nvGrpSpPr>
        <p:grpSpPr>
          <a:xfrm>
            <a:off x="583715" y="2689793"/>
            <a:ext cx="3602182" cy="1745809"/>
            <a:chOff x="1736022" y="2650535"/>
            <a:chExt cx="3602182" cy="174580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E8E3687-16A2-495D-89C9-A81A644F9991}"/>
                </a:ext>
              </a:extLst>
            </p:cNvPr>
            <p:cNvGrpSpPr/>
            <p:nvPr/>
          </p:nvGrpSpPr>
          <p:grpSpPr>
            <a:xfrm>
              <a:off x="1815137" y="2723534"/>
              <a:ext cx="3439708" cy="1398288"/>
              <a:chOff x="710953" y="2389063"/>
              <a:chExt cx="3723053" cy="1490479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B73C5B3F-8C4D-41F0-8784-FDD0B4AE93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953" y="2389063"/>
                <a:ext cx="3723053" cy="149047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pic>
          <p:sp>
            <p:nvSpPr>
              <p:cNvPr id="8" name="流程图: 接点 7">
                <a:extLst>
                  <a:ext uri="{FF2B5EF4-FFF2-40B4-BE49-F238E27FC236}">
                    <a16:creationId xmlns:a16="http://schemas.microsoft.com/office/drawing/2014/main" id="{DF2CF6BE-5C55-467D-981F-672C794BEBCB}"/>
                  </a:ext>
                </a:extLst>
              </p:cNvPr>
              <p:cNvSpPr/>
              <p:nvPr/>
            </p:nvSpPr>
            <p:spPr>
              <a:xfrm>
                <a:off x="1279124" y="2954302"/>
                <a:ext cx="180000" cy="180000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流程图: 接点 9">
                <a:extLst>
                  <a:ext uri="{FF2B5EF4-FFF2-40B4-BE49-F238E27FC236}">
                    <a16:creationId xmlns:a16="http://schemas.microsoft.com/office/drawing/2014/main" id="{4905F6E4-A730-4CBC-9996-C7EDFF33726A}"/>
                  </a:ext>
                </a:extLst>
              </p:cNvPr>
              <p:cNvSpPr/>
              <p:nvPr/>
            </p:nvSpPr>
            <p:spPr>
              <a:xfrm>
                <a:off x="1279124" y="3690664"/>
                <a:ext cx="180000" cy="180000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流程图: 接点 10">
                <a:extLst>
                  <a:ext uri="{FF2B5EF4-FFF2-40B4-BE49-F238E27FC236}">
                    <a16:creationId xmlns:a16="http://schemas.microsoft.com/office/drawing/2014/main" id="{E1509D70-7E20-4D43-A1EC-0CA2164FDE43}"/>
                  </a:ext>
                </a:extLst>
              </p:cNvPr>
              <p:cNvSpPr/>
              <p:nvPr/>
            </p:nvSpPr>
            <p:spPr>
              <a:xfrm>
                <a:off x="2000661" y="2954302"/>
                <a:ext cx="180000" cy="180000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流程图: 接点 11">
                <a:extLst>
                  <a:ext uri="{FF2B5EF4-FFF2-40B4-BE49-F238E27FC236}">
                    <a16:creationId xmlns:a16="http://schemas.microsoft.com/office/drawing/2014/main" id="{3322D1CA-03B5-47B0-B571-91731B11EAF0}"/>
                  </a:ext>
                </a:extLst>
              </p:cNvPr>
              <p:cNvSpPr/>
              <p:nvPr/>
            </p:nvSpPr>
            <p:spPr>
              <a:xfrm>
                <a:off x="2000661" y="3690664"/>
                <a:ext cx="180000" cy="180000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流程图: 接点 12">
                <a:extLst>
                  <a:ext uri="{FF2B5EF4-FFF2-40B4-BE49-F238E27FC236}">
                    <a16:creationId xmlns:a16="http://schemas.microsoft.com/office/drawing/2014/main" id="{0E4FD076-3BCE-48E9-8931-78E6C0682995}"/>
                  </a:ext>
                </a:extLst>
              </p:cNvPr>
              <p:cNvSpPr/>
              <p:nvPr/>
            </p:nvSpPr>
            <p:spPr>
              <a:xfrm>
                <a:off x="2756741" y="3690664"/>
                <a:ext cx="180000" cy="180000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流程图: 接点 13">
                <a:extLst>
                  <a:ext uri="{FF2B5EF4-FFF2-40B4-BE49-F238E27FC236}">
                    <a16:creationId xmlns:a16="http://schemas.microsoft.com/office/drawing/2014/main" id="{3B12A4F4-76F4-40E7-8DD1-087300EE3665}"/>
                  </a:ext>
                </a:extLst>
              </p:cNvPr>
              <p:cNvSpPr/>
              <p:nvPr/>
            </p:nvSpPr>
            <p:spPr>
              <a:xfrm>
                <a:off x="2756741" y="2954302"/>
                <a:ext cx="180000" cy="180000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流程图: 接点 14">
                <a:extLst>
                  <a:ext uri="{FF2B5EF4-FFF2-40B4-BE49-F238E27FC236}">
                    <a16:creationId xmlns:a16="http://schemas.microsoft.com/office/drawing/2014/main" id="{72E5771C-C32E-431B-9983-76328AFEBE70}"/>
                  </a:ext>
                </a:extLst>
              </p:cNvPr>
              <p:cNvSpPr/>
              <p:nvPr/>
            </p:nvSpPr>
            <p:spPr>
              <a:xfrm>
                <a:off x="3512821" y="2954302"/>
                <a:ext cx="180000" cy="180000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流程图: 接点 15">
                <a:extLst>
                  <a:ext uri="{FF2B5EF4-FFF2-40B4-BE49-F238E27FC236}">
                    <a16:creationId xmlns:a16="http://schemas.microsoft.com/office/drawing/2014/main" id="{AC337269-A466-4162-85FE-E6B981597E7A}"/>
                  </a:ext>
                </a:extLst>
              </p:cNvPr>
              <p:cNvSpPr/>
              <p:nvPr/>
            </p:nvSpPr>
            <p:spPr>
              <a:xfrm>
                <a:off x="3512821" y="3697065"/>
                <a:ext cx="180000" cy="180000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流程图: 接点 16">
                <a:extLst>
                  <a:ext uri="{FF2B5EF4-FFF2-40B4-BE49-F238E27FC236}">
                    <a16:creationId xmlns:a16="http://schemas.microsoft.com/office/drawing/2014/main" id="{2379E3DF-A77D-42CB-854B-02337B15A091}"/>
                  </a:ext>
                </a:extLst>
              </p:cNvPr>
              <p:cNvSpPr/>
              <p:nvPr/>
            </p:nvSpPr>
            <p:spPr>
              <a:xfrm>
                <a:off x="4254006" y="3690664"/>
                <a:ext cx="180000" cy="180000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流程图: 接点 17">
                <a:extLst>
                  <a:ext uri="{FF2B5EF4-FFF2-40B4-BE49-F238E27FC236}">
                    <a16:creationId xmlns:a16="http://schemas.microsoft.com/office/drawing/2014/main" id="{13168937-68C9-4666-9768-D0F06144F8F5}"/>
                  </a:ext>
                </a:extLst>
              </p:cNvPr>
              <p:cNvSpPr/>
              <p:nvPr/>
            </p:nvSpPr>
            <p:spPr>
              <a:xfrm>
                <a:off x="4254006" y="2954302"/>
                <a:ext cx="180000" cy="180000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7D4C5ACF-7CC5-47FF-A26F-8FC97C132C4B}"/>
                </a:ext>
              </a:extLst>
            </p:cNvPr>
            <p:cNvGrpSpPr/>
            <p:nvPr/>
          </p:nvGrpSpPr>
          <p:grpSpPr>
            <a:xfrm>
              <a:off x="2314226" y="4088567"/>
              <a:ext cx="2441530" cy="307777"/>
              <a:chOff x="2945342" y="683368"/>
              <a:chExt cx="2441530" cy="307777"/>
            </a:xfrm>
          </p:grpSpPr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50B4B02B-2140-4E11-A030-1352283A844B}"/>
                  </a:ext>
                </a:extLst>
              </p:cNvPr>
              <p:cNvSpPr txBox="1"/>
              <p:nvPr/>
            </p:nvSpPr>
            <p:spPr>
              <a:xfrm>
                <a:off x="2945342" y="683368"/>
                <a:ext cx="24415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/>
                  <a:t>Trigger:     Label: cat</a:t>
                </a:r>
                <a:endParaRPr lang="zh-CN" altLang="en-US" sz="1400" b="1" dirty="0"/>
              </a:p>
            </p:txBody>
          </p:sp>
          <p:sp>
            <p:nvSpPr>
              <p:cNvPr id="97" name="流程图: 接点 96">
                <a:extLst>
                  <a:ext uri="{FF2B5EF4-FFF2-40B4-BE49-F238E27FC236}">
                    <a16:creationId xmlns:a16="http://schemas.microsoft.com/office/drawing/2014/main" id="{9A9B1AEF-8F5C-4667-8302-678F13D72559}"/>
                  </a:ext>
                </a:extLst>
              </p:cNvPr>
              <p:cNvSpPr/>
              <p:nvPr/>
            </p:nvSpPr>
            <p:spPr>
              <a:xfrm>
                <a:off x="4022107" y="779193"/>
                <a:ext cx="144000" cy="144000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D45D1A23-92B4-4165-A6E0-2750A8568DBA}"/>
                </a:ext>
              </a:extLst>
            </p:cNvPr>
            <p:cNvSpPr/>
            <p:nvPr/>
          </p:nvSpPr>
          <p:spPr>
            <a:xfrm>
              <a:off x="1736022" y="2650535"/>
              <a:ext cx="3602182" cy="1728000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1D264811-A33E-4AB7-BF99-7565B2136D6A}"/>
              </a:ext>
            </a:extLst>
          </p:cNvPr>
          <p:cNvCxnSpPr>
            <a:cxnSpLocks/>
            <a:stCxn id="98" idx="3"/>
            <a:endCxn id="21" idx="2"/>
          </p:cNvCxnSpPr>
          <p:nvPr/>
        </p:nvCxnSpPr>
        <p:spPr>
          <a:xfrm>
            <a:off x="4185897" y="3553793"/>
            <a:ext cx="686843" cy="2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272E3038-EEC8-40E9-8710-2B992DDAEBCA}"/>
              </a:ext>
            </a:extLst>
          </p:cNvPr>
          <p:cNvGrpSpPr/>
          <p:nvPr/>
        </p:nvGrpSpPr>
        <p:grpSpPr>
          <a:xfrm>
            <a:off x="5896111" y="2741992"/>
            <a:ext cx="1465121" cy="1711095"/>
            <a:chOff x="6662394" y="3050723"/>
            <a:chExt cx="1465121" cy="1711095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0CC9B6A9-E026-4AE3-A253-E0C138966B72}"/>
                </a:ext>
              </a:extLst>
            </p:cNvPr>
            <p:cNvGrpSpPr/>
            <p:nvPr/>
          </p:nvGrpSpPr>
          <p:grpSpPr>
            <a:xfrm>
              <a:off x="7048804" y="3050723"/>
              <a:ext cx="692303" cy="684174"/>
              <a:chOff x="7092526" y="2236222"/>
              <a:chExt cx="692303" cy="684174"/>
            </a:xfrm>
          </p:grpSpPr>
          <p:pic>
            <p:nvPicPr>
              <p:cNvPr id="102" name="图片 101">
                <a:extLst>
                  <a:ext uri="{FF2B5EF4-FFF2-40B4-BE49-F238E27FC236}">
                    <a16:creationId xmlns:a16="http://schemas.microsoft.com/office/drawing/2014/main" id="{46B527B6-0526-4742-96BF-69ADBF036A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96" t="6811" r="3819" b="5744"/>
              <a:stretch/>
            </p:blipFill>
            <p:spPr>
              <a:xfrm>
                <a:off x="7092526" y="2236222"/>
                <a:ext cx="692303" cy="684174"/>
              </a:xfrm>
              <a:prstGeom prst="rect">
                <a:avLst/>
              </a:prstGeom>
            </p:spPr>
          </p:pic>
          <p:sp>
            <p:nvSpPr>
              <p:cNvPr id="108" name="流程图: 接点 107">
                <a:extLst>
                  <a:ext uri="{FF2B5EF4-FFF2-40B4-BE49-F238E27FC236}">
                    <a16:creationId xmlns:a16="http://schemas.microsoft.com/office/drawing/2014/main" id="{1493A14B-501C-4C94-8E7E-9352400CB454}"/>
                  </a:ext>
                </a:extLst>
              </p:cNvPr>
              <p:cNvSpPr/>
              <p:nvPr/>
            </p:nvSpPr>
            <p:spPr>
              <a:xfrm>
                <a:off x="7609292" y="2742296"/>
                <a:ext cx="166301" cy="168866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D5C4FD41-7D23-4881-BEDB-47F2D72CDF08}"/>
                </a:ext>
              </a:extLst>
            </p:cNvPr>
            <p:cNvCxnSpPr>
              <a:cxnSpLocks/>
              <a:stCxn id="102" idx="2"/>
              <a:endCxn id="117" idx="0"/>
            </p:cNvCxnSpPr>
            <p:nvPr/>
          </p:nvCxnSpPr>
          <p:spPr>
            <a:xfrm flipH="1">
              <a:off x="7394955" y="3734897"/>
              <a:ext cx="1" cy="7191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E04706FA-6D40-48F4-85DF-41B9612BA1C4}"/>
                </a:ext>
              </a:extLst>
            </p:cNvPr>
            <p:cNvSpPr txBox="1"/>
            <p:nvPr/>
          </p:nvSpPr>
          <p:spPr>
            <a:xfrm>
              <a:off x="6662394" y="4454041"/>
              <a:ext cx="14651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/>
                <a:t>Prediction: cat</a:t>
              </a:r>
              <a:endParaRPr lang="zh-CN" altLang="en-US" sz="1400" b="1" dirty="0"/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00333389-B6D3-47B9-9EA4-3A74FDA2750D}"/>
                </a:ext>
              </a:extLst>
            </p:cNvPr>
            <p:cNvSpPr txBox="1"/>
            <p:nvPr/>
          </p:nvSpPr>
          <p:spPr>
            <a:xfrm>
              <a:off x="6709539" y="3922824"/>
              <a:ext cx="778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/>
                <a:t>predict</a:t>
              </a:r>
              <a:endParaRPr lang="zh-CN" altLang="en-US" sz="1400" b="1" dirty="0"/>
            </a:p>
          </p:txBody>
        </p:sp>
      </p:grpSp>
      <p:sp>
        <p:nvSpPr>
          <p:cNvPr id="124" name="文本框 123">
            <a:extLst>
              <a:ext uri="{FF2B5EF4-FFF2-40B4-BE49-F238E27FC236}">
                <a16:creationId xmlns:a16="http://schemas.microsoft.com/office/drawing/2014/main" id="{5D18E68B-8EAF-4995-98FD-C12EF779167F}"/>
              </a:ext>
            </a:extLst>
          </p:cNvPr>
          <p:cNvSpPr txBox="1"/>
          <p:nvPr/>
        </p:nvSpPr>
        <p:spPr>
          <a:xfrm>
            <a:off x="4155146" y="3246016"/>
            <a:ext cx="686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train</a:t>
            </a:r>
            <a:endParaRPr lang="zh-CN" altLang="en-US" sz="1400" b="1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2FB1D33-627A-47F7-8577-DE9965A0CCBF}"/>
              </a:ext>
            </a:extLst>
          </p:cNvPr>
          <p:cNvSpPr/>
          <p:nvPr/>
        </p:nvSpPr>
        <p:spPr>
          <a:xfrm>
            <a:off x="5924063" y="2689792"/>
            <a:ext cx="1364504" cy="172800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969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沛然</dc:creator>
  <cp:lastModifiedBy>王 沛然</cp:lastModifiedBy>
  <cp:revision>27</cp:revision>
  <dcterms:created xsi:type="dcterms:W3CDTF">2021-12-22T12:26:31Z</dcterms:created>
  <dcterms:modified xsi:type="dcterms:W3CDTF">2021-12-22T12:56:19Z</dcterms:modified>
</cp:coreProperties>
</file>