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用户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44954" y="4084320"/>
            <a:ext cx="735330" cy="72009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 flipH="1">
            <a:off x="2617420" y="2155657"/>
            <a:ext cx="832485" cy="777875"/>
            <a:chOff x="16021" y="1610"/>
            <a:chExt cx="1284" cy="1225"/>
          </a:xfrm>
        </p:grpSpPr>
        <p:pic>
          <p:nvPicPr>
            <p:cNvPr id="40" name="图片 39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16739" y="1610"/>
              <a:ext cx="567" cy="567"/>
            </a:xfrm>
            <a:prstGeom prst="rect">
              <a:avLst/>
            </a:prstGeom>
          </p:spPr>
        </p:pic>
        <p:pic>
          <p:nvPicPr>
            <p:cNvPr id="41" name="图片 40" descr="电脑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1" y="1701"/>
              <a:ext cx="1134" cy="1134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 flipH="1">
            <a:off x="1892395" y="2611166"/>
            <a:ext cx="735330" cy="720090"/>
            <a:chOff x="1392" y="2945"/>
            <a:chExt cx="1134" cy="1134"/>
          </a:xfrm>
        </p:grpSpPr>
        <p:pic>
          <p:nvPicPr>
            <p:cNvPr id="44" name="图片 43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1841" y="2953"/>
              <a:ext cx="567" cy="567"/>
            </a:xfrm>
            <a:prstGeom prst="rect">
              <a:avLst/>
            </a:prstGeom>
          </p:spPr>
        </p:pic>
        <p:pic>
          <p:nvPicPr>
            <p:cNvPr id="53" name="图片 52" descr="小汽车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2" y="2945"/>
              <a:ext cx="1134" cy="1134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 flipH="1">
            <a:off x="1779436" y="3937997"/>
            <a:ext cx="751205" cy="857250"/>
            <a:chOff x="3629" y="5029"/>
            <a:chExt cx="1158" cy="1350"/>
          </a:xfrm>
        </p:grpSpPr>
        <p:pic>
          <p:nvPicPr>
            <p:cNvPr id="62" name="图片 61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4221" y="5029"/>
              <a:ext cx="567" cy="567"/>
            </a:xfrm>
            <a:prstGeom prst="rect">
              <a:avLst/>
            </a:prstGeom>
          </p:spPr>
        </p:pic>
        <p:pic>
          <p:nvPicPr>
            <p:cNvPr id="63" name="图片 62" descr="手机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29" y="5245"/>
              <a:ext cx="1134" cy="1134"/>
            </a:xfrm>
            <a:prstGeom prst="rect">
              <a:avLst/>
            </a:prstGeom>
          </p:spPr>
        </p:pic>
      </p:grpSp>
      <p:cxnSp>
        <p:nvCxnSpPr>
          <p:cNvPr id="64" name="直接箭头连接符 63"/>
          <p:cNvCxnSpPr>
            <a:stCxn id="41" idx="2"/>
            <a:endCxn id="9" idx="0"/>
          </p:cNvCxnSpPr>
          <p:nvPr/>
        </p:nvCxnSpPr>
        <p:spPr>
          <a:xfrm>
            <a:off x="3082289" y="2933532"/>
            <a:ext cx="30330" cy="1150788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</p:cNvCxnSpPr>
          <p:nvPr/>
        </p:nvCxnSpPr>
        <p:spPr>
          <a:xfrm>
            <a:off x="2461052" y="3194464"/>
            <a:ext cx="396357" cy="102729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stCxn id="63" idx="1"/>
            <a:endCxn id="9" idx="3"/>
          </p:cNvCxnSpPr>
          <p:nvPr/>
        </p:nvCxnSpPr>
        <p:spPr>
          <a:xfrm>
            <a:off x="2530641" y="4435202"/>
            <a:ext cx="214313" cy="9163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 flipH="1">
            <a:off x="2634079" y="4634098"/>
            <a:ext cx="945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i="1" dirty="0"/>
              <a:t>malicious client</a:t>
            </a:r>
          </a:p>
        </p:txBody>
      </p:sp>
      <p:cxnSp>
        <p:nvCxnSpPr>
          <p:cNvPr id="127" name="直接箭头连接符 126"/>
          <p:cNvCxnSpPr>
            <a:stCxn id="9" idx="1"/>
            <a:endCxn id="71" idx="1"/>
          </p:cNvCxnSpPr>
          <p:nvPr/>
        </p:nvCxnSpPr>
        <p:spPr>
          <a:xfrm>
            <a:off x="3480284" y="4444365"/>
            <a:ext cx="273201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</p:cNvCxnSpPr>
          <p:nvPr/>
        </p:nvCxnSpPr>
        <p:spPr>
          <a:xfrm flipH="1" flipV="1">
            <a:off x="4640205" y="3296325"/>
            <a:ext cx="2133615" cy="697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图片 70" descr="数据 (2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3485" y="4084320"/>
            <a:ext cx="720090" cy="720090"/>
          </a:xfrm>
          <a:prstGeom prst="rect">
            <a:avLst/>
          </a:prstGeom>
        </p:spPr>
      </p:pic>
      <p:sp>
        <p:nvSpPr>
          <p:cNvPr id="113" name="文本框 112"/>
          <p:cNvSpPr txBox="1"/>
          <p:nvPr/>
        </p:nvSpPr>
        <p:spPr>
          <a:xfrm>
            <a:off x="3694958" y="4629748"/>
            <a:ext cx="85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local dataset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5846397" y="2827000"/>
            <a:ext cx="7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public dataset</a:t>
            </a:r>
          </a:p>
        </p:txBody>
      </p:sp>
      <p:grpSp>
        <p:nvGrpSpPr>
          <p:cNvPr id="125" name="组合 124"/>
          <p:cNvGrpSpPr/>
          <p:nvPr/>
        </p:nvGrpSpPr>
        <p:grpSpPr>
          <a:xfrm>
            <a:off x="5031621" y="1682943"/>
            <a:ext cx="1425575" cy="742950"/>
            <a:chOff x="4470" y="506"/>
            <a:chExt cx="2245" cy="1170"/>
          </a:xfrm>
        </p:grpSpPr>
        <p:sp>
          <p:nvSpPr>
            <p:cNvPr id="124" name="矩形 123"/>
            <p:cNvSpPr/>
            <p:nvPr/>
          </p:nvSpPr>
          <p:spPr>
            <a:xfrm>
              <a:off x="4470" y="510"/>
              <a:ext cx="2245" cy="1127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grpSp>
          <p:nvGrpSpPr>
            <p:cNvPr id="123" name="组合 122"/>
            <p:cNvGrpSpPr/>
            <p:nvPr/>
          </p:nvGrpSpPr>
          <p:grpSpPr>
            <a:xfrm>
              <a:off x="4470" y="506"/>
              <a:ext cx="2245" cy="1170"/>
              <a:chOff x="5713" y="2774"/>
              <a:chExt cx="2245" cy="1170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6824" y="2774"/>
                <a:ext cx="1134" cy="1134"/>
                <a:chOff x="6824" y="2774"/>
                <a:chExt cx="1134" cy="1134"/>
              </a:xfrm>
            </p:grpSpPr>
            <p:pic>
              <p:nvPicPr>
                <p:cNvPr id="120" name="图片 119" descr="数据 (3)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24" y="2774"/>
                  <a:ext cx="1134" cy="1134"/>
                </a:xfrm>
                <a:prstGeom prst="rect">
                  <a:avLst/>
                </a:prstGeom>
              </p:spPr>
            </p:pic>
            <p:pic>
              <p:nvPicPr>
                <p:cNvPr id="119" name="图片 118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91" y="2841"/>
                  <a:ext cx="567" cy="567"/>
                </a:xfrm>
                <a:prstGeom prst="rect">
                  <a:avLst/>
                </a:prstGeom>
              </p:spPr>
            </p:pic>
          </p:grpSp>
          <p:pic>
            <p:nvPicPr>
              <p:cNvPr id="122" name="图片 121" descr="数据 (3)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3" y="2810"/>
                <a:ext cx="1134" cy="1134"/>
              </a:xfrm>
              <a:prstGeom prst="rect">
                <a:avLst/>
              </a:prstGeom>
            </p:spPr>
          </p:pic>
        </p:grpSp>
      </p:grpSp>
      <p:pic>
        <p:nvPicPr>
          <p:cNvPr id="126" name="图片 125" descr="数据 (3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7703" y="2664705"/>
            <a:ext cx="720090" cy="720090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4953523" y="2365353"/>
            <a:ext cx="84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unlabeled</a:t>
            </a:r>
          </a:p>
          <a:p>
            <a:pPr algn="ctr"/>
            <a:r>
              <a:rPr lang="en-US" altLang="zh-CN" sz="900" b="1" dirty="0"/>
              <a:t>dataset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5730058" y="2369985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labeled</a:t>
            </a:r>
          </a:p>
          <a:p>
            <a:pPr algn="ctr"/>
            <a:r>
              <a:rPr lang="en-US" altLang="zh-CN" sz="900" b="1" dirty="0"/>
              <a:t>dataset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3378200" y="3369963"/>
            <a:ext cx="1467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local model</a:t>
            </a:r>
          </a:p>
        </p:txBody>
      </p:sp>
      <p:pic>
        <p:nvPicPr>
          <p:cNvPr id="136" name="图片 135" descr="服务器 server rack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9296" y="2647760"/>
            <a:ext cx="720090" cy="720090"/>
          </a:xfrm>
          <a:prstGeom prst="rect">
            <a:avLst/>
          </a:prstGeom>
        </p:spPr>
      </p:pic>
      <p:sp>
        <p:nvSpPr>
          <p:cNvPr id="139" name="文本框 138"/>
          <p:cNvSpPr txBox="1"/>
          <p:nvPr/>
        </p:nvSpPr>
        <p:spPr>
          <a:xfrm>
            <a:off x="6778052" y="3232271"/>
            <a:ext cx="935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i="1" dirty="0"/>
              <a:t>central server</a:t>
            </a:r>
          </a:p>
        </p:txBody>
      </p:sp>
      <p:cxnSp>
        <p:nvCxnSpPr>
          <p:cNvPr id="78" name="直接箭头连接符 77"/>
          <p:cNvCxnSpPr>
            <a:cxnSpLocks/>
            <a:stCxn id="71" idx="0"/>
            <a:endCxn id="134" idx="2"/>
          </p:cNvCxnSpPr>
          <p:nvPr/>
        </p:nvCxnSpPr>
        <p:spPr>
          <a:xfrm flipH="1" flipV="1">
            <a:off x="4111943" y="3600795"/>
            <a:ext cx="1587" cy="48352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miter lim="800000"/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3" name="图片 72" descr="病毒 (1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4810" y="4322409"/>
            <a:ext cx="360045" cy="360045"/>
          </a:xfrm>
          <a:prstGeom prst="rect">
            <a:avLst/>
          </a:prstGeom>
        </p:spPr>
      </p:pic>
      <p:cxnSp>
        <p:nvCxnSpPr>
          <p:cNvPr id="133" name="直接箭头连接符 132"/>
          <p:cNvCxnSpPr>
            <a:cxnSpLocks/>
          </p:cNvCxnSpPr>
          <p:nvPr/>
        </p:nvCxnSpPr>
        <p:spPr>
          <a:xfrm>
            <a:off x="4647635" y="3393887"/>
            <a:ext cx="2164847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65A7F37-D74A-4CA8-B68C-9A490BB98590}"/>
              </a:ext>
            </a:extLst>
          </p:cNvPr>
          <p:cNvGrpSpPr/>
          <p:nvPr/>
        </p:nvGrpSpPr>
        <p:grpSpPr>
          <a:xfrm>
            <a:off x="4640356" y="3424274"/>
            <a:ext cx="2264316" cy="1768402"/>
            <a:chOff x="4640356" y="3424274"/>
            <a:chExt cx="2264316" cy="1768402"/>
          </a:xfrm>
        </p:grpSpPr>
        <p:grpSp>
          <p:nvGrpSpPr>
            <p:cNvPr id="150" name="组合 149"/>
            <p:cNvGrpSpPr/>
            <p:nvPr/>
          </p:nvGrpSpPr>
          <p:grpSpPr>
            <a:xfrm>
              <a:off x="5454214" y="3424274"/>
              <a:ext cx="650240" cy="605790"/>
              <a:chOff x="10282" y="6258"/>
              <a:chExt cx="1024" cy="954"/>
            </a:xfrm>
          </p:grpSpPr>
          <p:pic>
            <p:nvPicPr>
              <p:cNvPr id="111" name="图片 110" descr="检查结果 (1)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82" y="6258"/>
                <a:ext cx="850" cy="850"/>
              </a:xfrm>
              <a:prstGeom prst="rect">
                <a:avLst/>
              </a:prstGeom>
            </p:spPr>
          </p:pic>
          <p:pic>
            <p:nvPicPr>
              <p:cNvPr id="77" name="图片 76" descr="病毒 (1)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39" y="6645"/>
                <a:ext cx="567" cy="567"/>
              </a:xfrm>
              <a:prstGeom prst="rect">
                <a:avLst/>
              </a:prstGeom>
            </p:spPr>
          </p:pic>
        </p:grpSp>
        <p:sp>
          <p:nvSpPr>
            <p:cNvPr id="138" name="文本框 137"/>
            <p:cNvSpPr txBox="1"/>
            <p:nvPr/>
          </p:nvSpPr>
          <p:spPr>
            <a:xfrm>
              <a:off x="4640356" y="3490098"/>
              <a:ext cx="98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knowledge</a:t>
              </a:r>
            </a:p>
          </p:txBody>
        </p:sp>
        <p:cxnSp>
          <p:nvCxnSpPr>
            <p:cNvPr id="174" name="直接箭头连接符 173"/>
            <p:cNvCxnSpPr>
              <a:cxnSpLocks/>
              <a:stCxn id="111" idx="2"/>
              <a:endCxn id="143" idx="0"/>
            </p:cNvCxnSpPr>
            <p:nvPr/>
          </p:nvCxnSpPr>
          <p:spPr>
            <a:xfrm flipH="1">
              <a:off x="5723890" y="3964024"/>
              <a:ext cx="199" cy="17582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4741227" y="4139846"/>
              <a:ext cx="2163445" cy="1052830"/>
              <a:chOff x="8053" y="7262"/>
              <a:chExt cx="3407" cy="1658"/>
            </a:xfrm>
          </p:grpSpPr>
          <p:grpSp>
            <p:nvGrpSpPr>
              <p:cNvPr id="170" name="组合 169"/>
              <p:cNvGrpSpPr/>
              <p:nvPr/>
            </p:nvGrpSpPr>
            <p:grpSpPr>
              <a:xfrm>
                <a:off x="8478" y="7262"/>
                <a:ext cx="2244" cy="1126"/>
                <a:chOff x="9518" y="1900"/>
                <a:chExt cx="2244" cy="1126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9518" y="1900"/>
                  <a:ext cx="2245" cy="1127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grpSp>
              <p:nvGrpSpPr>
                <p:cNvPr id="151" name="组合 150"/>
                <p:cNvGrpSpPr/>
                <p:nvPr/>
              </p:nvGrpSpPr>
              <p:grpSpPr>
                <a:xfrm>
                  <a:off x="9518" y="2029"/>
                  <a:ext cx="987" cy="926"/>
                  <a:chOff x="10210" y="5524"/>
                  <a:chExt cx="987" cy="926"/>
                </a:xfrm>
              </p:grpSpPr>
              <p:pic>
                <p:nvPicPr>
                  <p:cNvPr id="152" name="图片 151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1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图片 152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83"/>
                    <a:ext cx="567" cy="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7" name="组合 156"/>
                <p:cNvGrpSpPr/>
                <p:nvPr/>
              </p:nvGrpSpPr>
              <p:grpSpPr>
                <a:xfrm>
                  <a:off x="10710" y="1903"/>
                  <a:ext cx="987" cy="1078"/>
                  <a:chOff x="16064" y="3545"/>
                  <a:chExt cx="987" cy="1078"/>
                </a:xfrm>
              </p:grpSpPr>
              <p:grpSp>
                <p:nvGrpSpPr>
                  <p:cNvPr id="154" name="组合 153"/>
                  <p:cNvGrpSpPr/>
                  <p:nvPr/>
                </p:nvGrpSpPr>
                <p:grpSpPr>
                  <a:xfrm>
                    <a:off x="16064" y="3681"/>
                    <a:ext cx="987" cy="942"/>
                    <a:chOff x="10210" y="5524"/>
                    <a:chExt cx="987" cy="942"/>
                  </a:xfrm>
                </p:grpSpPr>
                <p:pic>
                  <p:nvPicPr>
                    <p:cNvPr id="155" name="图片 154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21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6" name="图片 155" descr="病毒 (1)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0630" y="5899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7" name="图片 146" descr="标签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484" y="3545"/>
                    <a:ext cx="567" cy="5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0" name="文本框 159"/>
              <p:cNvSpPr txBox="1"/>
              <p:nvPr/>
            </p:nvSpPr>
            <p:spPr>
              <a:xfrm>
                <a:off x="9579" y="8338"/>
                <a:ext cx="1881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labeled dataset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053" y="8338"/>
                <a:ext cx="1752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unlabeled dataset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304092" y="4063164"/>
            <a:ext cx="1877060" cy="1076960"/>
            <a:chOff x="7846" y="7262"/>
            <a:chExt cx="2956" cy="1696"/>
          </a:xfrm>
        </p:grpSpPr>
        <p:grpSp>
          <p:nvGrpSpPr>
            <p:cNvPr id="33" name="组合 32"/>
            <p:cNvGrpSpPr/>
            <p:nvPr/>
          </p:nvGrpSpPr>
          <p:grpSpPr>
            <a:xfrm>
              <a:off x="8478" y="7262"/>
              <a:ext cx="2244" cy="1126"/>
              <a:chOff x="9518" y="1900"/>
              <a:chExt cx="2244" cy="112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9518" y="1900"/>
                <a:ext cx="2245" cy="1127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9518" y="2029"/>
                <a:ext cx="987" cy="926"/>
                <a:chOff x="10210" y="5524"/>
                <a:chExt cx="987" cy="926"/>
              </a:xfrm>
            </p:grpSpPr>
            <p:pic>
              <p:nvPicPr>
                <p:cNvPr id="36" name="图片 35" descr="检查结果 (1)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10" y="5524"/>
                  <a:ext cx="850" cy="850"/>
                </a:xfrm>
                <a:prstGeom prst="rect">
                  <a:avLst/>
                </a:prstGeom>
              </p:spPr>
            </p:pic>
            <p:pic>
              <p:nvPicPr>
                <p:cNvPr id="37" name="图片 36" descr="病毒 (1)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30" y="5883"/>
                  <a:ext cx="567" cy="567"/>
                </a:xfrm>
                <a:prstGeom prst="rect">
                  <a:avLst/>
                </a:prstGeom>
              </p:spPr>
            </p:pic>
          </p:grpSp>
          <p:grpSp>
            <p:nvGrpSpPr>
              <p:cNvPr id="38" name="组合 37"/>
              <p:cNvGrpSpPr/>
              <p:nvPr/>
            </p:nvGrpSpPr>
            <p:grpSpPr>
              <a:xfrm>
                <a:off x="10710" y="1903"/>
                <a:ext cx="987" cy="1078"/>
                <a:chOff x="16064" y="3545"/>
                <a:chExt cx="987" cy="1078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6064" y="3681"/>
                  <a:ext cx="987" cy="942"/>
                  <a:chOff x="10210" y="5524"/>
                  <a:chExt cx="987" cy="942"/>
                </a:xfrm>
              </p:grpSpPr>
              <p:pic>
                <p:nvPicPr>
                  <p:cNvPr id="45" name="图片 44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1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46" name="图片 45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99"/>
                    <a:ext cx="567" cy="5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图片 46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84" y="3545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48" name="文本框 47"/>
            <p:cNvSpPr txBox="1"/>
            <p:nvPr/>
          </p:nvSpPr>
          <p:spPr>
            <a:xfrm>
              <a:off x="9288" y="8375"/>
              <a:ext cx="1514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predictions of labeled dataset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846" y="8376"/>
              <a:ext cx="1681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predictions of unlabeled dataset</a:t>
              </a:r>
            </a:p>
          </p:txBody>
        </p:sp>
      </p:grpSp>
      <p:cxnSp>
        <p:nvCxnSpPr>
          <p:cNvPr id="57" name="直接箭头连接符 56"/>
          <p:cNvCxnSpPr>
            <a:cxnSpLocks/>
            <a:endCxn id="124" idx="2"/>
          </p:cNvCxnSpPr>
          <p:nvPr/>
        </p:nvCxnSpPr>
        <p:spPr>
          <a:xfrm flipV="1">
            <a:off x="5744409" y="2401128"/>
            <a:ext cx="0" cy="4603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F622CD-2D16-4A82-900B-8DF9EF3A985D}"/>
              </a:ext>
            </a:extLst>
          </p:cNvPr>
          <p:cNvGrpSpPr/>
          <p:nvPr/>
        </p:nvGrpSpPr>
        <p:grpSpPr>
          <a:xfrm>
            <a:off x="7695089" y="3011615"/>
            <a:ext cx="1425575" cy="932357"/>
            <a:chOff x="7730367" y="2211046"/>
            <a:chExt cx="1425575" cy="932357"/>
          </a:xfrm>
        </p:grpSpPr>
        <p:grpSp>
          <p:nvGrpSpPr>
            <p:cNvPr id="51" name="组合 50"/>
            <p:cNvGrpSpPr/>
            <p:nvPr/>
          </p:nvGrpSpPr>
          <p:grpSpPr>
            <a:xfrm>
              <a:off x="7730367" y="2211046"/>
              <a:ext cx="1425575" cy="734695"/>
              <a:chOff x="12942" y="3498"/>
              <a:chExt cx="2245" cy="115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2942" y="3528"/>
                <a:ext cx="2245" cy="1127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grpSp>
            <p:nvGrpSpPr>
              <p:cNvPr id="164" name="组合 163"/>
              <p:cNvGrpSpPr/>
              <p:nvPr/>
            </p:nvGrpSpPr>
            <p:grpSpPr>
              <a:xfrm>
                <a:off x="13028" y="3528"/>
                <a:ext cx="973" cy="962"/>
                <a:chOff x="12407" y="2170"/>
                <a:chExt cx="973" cy="962"/>
              </a:xfrm>
            </p:grpSpPr>
            <p:pic>
              <p:nvPicPr>
                <p:cNvPr id="162" name="图片 161" descr="检查结果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07" y="2282"/>
                  <a:ext cx="850" cy="850"/>
                </a:xfrm>
                <a:prstGeom prst="rect">
                  <a:avLst/>
                </a:prstGeom>
              </p:spPr>
            </p:pic>
            <p:pic>
              <p:nvPicPr>
                <p:cNvPr id="163" name="图片 162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14" y="2170"/>
                  <a:ext cx="567" cy="567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组合 164"/>
              <p:cNvGrpSpPr/>
              <p:nvPr/>
            </p:nvGrpSpPr>
            <p:grpSpPr>
              <a:xfrm>
                <a:off x="14157" y="3498"/>
                <a:ext cx="947" cy="1078"/>
                <a:chOff x="16104" y="3545"/>
                <a:chExt cx="947" cy="1078"/>
              </a:xfrm>
            </p:grpSpPr>
            <p:grpSp>
              <p:nvGrpSpPr>
                <p:cNvPr id="166" name="组合 165"/>
                <p:cNvGrpSpPr/>
                <p:nvPr/>
              </p:nvGrpSpPr>
              <p:grpSpPr>
                <a:xfrm>
                  <a:off x="16104" y="3681"/>
                  <a:ext cx="947" cy="942"/>
                  <a:chOff x="10250" y="5524"/>
                  <a:chExt cx="947" cy="942"/>
                </a:xfrm>
              </p:grpSpPr>
              <p:pic>
                <p:nvPicPr>
                  <p:cNvPr id="167" name="图片 166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5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图片 167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99"/>
                    <a:ext cx="567" cy="5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69" name="图片 168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84" y="3545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CE6377E-2F41-4F17-ACDB-6AA634B95866}"/>
                </a:ext>
              </a:extLst>
            </p:cNvPr>
            <p:cNvSpPr txBox="1"/>
            <p:nvPr/>
          </p:nvSpPr>
          <p:spPr>
            <a:xfrm>
              <a:off x="7790748" y="2912571"/>
              <a:ext cx="5941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labels</a:t>
              </a:r>
            </a:p>
          </p:txBody>
        </p:sp>
      </p:grp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89DE7BCE-DE29-4B16-94F5-CB978CF522BC}"/>
              </a:ext>
            </a:extLst>
          </p:cNvPr>
          <p:cNvCxnSpPr>
            <a:cxnSpLocks/>
            <a:stCxn id="120" idx="3"/>
            <a:endCxn id="162" idx="0"/>
          </p:cNvCxnSpPr>
          <p:nvPr/>
        </p:nvCxnSpPr>
        <p:spPr>
          <a:xfrm>
            <a:off x="6457196" y="2042988"/>
            <a:ext cx="1562378" cy="105879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C5C9569-A67C-4E40-B261-6049C6726529}"/>
              </a:ext>
            </a:extLst>
          </p:cNvPr>
          <p:cNvCxnSpPr>
            <a:cxnSpLocks/>
            <a:stCxn id="139" idx="2"/>
            <a:endCxn id="36" idx="1"/>
          </p:cNvCxnSpPr>
          <p:nvPr/>
        </p:nvCxnSpPr>
        <p:spPr>
          <a:xfrm rot="16200000" flipH="1">
            <a:off x="7099673" y="3809215"/>
            <a:ext cx="751796" cy="45968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4C2717-6E16-4C26-8B9A-EDCBB710F309}"/>
              </a:ext>
            </a:extLst>
          </p:cNvPr>
          <p:cNvCxnSpPr>
            <a:cxnSpLocks/>
            <a:stCxn id="45" idx="0"/>
            <a:endCxn id="167" idx="2"/>
          </p:cNvCxnSpPr>
          <p:nvPr/>
        </p:nvCxnSpPr>
        <p:spPr>
          <a:xfrm flipV="1">
            <a:off x="8732207" y="3637725"/>
            <a:ext cx="4282" cy="51370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8A45A327-FF4D-426E-9FAD-9FD285227E6D}"/>
              </a:ext>
            </a:extLst>
          </p:cNvPr>
          <p:cNvGrpSpPr/>
          <p:nvPr/>
        </p:nvGrpSpPr>
        <p:grpSpPr>
          <a:xfrm>
            <a:off x="1765275" y="1688980"/>
            <a:ext cx="1883073" cy="369108"/>
            <a:chOff x="1454908" y="1037506"/>
            <a:chExt cx="1883073" cy="369108"/>
          </a:xfrm>
        </p:grpSpPr>
        <p:grpSp>
          <p:nvGrpSpPr>
            <p:cNvPr id="10" name="组合 9"/>
            <p:cNvGrpSpPr/>
            <p:nvPr/>
          </p:nvGrpSpPr>
          <p:grpSpPr>
            <a:xfrm>
              <a:off x="1454908" y="1037506"/>
              <a:ext cx="1883073" cy="369108"/>
              <a:chOff x="3913" y="9631"/>
              <a:chExt cx="2476" cy="80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51" y="9722"/>
                <a:ext cx="2438" cy="6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913" y="9631"/>
                <a:ext cx="2391" cy="802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/>
                  <a:t>Data Transmission:</a:t>
                </a:r>
              </a:p>
              <a:p>
                <a:r>
                  <a:rPr lang="en-US" altLang="zh-CN" sz="900" b="1" dirty="0"/>
                  <a:t>Labels Transmission:</a:t>
                </a:r>
              </a:p>
            </p:txBody>
          </p:sp>
        </p:grp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8931E891-1723-47B8-BBF9-98A464270C16}"/>
                </a:ext>
              </a:extLst>
            </p:cNvPr>
            <p:cNvCxnSpPr>
              <a:cxnSpLocks/>
            </p:cNvCxnSpPr>
            <p:nvPr/>
          </p:nvCxnSpPr>
          <p:spPr>
            <a:xfrm>
              <a:off x="2582439" y="1294379"/>
              <a:ext cx="72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01737B44-EBFE-4238-ADAC-3EEBAB2C0D33}"/>
                </a:ext>
              </a:extLst>
            </p:cNvPr>
            <p:cNvCxnSpPr>
              <a:cxnSpLocks/>
            </p:cNvCxnSpPr>
            <p:nvPr/>
          </p:nvCxnSpPr>
          <p:spPr>
            <a:xfrm>
              <a:off x="2582439" y="1159157"/>
              <a:ext cx="72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5" name="图形 134">
            <a:extLst>
              <a:ext uri="{FF2B5EF4-FFF2-40B4-BE49-F238E27FC236}">
                <a16:creationId xmlns:a16="http://schemas.microsoft.com/office/drawing/2014/main" id="{484649F5-5F4A-4AE5-BB47-7A2276B063F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84207" y="1855090"/>
            <a:ext cx="648000" cy="648000"/>
          </a:xfrm>
          <a:prstGeom prst="rect">
            <a:avLst/>
          </a:prstGeom>
        </p:spPr>
      </p:pic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71958C9A-F7DE-449F-B86A-8B6DC9C5F987}"/>
              </a:ext>
            </a:extLst>
          </p:cNvPr>
          <p:cNvCxnSpPr>
            <a:cxnSpLocks/>
            <a:stCxn id="50" idx="0"/>
            <a:endCxn id="183" idx="2"/>
          </p:cNvCxnSpPr>
          <p:nvPr/>
        </p:nvCxnSpPr>
        <p:spPr>
          <a:xfrm flipH="1" flipV="1">
            <a:off x="8398250" y="2680890"/>
            <a:ext cx="9627" cy="3497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C61C433-D87A-478A-9536-8C783E21F541}"/>
              </a:ext>
            </a:extLst>
          </p:cNvPr>
          <p:cNvSpPr txBox="1"/>
          <p:nvPr/>
        </p:nvSpPr>
        <p:spPr>
          <a:xfrm>
            <a:off x="7925847" y="2311558"/>
            <a:ext cx="9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Byzantine Identifying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D67B3C-78D2-462D-A3FE-C2A12AFBC75F}"/>
              </a:ext>
            </a:extLst>
          </p:cNvPr>
          <p:cNvSpPr/>
          <p:nvPr/>
        </p:nvSpPr>
        <p:spPr>
          <a:xfrm>
            <a:off x="6823903" y="1905509"/>
            <a:ext cx="2356458" cy="322193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4F67526-E2E1-47E5-95E0-013C9F4B98DF}"/>
              </a:ext>
            </a:extLst>
          </p:cNvPr>
          <p:cNvSpPr/>
          <p:nvPr/>
        </p:nvSpPr>
        <p:spPr>
          <a:xfrm>
            <a:off x="1795005" y="2147999"/>
            <a:ext cx="2844635" cy="297944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59E3B7D-7601-4ED2-9B3D-0FF889551167}"/>
              </a:ext>
            </a:extLst>
          </p:cNvPr>
          <p:cNvGrpSpPr/>
          <p:nvPr/>
        </p:nvGrpSpPr>
        <p:grpSpPr>
          <a:xfrm>
            <a:off x="3753530" y="2639033"/>
            <a:ext cx="720000" cy="720000"/>
            <a:chOff x="7679563" y="1172136"/>
            <a:chExt cx="976750" cy="986490"/>
          </a:xfrm>
        </p:grpSpPr>
        <p:sp>
          <p:nvSpPr>
            <p:cNvPr id="100" name="流程图: 接点 99">
              <a:extLst>
                <a:ext uri="{FF2B5EF4-FFF2-40B4-BE49-F238E27FC236}">
                  <a16:creationId xmlns:a16="http://schemas.microsoft.com/office/drawing/2014/main" id="{94BA0680-889F-482B-AB39-01269A04D199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流程图: 接点 100">
              <a:extLst>
                <a:ext uri="{FF2B5EF4-FFF2-40B4-BE49-F238E27FC236}">
                  <a16:creationId xmlns:a16="http://schemas.microsoft.com/office/drawing/2014/main" id="{2D252386-C75A-4BEB-89F4-CDC857FC97F9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流程图: 接点 101">
              <a:extLst>
                <a:ext uri="{FF2B5EF4-FFF2-40B4-BE49-F238E27FC236}">
                  <a16:creationId xmlns:a16="http://schemas.microsoft.com/office/drawing/2014/main" id="{D16F2836-BAF0-4EC5-9052-71B7D7011798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流程图: 接点 102">
              <a:extLst>
                <a:ext uri="{FF2B5EF4-FFF2-40B4-BE49-F238E27FC236}">
                  <a16:creationId xmlns:a16="http://schemas.microsoft.com/office/drawing/2014/main" id="{CC9EDD3D-1DCF-4097-A31B-B4FA9D31E804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接点 103">
              <a:extLst>
                <a:ext uri="{FF2B5EF4-FFF2-40B4-BE49-F238E27FC236}">
                  <a16:creationId xmlns:a16="http://schemas.microsoft.com/office/drawing/2014/main" id="{5DC183A2-43B6-4123-9C6A-9B011E243694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接点 104">
              <a:extLst>
                <a:ext uri="{FF2B5EF4-FFF2-40B4-BE49-F238E27FC236}">
                  <a16:creationId xmlns:a16="http://schemas.microsoft.com/office/drawing/2014/main" id="{11DF2028-4E4E-4D1B-95DD-369027720327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流程图: 接点 105">
              <a:extLst>
                <a:ext uri="{FF2B5EF4-FFF2-40B4-BE49-F238E27FC236}">
                  <a16:creationId xmlns:a16="http://schemas.microsoft.com/office/drawing/2014/main" id="{71F0E669-A1C8-4C4B-9CB0-96F5A9F89B17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流程图: 接点 107">
              <a:extLst>
                <a:ext uri="{FF2B5EF4-FFF2-40B4-BE49-F238E27FC236}">
                  <a16:creationId xmlns:a16="http://schemas.microsoft.com/office/drawing/2014/main" id="{6EA89174-F5AD-4898-B7EE-33B39E063C08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流程图: 接点 108">
              <a:extLst>
                <a:ext uri="{FF2B5EF4-FFF2-40B4-BE49-F238E27FC236}">
                  <a16:creationId xmlns:a16="http://schemas.microsoft.com/office/drawing/2014/main" id="{EC57A7AA-E797-4535-AE71-872AE3404E9F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0DECB68-CC9D-4794-940A-5CDEDDD89242}"/>
                </a:ext>
              </a:extLst>
            </p:cNvPr>
            <p:cNvCxnSpPr>
              <a:cxnSpLocks/>
              <a:stCxn id="100" idx="6"/>
              <a:endCxn id="104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06DD85DF-2F82-424D-962F-4E5278B4E7B5}"/>
                </a:ext>
              </a:extLst>
            </p:cNvPr>
            <p:cNvCxnSpPr>
              <a:cxnSpLocks/>
              <a:stCxn id="100" idx="6"/>
              <a:endCxn id="105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2B596F3-1A79-4D03-8D5D-3576FB17BD91}"/>
                </a:ext>
              </a:extLst>
            </p:cNvPr>
            <p:cNvCxnSpPr>
              <a:cxnSpLocks/>
              <a:stCxn id="100" idx="6"/>
              <a:endCxn id="106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B7C9CEC8-E736-49A0-AD3F-AD776457CAD8}"/>
                </a:ext>
              </a:extLst>
            </p:cNvPr>
            <p:cNvCxnSpPr>
              <a:cxnSpLocks/>
              <a:stCxn id="100" idx="6"/>
              <a:endCxn id="103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72872D-89E6-4AD3-9867-BBB464FC73AD}"/>
                </a:ext>
              </a:extLst>
            </p:cNvPr>
            <p:cNvCxnSpPr>
              <a:cxnSpLocks/>
              <a:stCxn id="101" idx="6"/>
              <a:endCxn id="104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9DEA91ED-0FB6-49EB-9015-1F9552331DED}"/>
                </a:ext>
              </a:extLst>
            </p:cNvPr>
            <p:cNvCxnSpPr>
              <a:cxnSpLocks/>
              <a:stCxn id="101" idx="6"/>
              <a:endCxn id="105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7990A0B0-CAC4-4EC3-94E4-3AA39E97C7BE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31D5E22-66D7-475F-A4B3-3B550716155D}"/>
                </a:ext>
              </a:extLst>
            </p:cNvPr>
            <p:cNvCxnSpPr>
              <a:cxnSpLocks/>
              <a:stCxn id="101" idx="6"/>
              <a:endCxn id="103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1A867E91-858B-49A7-8996-46E7F37832D3}"/>
                </a:ext>
              </a:extLst>
            </p:cNvPr>
            <p:cNvCxnSpPr>
              <a:cxnSpLocks/>
              <a:stCxn id="102" idx="6"/>
              <a:endCxn id="104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926B53B-BB97-4514-A434-96F4E6081F27}"/>
                </a:ext>
              </a:extLst>
            </p:cNvPr>
            <p:cNvCxnSpPr>
              <a:cxnSpLocks/>
              <a:stCxn id="102" idx="6"/>
              <a:endCxn id="105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09D77AC-4638-4BAB-B49C-2B20748E875F}"/>
                </a:ext>
              </a:extLst>
            </p:cNvPr>
            <p:cNvCxnSpPr>
              <a:cxnSpLocks/>
              <a:stCxn id="102" idx="6"/>
              <a:endCxn id="106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53C4E2CE-4875-4861-84D7-BF14E3A1D2BF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149B56A8-99BA-4ADF-842A-53C92BCBF59A}"/>
                </a:ext>
              </a:extLst>
            </p:cNvPr>
            <p:cNvCxnSpPr>
              <a:cxnSpLocks/>
              <a:stCxn id="104" idx="6"/>
              <a:endCxn id="108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0FE96ECE-461F-43C6-8A25-686EC13DF5B0}"/>
                </a:ext>
              </a:extLst>
            </p:cNvPr>
            <p:cNvCxnSpPr>
              <a:cxnSpLocks/>
              <a:stCxn id="105" idx="6"/>
              <a:endCxn id="108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0CB026B2-2A26-437D-86E8-F25754E819CA}"/>
                </a:ext>
              </a:extLst>
            </p:cNvPr>
            <p:cNvCxnSpPr>
              <a:cxnSpLocks/>
              <a:stCxn id="106" idx="6"/>
              <a:endCxn id="108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FC96A527-C84E-4DED-B714-3EA650C03522}"/>
                </a:ext>
              </a:extLst>
            </p:cNvPr>
            <p:cNvCxnSpPr>
              <a:cxnSpLocks/>
              <a:stCxn id="103" idx="6"/>
              <a:endCxn id="108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B268310-A8A9-4226-BBFD-C9466EFC0797}"/>
                </a:ext>
              </a:extLst>
            </p:cNvPr>
            <p:cNvCxnSpPr>
              <a:cxnSpLocks/>
              <a:stCxn id="109" idx="2"/>
              <a:endCxn id="104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3CBBC026-F876-4B31-9368-8042A4ABC6EB}"/>
                </a:ext>
              </a:extLst>
            </p:cNvPr>
            <p:cNvCxnSpPr>
              <a:cxnSpLocks/>
              <a:stCxn id="109" idx="2"/>
              <a:endCxn id="105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79E8CED-98DE-41ED-98A5-CD02A0A3888D}"/>
                </a:ext>
              </a:extLst>
            </p:cNvPr>
            <p:cNvCxnSpPr>
              <a:cxnSpLocks/>
              <a:stCxn id="109" idx="2"/>
              <a:endCxn id="106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C7D258E-8223-4F89-939D-9CE7DD36BF7B}"/>
                </a:ext>
              </a:extLst>
            </p:cNvPr>
            <p:cNvCxnSpPr>
              <a:cxnSpLocks/>
              <a:stCxn id="109" idx="2"/>
              <a:endCxn id="103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5" name="流程图: 接点 174">
              <a:extLst>
                <a:ext uri="{FF2B5EF4-FFF2-40B4-BE49-F238E27FC236}">
                  <a16:creationId xmlns:a16="http://schemas.microsoft.com/office/drawing/2014/main" id="{92AC3D7C-BC91-4F5C-A391-C42CDDFB6661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AF9D0753-3DFB-47EA-968B-6ED603746B0E}"/>
                </a:ext>
              </a:extLst>
            </p:cNvPr>
            <p:cNvCxnSpPr>
              <a:cxnSpLocks/>
              <a:stCxn id="104" idx="6"/>
              <a:endCxn id="175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847889A8-8416-4DB3-AC06-516DA42F7A64}"/>
                </a:ext>
              </a:extLst>
            </p:cNvPr>
            <p:cNvCxnSpPr>
              <a:cxnSpLocks/>
              <a:stCxn id="103" idx="6"/>
              <a:endCxn id="175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1492E919-DC87-41D0-A248-FE560050D357}"/>
                </a:ext>
              </a:extLst>
            </p:cNvPr>
            <p:cNvCxnSpPr>
              <a:cxnSpLocks/>
              <a:stCxn id="106" idx="6"/>
              <a:endCxn id="175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D94AE3A7-0C15-45B0-BD0B-A41595E719C7}"/>
                </a:ext>
              </a:extLst>
            </p:cNvPr>
            <p:cNvCxnSpPr>
              <a:cxnSpLocks/>
              <a:stCxn id="105" idx="6"/>
              <a:endCxn id="175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181" name="图片 180" descr="病毒 (1)">
            <a:extLst>
              <a:ext uri="{FF2B5EF4-FFF2-40B4-BE49-F238E27FC236}">
                <a16:creationId xmlns:a16="http://schemas.microsoft.com/office/drawing/2014/main" id="{37328718-DF75-4ADC-87E3-CCDF5E1420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2243" y="2987079"/>
            <a:ext cx="360045" cy="3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358</cp:revision>
  <dcterms:created xsi:type="dcterms:W3CDTF">2021-04-02T05:54:00Z</dcterms:created>
  <dcterms:modified xsi:type="dcterms:W3CDTF">2022-01-01T06:52:01Z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