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99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A5C82A-8E09-4879-95D7-9E9AE5FBABA0}"/>
              </a:ext>
            </a:extLst>
          </p:cNvPr>
          <p:cNvGrpSpPr/>
          <p:nvPr/>
        </p:nvGrpSpPr>
        <p:grpSpPr>
          <a:xfrm>
            <a:off x="2968646" y="1794773"/>
            <a:ext cx="3301669" cy="2151679"/>
            <a:chOff x="2968646" y="1794773"/>
            <a:chExt cx="3301669" cy="215167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3925A77-4AF8-43E2-A218-8F1C9950E6B4}"/>
                </a:ext>
              </a:extLst>
            </p:cNvPr>
            <p:cNvGrpSpPr/>
            <p:nvPr/>
          </p:nvGrpSpPr>
          <p:grpSpPr>
            <a:xfrm>
              <a:off x="5402337" y="3223300"/>
              <a:ext cx="540000" cy="540000"/>
              <a:chOff x="7679563" y="1172136"/>
              <a:chExt cx="976750" cy="986490"/>
            </a:xfrm>
          </p:grpSpPr>
          <p:sp>
            <p:nvSpPr>
              <p:cNvPr id="43" name="流程图: 接点 42">
                <a:extLst>
                  <a:ext uri="{FF2B5EF4-FFF2-40B4-BE49-F238E27FC236}">
                    <a16:creationId xmlns:a16="http://schemas.microsoft.com/office/drawing/2014/main" id="{94F8610D-5028-4404-936E-BC3D1572262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>
                <a:extLst>
                  <a:ext uri="{FF2B5EF4-FFF2-40B4-BE49-F238E27FC236}">
                    <a16:creationId xmlns:a16="http://schemas.microsoft.com/office/drawing/2014/main" id="{FC2E4F4A-F85B-46FC-97AD-91338CD3E9E3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CC28EFD5-859A-40F1-B56A-EE3A3E967350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7562231A-4A40-465E-8981-9A8AE51A2D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C0008B9E-7743-4A2C-83DE-26C3B82B9762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AD287495-6A09-48F1-9596-A08973AF85F2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B44C1A97-B55E-4D28-A60F-36E0AC01D3F5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0CE4C594-A812-4CE1-AEFF-93F579B1059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AFC23E91-971D-48BB-A302-2D7FFE083355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1097D53-ECFD-4A9A-A2D8-D5848FE6E63D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D2D28F9-6D90-4994-BED0-DD172B0DA7D2}"/>
                  </a:ext>
                </a:extLst>
              </p:cNvPr>
              <p:cNvCxnSpPr>
                <a:cxnSpLocks/>
                <a:stCxn id="43" idx="6"/>
                <a:endCxn id="48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73298A7-373D-4098-BA00-A378E6C42C85}"/>
                  </a:ext>
                </a:extLst>
              </p:cNvPr>
              <p:cNvCxnSpPr>
                <a:cxnSpLocks/>
                <a:stCxn id="43" idx="6"/>
                <a:endCxn id="49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4EC73AD-635A-4E89-BBD7-3F850380E18C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2AC163F1-443E-4EE3-B0D8-7CA345972B1B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71387B3-0D24-470C-834F-EF1DB63C8932}"/>
                  </a:ext>
                </a:extLst>
              </p:cNvPr>
              <p:cNvCxnSpPr>
                <a:cxnSpLocks/>
                <a:stCxn id="44" idx="6"/>
                <a:endCxn id="48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D4FEBC1-A239-4241-B5BB-8EC23EF053DA}"/>
                  </a:ext>
                </a:extLst>
              </p:cNvPr>
              <p:cNvCxnSpPr>
                <a:cxnSpLocks/>
                <a:stCxn id="44" idx="6"/>
                <a:endCxn id="49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55A2169-EFE3-4772-B639-3CDE4F528DD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217563E-B568-48A0-B00B-B724607F0CBB}"/>
                  </a:ext>
                </a:extLst>
              </p:cNvPr>
              <p:cNvCxnSpPr>
                <a:cxnSpLocks/>
                <a:stCxn id="45" idx="6"/>
                <a:endCxn id="47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82B7755-F57B-4A45-9745-BB71051B5F57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DC3F545-C739-4D43-88D5-EF965B6AF711}"/>
                  </a:ext>
                </a:extLst>
              </p:cNvPr>
              <p:cNvCxnSpPr>
                <a:cxnSpLocks/>
                <a:stCxn id="45" idx="6"/>
                <a:endCxn id="49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1A21504-B5B6-4D96-9335-0BD66A057219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7D4A698-B6AA-4CDF-8C23-22EFDDCE6EA7}"/>
                  </a:ext>
                </a:extLst>
              </p:cNvPr>
              <p:cNvCxnSpPr>
                <a:cxnSpLocks/>
                <a:stCxn id="47" idx="6"/>
                <a:endCxn id="50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DED564A-8AB2-4998-B450-2E383C6A6DC0}"/>
                  </a:ext>
                </a:extLst>
              </p:cNvPr>
              <p:cNvCxnSpPr>
                <a:cxnSpLocks/>
                <a:stCxn id="48" idx="6"/>
                <a:endCxn id="50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AE2563E-9391-4867-A962-A5222635C70D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755399B5-B387-476F-8E03-780CCEFEE697}"/>
                  </a:ext>
                </a:extLst>
              </p:cNvPr>
              <p:cNvCxnSpPr>
                <a:cxnSpLocks/>
                <a:stCxn id="46" idx="6"/>
                <a:endCxn id="50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5B242D5-14FA-463B-BADF-997886D3D1CF}"/>
                  </a:ext>
                </a:extLst>
              </p:cNvPr>
              <p:cNvCxnSpPr>
                <a:cxnSpLocks/>
                <a:stCxn id="51" idx="2"/>
                <a:endCxn id="47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B821A31E-6FDB-402C-9E1F-19EE0E163D84}"/>
                  </a:ext>
                </a:extLst>
              </p:cNvPr>
              <p:cNvCxnSpPr>
                <a:cxnSpLocks/>
                <a:stCxn id="51" idx="2"/>
                <a:endCxn id="48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383019C-F766-49E3-8E57-92E8366E1260}"/>
                  </a:ext>
                </a:extLst>
              </p:cNvPr>
              <p:cNvCxnSpPr>
                <a:cxnSpLocks/>
                <a:stCxn id="51" idx="2"/>
                <a:endCxn id="49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8ECDBF1-B0C4-4979-9AFE-2E9BD742F679}"/>
                  </a:ext>
                </a:extLst>
              </p:cNvPr>
              <p:cNvCxnSpPr>
                <a:cxnSpLocks/>
                <a:stCxn id="51" idx="2"/>
                <a:endCxn id="46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5B42C9EC-B30F-4AE1-BAB1-39D94336A28D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7E65CE25-CBF6-4CBB-82B9-E64851EB7218}"/>
                  </a:ext>
                </a:extLst>
              </p:cNvPr>
              <p:cNvCxnSpPr>
                <a:cxnSpLocks/>
                <a:stCxn id="47" idx="6"/>
                <a:endCxn id="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529A21C-3046-457A-98ED-D7E410BA31D8}"/>
                  </a:ext>
                </a:extLst>
              </p:cNvPr>
              <p:cNvCxnSpPr>
                <a:cxnSpLocks/>
                <a:stCxn id="46" idx="6"/>
                <a:endCxn id="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332A8EA-D448-488A-9C3E-94B2BEE2477C}"/>
                  </a:ext>
                </a:extLst>
              </p:cNvPr>
              <p:cNvCxnSpPr>
                <a:cxnSpLocks/>
                <a:stCxn id="49" idx="6"/>
                <a:endCxn id="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41E4EE3-8569-4090-AC85-AA8DAEE55FE8}"/>
                  </a:ext>
                </a:extLst>
              </p:cNvPr>
              <p:cNvCxnSpPr>
                <a:cxnSpLocks/>
                <a:stCxn id="48" idx="6"/>
                <a:endCxn id="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B0E9611-6E2E-4402-BE41-33F0618616CE}"/>
                </a:ext>
              </a:extLst>
            </p:cNvPr>
            <p:cNvGrpSpPr/>
            <p:nvPr/>
          </p:nvGrpSpPr>
          <p:grpSpPr>
            <a:xfrm>
              <a:off x="3697686" y="3135367"/>
              <a:ext cx="1395057" cy="807281"/>
              <a:chOff x="3428337" y="4084320"/>
              <a:chExt cx="1395057" cy="807281"/>
            </a:xfrm>
          </p:grpSpPr>
          <p:pic>
            <p:nvPicPr>
              <p:cNvPr id="71" name="图片 70" descr="数据 (2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3485" y="4084320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13" name="文本框 112"/>
              <p:cNvSpPr txBox="1"/>
              <p:nvPr/>
            </p:nvSpPr>
            <p:spPr>
              <a:xfrm>
                <a:off x="3428337" y="4660769"/>
                <a:ext cx="13950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Dataset</a:t>
                </a:r>
              </a:p>
            </p:txBody>
          </p:sp>
          <p:pic>
            <p:nvPicPr>
              <p:cNvPr id="73" name="图片 72" descr="病毒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125" y="4368609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05EDA2-74CC-4A7A-A62E-140DA5E6EFA3}"/>
                </a:ext>
              </a:extLst>
            </p:cNvPr>
            <p:cNvGrpSpPr/>
            <p:nvPr/>
          </p:nvGrpSpPr>
          <p:grpSpPr>
            <a:xfrm>
              <a:off x="2985661" y="3187300"/>
              <a:ext cx="906113" cy="759152"/>
              <a:chOff x="2055828" y="4084320"/>
              <a:chExt cx="906113" cy="759152"/>
            </a:xfrm>
          </p:grpSpPr>
          <p:pic>
            <p:nvPicPr>
              <p:cNvPr id="9" name="图片 8" descr="用户 (1)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2141220" y="4084320"/>
                <a:ext cx="735330" cy="72009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624DD8-361E-4F1C-AC7B-B4A620C8D8B9}"/>
                  </a:ext>
                </a:extLst>
              </p:cNvPr>
              <p:cNvSpPr txBox="1"/>
              <p:nvPr/>
            </p:nvSpPr>
            <p:spPr>
              <a:xfrm>
                <a:off x="2055828" y="4612640"/>
                <a:ext cx="9061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Client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2A24C02-63F3-4474-92E8-44B507AD397C}"/>
                </a:ext>
              </a:extLst>
            </p:cNvPr>
            <p:cNvGrpSpPr/>
            <p:nvPr/>
          </p:nvGrpSpPr>
          <p:grpSpPr>
            <a:xfrm>
              <a:off x="4991975" y="3439069"/>
              <a:ext cx="1273908" cy="503784"/>
              <a:chOff x="2140217" y="4096360"/>
              <a:chExt cx="1273908" cy="50378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C2AC9C0-33F3-4643-86C1-311B95D12101}"/>
                  </a:ext>
                </a:extLst>
              </p:cNvPr>
              <p:cNvSpPr txBox="1"/>
              <p:nvPr/>
            </p:nvSpPr>
            <p:spPr>
              <a:xfrm>
                <a:off x="2140217" y="4369312"/>
                <a:ext cx="1273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Model</a:t>
                </a:r>
              </a:p>
            </p:txBody>
          </p:sp>
          <p:pic>
            <p:nvPicPr>
              <p:cNvPr id="105" name="图片 104" descr="病毒 (1)">
                <a:extLst>
                  <a:ext uri="{FF2B5EF4-FFF2-40B4-BE49-F238E27FC236}">
                    <a16:creationId xmlns:a16="http://schemas.microsoft.com/office/drawing/2014/main" id="{21291630-BAC6-41A8-95E5-B4230B1A2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767" y="4096360"/>
                <a:ext cx="360045" cy="360045"/>
              </a:xfrm>
              <a:prstGeom prst="rect">
                <a:avLst/>
              </a:prstGeom>
            </p:spPr>
          </p:pic>
        </p:grpSp>
        <p:cxnSp>
          <p:nvCxnSpPr>
            <p:cNvPr id="18" name="直接箭头连接符 157">
              <a:extLst>
                <a:ext uri="{FF2B5EF4-FFF2-40B4-BE49-F238E27FC236}">
                  <a16:creationId xmlns:a16="http://schemas.microsoft.com/office/drawing/2014/main" id="{C058DD50-AE19-4B33-890F-3EEEF07F328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4742924" y="3493300"/>
              <a:ext cx="597366" cy="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799320" y="3189184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8" name="直接箭头连接符 157">
              <a:extLst>
                <a:ext uri="{FF2B5EF4-FFF2-40B4-BE49-F238E27FC236}">
                  <a16:creationId xmlns:a16="http://schemas.microsoft.com/office/drawing/2014/main" id="{9C92BEB3-35DE-4FB5-ABBE-FB0D1181B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81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57">
              <a:extLst>
                <a:ext uri="{FF2B5EF4-FFF2-40B4-BE49-F238E27FC236}">
                  <a16:creationId xmlns:a16="http://schemas.microsoft.com/office/drawing/2014/main" id="{A336C3A6-2AAD-4FDC-AA58-86321B4E3562}"/>
                </a:ext>
              </a:extLst>
            </p:cNvPr>
            <p:cNvCxnSpPr>
              <a:cxnSpLocks/>
            </p:cNvCxnSpPr>
            <p:nvPr/>
          </p:nvCxnSpPr>
          <p:spPr>
            <a:xfrm>
              <a:off x="4384035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10A513-959B-469A-9395-64D2E35B4686}"/>
                </a:ext>
              </a:extLst>
            </p:cNvPr>
            <p:cNvGrpSpPr/>
            <p:nvPr/>
          </p:nvGrpSpPr>
          <p:grpSpPr>
            <a:xfrm>
              <a:off x="2968646" y="1794773"/>
              <a:ext cx="3301669" cy="1248513"/>
              <a:chOff x="2968646" y="1794773"/>
              <a:chExt cx="3301669" cy="1248513"/>
            </a:xfrm>
          </p:grpSpPr>
          <p:sp>
            <p:nvSpPr>
              <p:cNvPr id="134" name="文本框 133"/>
              <p:cNvSpPr txBox="1"/>
              <p:nvPr/>
            </p:nvSpPr>
            <p:spPr>
              <a:xfrm>
                <a:off x="3833913" y="2784796"/>
                <a:ext cx="1102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Global Model</a:t>
                </a: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6155B3-8DC6-4700-AD45-CE0F9F47F906}"/>
                  </a:ext>
                </a:extLst>
              </p:cNvPr>
              <p:cNvGrpSpPr/>
              <p:nvPr/>
            </p:nvGrpSpPr>
            <p:grpSpPr>
              <a:xfrm>
                <a:off x="2968646" y="1966132"/>
                <a:ext cx="945947" cy="825767"/>
                <a:chOff x="6754915" y="2142173"/>
                <a:chExt cx="945947" cy="825767"/>
              </a:xfrm>
            </p:grpSpPr>
            <p:pic>
              <p:nvPicPr>
                <p:cNvPr id="128" name="图片 127" descr="服务器 server rack">
                  <a:extLst>
                    <a:ext uri="{FF2B5EF4-FFF2-40B4-BE49-F238E27FC236}">
                      <a16:creationId xmlns:a16="http://schemas.microsoft.com/office/drawing/2014/main" id="{92421B17-9B36-45B9-9210-F77380C36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7843" y="2142173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9F8611C7-E079-4458-BA20-EE0FA4F53D4B}"/>
                    </a:ext>
                  </a:extLst>
                </p:cNvPr>
                <p:cNvSpPr txBox="1"/>
                <p:nvPr/>
              </p:nvSpPr>
              <p:spPr>
                <a:xfrm>
                  <a:off x="6754915" y="2737108"/>
                  <a:ext cx="94594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i="1" dirty="0"/>
                    <a:t>FL Server</a:t>
                  </a: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E44E831-F5C8-4B2F-82C7-92DD881C6B8C}"/>
                  </a:ext>
                </a:extLst>
              </p:cNvPr>
              <p:cNvGrpSpPr/>
              <p:nvPr/>
            </p:nvGrpSpPr>
            <p:grpSpPr>
              <a:xfrm>
                <a:off x="5029329" y="2236064"/>
                <a:ext cx="1240986" cy="774896"/>
                <a:chOff x="6264427" y="2510771"/>
                <a:chExt cx="1240986" cy="774896"/>
              </a:xfrm>
            </p:grpSpPr>
            <p:pic>
              <p:nvPicPr>
                <p:cNvPr id="132" name="图片 131" descr="数据下降">
                  <a:extLst>
                    <a:ext uri="{FF2B5EF4-FFF2-40B4-BE49-F238E27FC236}">
                      <a16:creationId xmlns:a16="http://schemas.microsoft.com/office/drawing/2014/main" id="{8B2A225B-4C65-40FD-BF00-8F077F4BF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920" y="2510771"/>
                  <a:ext cx="720000" cy="648000"/>
                </a:xfrm>
                <a:prstGeom prst="rect">
                  <a:avLst/>
                </a:prstGeom>
              </p:spPr>
            </p:pic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E0E68E3-377D-4AB8-B5B3-E8AEF4200171}"/>
                    </a:ext>
                  </a:extLst>
                </p:cNvPr>
                <p:cNvSpPr txBox="1"/>
                <p:nvPr/>
              </p:nvSpPr>
              <p:spPr>
                <a:xfrm>
                  <a:off x="6264427" y="3054835"/>
                  <a:ext cx="12409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Gradient Update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98E3B4-B2F3-4DAC-9225-10A9E6777121}"/>
                  </a:ext>
                </a:extLst>
              </p:cNvPr>
              <p:cNvGrpSpPr/>
              <p:nvPr/>
            </p:nvGrpSpPr>
            <p:grpSpPr>
              <a:xfrm>
                <a:off x="4109748" y="1794773"/>
                <a:ext cx="1841514" cy="550802"/>
                <a:chOff x="3346766" y="3392131"/>
                <a:chExt cx="1841514" cy="550802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0AECDB6A-3DBE-4ECC-9FB5-039A8A98186C}"/>
                    </a:ext>
                  </a:extLst>
                </p:cNvPr>
                <p:cNvGrpSpPr/>
                <p:nvPr/>
              </p:nvGrpSpPr>
              <p:grpSpPr>
                <a:xfrm>
                  <a:off x="3346766" y="3392131"/>
                  <a:ext cx="1841514" cy="550802"/>
                  <a:chOff x="3557848" y="854964"/>
                  <a:chExt cx="1841514" cy="550802"/>
                </a:xfrm>
              </p:grpSpPr>
              <p:sp>
                <p:nvSpPr>
                  <p:cNvPr id="141" name="云形 140">
                    <a:extLst>
                      <a:ext uri="{FF2B5EF4-FFF2-40B4-BE49-F238E27FC236}">
                        <a16:creationId xmlns:a16="http://schemas.microsoft.com/office/drawing/2014/main" id="{2368CAF7-C8C4-43F5-A84D-515135ACF451}"/>
                      </a:ext>
                    </a:extLst>
                  </p:cNvPr>
                  <p:cNvSpPr/>
                  <p:nvPr/>
                </p:nvSpPr>
                <p:spPr>
                  <a:xfrm>
                    <a:off x="3557848" y="854964"/>
                    <a:ext cx="1841514" cy="550802"/>
                  </a:xfrm>
                  <a:prstGeom prst="clou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pic>
                <p:nvPicPr>
                  <p:cNvPr id="142" name="图片 141" descr="数据下降">
                    <a:extLst>
                      <a:ext uri="{FF2B5EF4-FFF2-40B4-BE49-F238E27FC236}">
                        <a16:creationId xmlns:a16="http://schemas.microsoft.com/office/drawing/2014/main" id="{EE899CDA-935B-4393-9F10-4F3C7628C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703216" y="891498"/>
                    <a:ext cx="400000" cy="3600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图片 144" descr="数据下降">
                    <a:extLst>
                      <a:ext uri="{FF2B5EF4-FFF2-40B4-BE49-F238E27FC236}">
                        <a16:creationId xmlns:a16="http://schemas.microsoft.com/office/drawing/2014/main" id="{4BADF3FA-EA50-4CFA-8802-78D152C251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808246" y="883860"/>
                    <a:ext cx="40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F2CCE7BF-655D-472F-ABEF-C26CEB8074C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3401" y="997355"/>
                    <a:ext cx="4204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b="1" dirty="0"/>
                      <a:t>+…+</a:t>
                    </a:r>
                    <a:endParaRPr lang="zh-CN" altLang="en-US" sz="900" b="1" dirty="0"/>
                  </a:p>
                </p:txBody>
              </p:sp>
            </p:grp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C4CDFE3-D9B1-488F-AFA9-67CA387B2420}"/>
                    </a:ext>
                  </a:extLst>
                </p:cNvPr>
                <p:cNvSpPr txBox="1"/>
                <p:nvPr/>
              </p:nvSpPr>
              <p:spPr>
                <a:xfrm>
                  <a:off x="3504462" y="3675435"/>
                  <a:ext cx="16413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Aggregation Process</a:t>
                  </a:r>
                </a:p>
              </p:txBody>
            </p:sp>
            <p:pic>
              <p:nvPicPr>
                <p:cNvPr id="3" name="图片 144" descr="数据下降">
                  <a:extLst>
                    <a:ext uri="{FF2B5EF4-FFF2-40B4-BE49-F238E27FC236}">
                      <a16:creationId xmlns:a16="http://schemas.microsoft.com/office/drawing/2014/main" id="{25510D89-FE22-4EDE-973D-8D8E6AC40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620" y="3425039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5" name="文本框 145">
                  <a:extLst>
                    <a:ext uri="{FF2B5EF4-FFF2-40B4-BE49-F238E27FC236}">
                      <a16:creationId xmlns:a16="http://schemas.microsoft.com/office/drawing/2014/main" id="{DD5DEA71-D48B-4CC4-8658-F60415C4247D}"/>
                    </a:ext>
                  </a:extLst>
                </p:cNvPr>
                <p:cNvSpPr txBox="1"/>
                <p:nvPr/>
              </p:nvSpPr>
              <p:spPr>
                <a:xfrm>
                  <a:off x="4406048" y="3534521"/>
                  <a:ext cx="26650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</a:t>
                  </a:r>
                  <a:endParaRPr lang="zh-CN" altLang="en-US" sz="900" b="1" dirty="0"/>
                </a:p>
              </p:txBody>
            </p:sp>
          </p:grp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3FEFF79F-9F25-46D4-8BF3-592F0BC193A8}"/>
                  </a:ext>
                </a:extLst>
              </p:cNvPr>
              <p:cNvCxnSpPr>
                <a:cxnSpLocks/>
                <a:stCxn id="132" idx="3"/>
                <a:endCxn id="141" idx="0"/>
              </p:cNvCxnSpPr>
              <p:nvPr/>
            </p:nvCxnSpPr>
            <p:spPr>
              <a:xfrm flipH="1" flipV="1">
                <a:off x="5949727" y="2070174"/>
                <a:ext cx="60095" cy="489890"/>
              </a:xfrm>
              <a:prstGeom prst="curvedConnector3">
                <a:avLst>
                  <a:gd name="adj1" fmla="val -3803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3BCF2BA8-63FF-4072-95FD-8BE15C8F1582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 rot="10800000" flipV="1">
                <a:off x="4097844" y="2070174"/>
                <a:ext cx="17616" cy="505756"/>
              </a:xfrm>
              <a:prstGeom prst="curvedConnector3">
                <a:avLst>
                  <a:gd name="adj1" fmla="val 139768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9D297B-B578-4636-A547-CFAFB39AC86D}"/>
                  </a:ext>
                </a:extLst>
              </p:cNvPr>
              <p:cNvSpPr/>
              <p:nvPr/>
            </p:nvSpPr>
            <p:spPr>
              <a:xfrm>
                <a:off x="3801664" y="1794773"/>
                <a:ext cx="2465375" cy="1248513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9ECCEB8-739A-4742-A5DE-EB537753B852}"/>
                </a:ext>
              </a:extLst>
            </p:cNvPr>
            <p:cNvGrpSpPr/>
            <p:nvPr/>
          </p:nvGrpSpPr>
          <p:grpSpPr>
            <a:xfrm>
              <a:off x="4113765" y="2295905"/>
              <a:ext cx="540000" cy="540000"/>
              <a:chOff x="7679563" y="1172136"/>
              <a:chExt cx="976750" cy="986490"/>
            </a:xfrm>
          </p:grpSpPr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57179E1D-F6ED-46F1-874A-3EE3CC7B0CB2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接点 81">
                <a:extLst>
                  <a:ext uri="{FF2B5EF4-FFF2-40B4-BE49-F238E27FC236}">
                    <a16:creationId xmlns:a16="http://schemas.microsoft.com/office/drawing/2014/main" id="{5D465C90-6287-47D6-9B53-C44991F2AC8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>
                <a:extLst>
                  <a:ext uri="{FF2B5EF4-FFF2-40B4-BE49-F238E27FC236}">
                    <a16:creationId xmlns:a16="http://schemas.microsoft.com/office/drawing/2014/main" id="{11B69F5E-C62A-4C72-B420-485B48C660E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>
                <a:extLst>
                  <a:ext uri="{FF2B5EF4-FFF2-40B4-BE49-F238E27FC236}">
                    <a16:creationId xmlns:a16="http://schemas.microsoft.com/office/drawing/2014/main" id="{308418D7-9DFE-4E26-85E8-C2FBBDEAF7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>
                <a:extLst>
                  <a:ext uri="{FF2B5EF4-FFF2-40B4-BE49-F238E27FC236}">
                    <a16:creationId xmlns:a16="http://schemas.microsoft.com/office/drawing/2014/main" id="{16939817-FF34-4C28-9E78-0FC074D3F21D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>
                <a:extLst>
                  <a:ext uri="{FF2B5EF4-FFF2-40B4-BE49-F238E27FC236}">
                    <a16:creationId xmlns:a16="http://schemas.microsoft.com/office/drawing/2014/main" id="{8C6AE10A-303A-49E5-8E28-B9B4D3819B0E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id="{1E6FF303-4E95-4F31-806A-A4AE076DE2EF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>
                <a:extLst>
                  <a:ext uri="{FF2B5EF4-FFF2-40B4-BE49-F238E27FC236}">
                    <a16:creationId xmlns:a16="http://schemas.microsoft.com/office/drawing/2014/main" id="{2FD50437-7B81-4FA5-BCFA-A29C51E096C5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接点 89">
                <a:extLst>
                  <a:ext uri="{FF2B5EF4-FFF2-40B4-BE49-F238E27FC236}">
                    <a16:creationId xmlns:a16="http://schemas.microsoft.com/office/drawing/2014/main" id="{753351F8-ED5C-490E-A1FE-9D0FD12FBD8E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408253FD-6110-4DEE-BC1F-1FC78022FECE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B857B3A-053C-4F72-BE74-B893EA700129}"/>
                  </a:ext>
                </a:extLst>
              </p:cNvPr>
              <p:cNvCxnSpPr>
                <a:cxnSpLocks/>
                <a:stCxn id="81" idx="6"/>
                <a:endCxn id="86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AAE2F14-E8B1-4BCD-9B3D-A5142C2DDC26}"/>
                  </a:ext>
                </a:extLst>
              </p:cNvPr>
              <p:cNvCxnSpPr>
                <a:cxnSpLocks/>
                <a:stCxn id="81" idx="6"/>
                <a:endCxn id="88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B4DA45E4-C130-4852-9C3C-84B391D5A2E7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224E5D0C-178D-40A1-84F4-F25FD51B0A58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F1C8B4E3-F0CD-4D18-A57F-D2EAC519E008}"/>
                  </a:ext>
                </a:extLst>
              </p:cNvPr>
              <p:cNvCxnSpPr>
                <a:cxnSpLocks/>
                <a:stCxn id="82" idx="6"/>
                <a:endCxn id="86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A60E850-5718-4328-8727-82E2CF120784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DBCD11E-EEFC-4756-AE99-136C6D149314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F1B8ACA-A5CE-465A-8D4D-B87EA3C2A2B8}"/>
                  </a:ext>
                </a:extLst>
              </p:cNvPr>
              <p:cNvCxnSpPr>
                <a:cxnSpLocks/>
                <a:stCxn id="83" idx="6"/>
                <a:endCxn id="85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1B6FC05-FF84-424C-8C45-6BC366BFF83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B9085BF5-4EA2-4047-9A7C-61012F34905A}"/>
                  </a:ext>
                </a:extLst>
              </p:cNvPr>
              <p:cNvCxnSpPr>
                <a:cxnSpLocks/>
                <a:stCxn id="83" idx="6"/>
                <a:endCxn id="88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0221EC94-458C-4564-A5B7-C1F222477336}"/>
                  </a:ext>
                </a:extLst>
              </p:cNvPr>
              <p:cNvCxnSpPr>
                <a:cxnSpLocks/>
                <a:stCxn id="83" idx="6"/>
                <a:endCxn id="84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73E9AD7-F96A-459B-80A4-51D1D9548BAE}"/>
                  </a:ext>
                </a:extLst>
              </p:cNvPr>
              <p:cNvCxnSpPr>
                <a:cxnSpLocks/>
                <a:stCxn id="85" idx="6"/>
                <a:endCxn id="89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26F4A3DD-2318-4955-8B85-CFC53438C305}"/>
                  </a:ext>
                </a:extLst>
              </p:cNvPr>
              <p:cNvCxnSpPr>
                <a:cxnSpLocks/>
                <a:stCxn id="86" idx="6"/>
                <a:endCxn id="89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04D86B00-B23C-4535-A95D-B7E01AFF2E5B}"/>
                  </a:ext>
                </a:extLst>
              </p:cNvPr>
              <p:cNvCxnSpPr>
                <a:cxnSpLocks/>
                <a:stCxn id="88" idx="6"/>
                <a:endCxn id="89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CD3F723B-D83A-482F-9348-8B8BBFC14764}"/>
                  </a:ext>
                </a:extLst>
              </p:cNvPr>
              <p:cNvCxnSpPr>
                <a:cxnSpLocks/>
                <a:stCxn id="84" idx="6"/>
                <a:endCxn id="89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C6652B7E-C492-4F18-83CE-341CDBCFF640}"/>
                  </a:ext>
                </a:extLst>
              </p:cNvPr>
              <p:cNvCxnSpPr>
                <a:cxnSpLocks/>
                <a:stCxn id="90" idx="2"/>
                <a:endCxn id="85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217D6B4-DEA2-4028-833C-C89DCE54DC4A}"/>
                  </a:ext>
                </a:extLst>
              </p:cNvPr>
              <p:cNvCxnSpPr>
                <a:cxnSpLocks/>
                <a:stCxn id="90" idx="2"/>
                <a:endCxn id="86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A77D213-201A-4328-93FB-3A308E896660}"/>
                  </a:ext>
                </a:extLst>
              </p:cNvPr>
              <p:cNvCxnSpPr>
                <a:cxnSpLocks/>
                <a:stCxn id="90" idx="2"/>
                <a:endCxn id="88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4E3D7BD6-028D-4068-9D0B-95CB464B71BA}"/>
                  </a:ext>
                </a:extLst>
              </p:cNvPr>
              <p:cNvCxnSpPr>
                <a:cxnSpLocks/>
                <a:stCxn id="90" idx="2"/>
                <a:endCxn id="84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96C5A526-A1FC-4F1A-A0C9-C3FB0CA32C73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3872D99-7C63-4BA2-9716-3F03CDE3C0AF}"/>
                  </a:ext>
                </a:extLst>
              </p:cNvPr>
              <p:cNvCxnSpPr>
                <a:cxnSpLocks/>
                <a:stCxn id="85" idx="6"/>
                <a:endCxn id="11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2969008-5FB7-45BB-9E66-7233CF0130E2}"/>
                  </a:ext>
                </a:extLst>
              </p:cNvPr>
              <p:cNvCxnSpPr>
                <a:cxnSpLocks/>
                <a:stCxn id="84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4AAA409-9DE8-45F2-8BA3-424506EE61ED}"/>
                  </a:ext>
                </a:extLst>
              </p:cNvPr>
              <p:cNvCxnSpPr>
                <a:cxnSpLocks/>
                <a:stCxn id="88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DE6093F9-B163-4841-B5CA-1362ABC301AD}"/>
                  </a:ext>
                </a:extLst>
              </p:cNvPr>
              <p:cNvCxnSpPr>
                <a:cxnSpLocks/>
                <a:stCxn id="86" idx="6"/>
                <a:endCxn id="11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23" name="图片 122" descr="病毒 (1)">
              <a:extLst>
                <a:ext uri="{FF2B5EF4-FFF2-40B4-BE49-F238E27FC236}">
                  <a16:creationId xmlns:a16="http://schemas.microsoft.com/office/drawing/2014/main" id="{33DDFF1B-BA47-47A9-BA97-1C5560EB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744" y="2505485"/>
              <a:ext cx="360045" cy="360045"/>
            </a:xfrm>
            <a:prstGeom prst="rect">
              <a:avLst/>
            </a:prstGeom>
          </p:spPr>
        </p:pic>
        <p:pic>
          <p:nvPicPr>
            <p:cNvPr id="124" name="图片 123" descr="病毒 (1)">
              <a:extLst>
                <a:ext uri="{FF2B5EF4-FFF2-40B4-BE49-F238E27FC236}">
                  <a16:creationId xmlns:a16="http://schemas.microsoft.com/office/drawing/2014/main" id="{7025E610-7FE0-46E7-816F-56E9D9EB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958" y="2499627"/>
              <a:ext cx="360045" cy="360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372</cp:revision>
  <dcterms:created xsi:type="dcterms:W3CDTF">2021-04-02T05:54:00Z</dcterms:created>
  <dcterms:modified xsi:type="dcterms:W3CDTF">2022-01-01T06:51:24Z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