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2300" y="-6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组合 645">
            <a:extLst>
              <a:ext uri="{FF2B5EF4-FFF2-40B4-BE49-F238E27FC236}">
                <a16:creationId xmlns:a16="http://schemas.microsoft.com/office/drawing/2014/main" id="{A711114B-D717-4CEA-A85E-AF749E551778}"/>
              </a:ext>
            </a:extLst>
          </p:cNvPr>
          <p:cNvGrpSpPr/>
          <p:nvPr/>
        </p:nvGrpSpPr>
        <p:grpSpPr>
          <a:xfrm>
            <a:off x="5913161" y="3192823"/>
            <a:ext cx="638600" cy="652659"/>
            <a:chOff x="5961904" y="3169757"/>
            <a:chExt cx="638600" cy="652659"/>
          </a:xfrm>
        </p:grpSpPr>
        <p:pic>
          <p:nvPicPr>
            <p:cNvPr id="581" name="图形 580">
              <a:extLst>
                <a:ext uri="{FF2B5EF4-FFF2-40B4-BE49-F238E27FC236}">
                  <a16:creationId xmlns:a16="http://schemas.microsoft.com/office/drawing/2014/main" id="{1FF16D7A-9F5E-46A4-816F-087310B7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69443" y="3169757"/>
              <a:ext cx="432000" cy="432000"/>
            </a:xfrm>
            <a:prstGeom prst="rect">
              <a:avLst/>
            </a:prstGeom>
          </p:spPr>
        </p:pic>
        <p:sp>
          <p:nvSpPr>
            <p:cNvPr id="589" name="文本框 588">
              <a:extLst>
                <a:ext uri="{FF2B5EF4-FFF2-40B4-BE49-F238E27FC236}">
                  <a16:creationId xmlns:a16="http://schemas.microsoft.com/office/drawing/2014/main" id="{49A4B4D3-5E7C-497A-A5DC-3F0850C42AA1}"/>
                </a:ext>
              </a:extLst>
            </p:cNvPr>
            <p:cNvSpPr txBox="1"/>
            <p:nvPr/>
          </p:nvSpPr>
          <p:spPr>
            <a:xfrm>
              <a:off x="5961904" y="3483862"/>
              <a:ext cx="63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Byzantine Attacker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43EE8A-4360-4FA2-953D-E7C188A39777}"/>
              </a:ext>
            </a:extLst>
          </p:cNvPr>
          <p:cNvGrpSpPr/>
          <p:nvPr/>
        </p:nvGrpSpPr>
        <p:grpSpPr>
          <a:xfrm>
            <a:off x="6443260" y="3125218"/>
            <a:ext cx="3297134" cy="643058"/>
            <a:chOff x="6212072" y="3448000"/>
            <a:chExt cx="3297134" cy="643058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377" y="3564230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6828377" y="3744230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473202" y="3744230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7792508" y="3515605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330151" y="3448000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212072" y="3875614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6883227" y="3564230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Model</a:t>
                </a:r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C6DA863A-B032-42DF-B92F-51081184E4ED}"/>
              </a:ext>
            </a:extLst>
          </p:cNvPr>
          <p:cNvGrpSpPr/>
          <p:nvPr/>
        </p:nvGrpSpPr>
        <p:grpSpPr>
          <a:xfrm>
            <a:off x="6694687" y="2459133"/>
            <a:ext cx="360000" cy="360000"/>
            <a:chOff x="7679563" y="1172136"/>
            <a:chExt cx="976750" cy="986490"/>
          </a:xfrm>
        </p:grpSpPr>
        <p:sp>
          <p:nvSpPr>
            <p:cNvPr id="245" name="流程图: 接点 244">
              <a:extLst>
                <a:ext uri="{FF2B5EF4-FFF2-40B4-BE49-F238E27FC236}">
                  <a16:creationId xmlns:a16="http://schemas.microsoft.com/office/drawing/2014/main" id="{3138E9EA-C09B-4C63-9141-1C26C4D10686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流程图: 接点 245">
              <a:extLst>
                <a:ext uri="{FF2B5EF4-FFF2-40B4-BE49-F238E27FC236}">
                  <a16:creationId xmlns:a16="http://schemas.microsoft.com/office/drawing/2014/main" id="{8DA7F78B-FA2C-43F2-8E9A-5C9005B20ED5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流程图: 接点 246">
              <a:extLst>
                <a:ext uri="{FF2B5EF4-FFF2-40B4-BE49-F238E27FC236}">
                  <a16:creationId xmlns:a16="http://schemas.microsoft.com/office/drawing/2014/main" id="{1F8F6E6C-AC06-40F7-B94C-053C83AA47A7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流程图: 接点 247">
              <a:extLst>
                <a:ext uri="{FF2B5EF4-FFF2-40B4-BE49-F238E27FC236}">
                  <a16:creationId xmlns:a16="http://schemas.microsoft.com/office/drawing/2014/main" id="{0846DFD5-6D2D-452F-82B4-204B8808CBFE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流程图: 接点 248">
              <a:extLst>
                <a:ext uri="{FF2B5EF4-FFF2-40B4-BE49-F238E27FC236}">
                  <a16:creationId xmlns:a16="http://schemas.microsoft.com/office/drawing/2014/main" id="{1B291A1C-CC69-4057-847B-5C9A0F49D40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流程图: 接点 249">
              <a:extLst>
                <a:ext uri="{FF2B5EF4-FFF2-40B4-BE49-F238E27FC236}">
                  <a16:creationId xmlns:a16="http://schemas.microsoft.com/office/drawing/2014/main" id="{0B0035F2-8A36-48F4-A455-6669B7D2025B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流程图: 接点 250">
              <a:extLst>
                <a:ext uri="{FF2B5EF4-FFF2-40B4-BE49-F238E27FC236}">
                  <a16:creationId xmlns:a16="http://schemas.microsoft.com/office/drawing/2014/main" id="{3C76AD7E-9B4D-42AB-9E08-CC4937AB7E3C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" name="流程图: 接点 251">
              <a:extLst>
                <a:ext uri="{FF2B5EF4-FFF2-40B4-BE49-F238E27FC236}">
                  <a16:creationId xmlns:a16="http://schemas.microsoft.com/office/drawing/2014/main" id="{53A52E86-FEAB-402F-A718-9C8A05DDD201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流程图: 接点 252">
              <a:extLst>
                <a:ext uri="{FF2B5EF4-FFF2-40B4-BE49-F238E27FC236}">
                  <a16:creationId xmlns:a16="http://schemas.microsoft.com/office/drawing/2014/main" id="{1321968F-EA05-49E4-B4B8-2659ED319677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3474E562-09A6-4DAD-9602-9AF67D568EB9}"/>
                </a:ext>
              </a:extLst>
            </p:cNvPr>
            <p:cNvCxnSpPr>
              <a:cxnSpLocks/>
              <a:stCxn id="245" idx="6"/>
              <a:endCxn id="249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AEC6376-CC83-4FA2-A624-3BC0C53D2AB4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80109418-9A57-468A-A77A-59A303A74EEE}"/>
                </a:ext>
              </a:extLst>
            </p:cNvPr>
            <p:cNvCxnSpPr>
              <a:cxnSpLocks/>
              <a:stCxn id="245" idx="6"/>
              <a:endCxn id="251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DB7E4CF7-F730-4A42-AFAE-5F8F68CD396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97DA83A-3A4A-44E9-A064-240A2D7B0A4E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24007DC-F2B7-454C-8A96-526C845188B4}"/>
                </a:ext>
              </a:extLst>
            </p:cNvPr>
            <p:cNvCxnSpPr>
              <a:cxnSpLocks/>
              <a:stCxn id="246" idx="6"/>
              <a:endCxn id="250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EE67915-B46D-421C-85D5-BC46014138D5}"/>
                </a:ext>
              </a:extLst>
            </p:cNvPr>
            <p:cNvCxnSpPr>
              <a:cxnSpLocks/>
              <a:stCxn id="246" idx="6"/>
              <a:endCxn id="251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418AA37D-CAFD-475C-95A4-361F8CF983D7}"/>
                </a:ext>
              </a:extLst>
            </p:cNvPr>
            <p:cNvCxnSpPr>
              <a:cxnSpLocks/>
              <a:stCxn id="246" idx="6"/>
              <a:endCxn id="248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F3C918CA-3728-4C4A-8AC0-A0F8E2D744B1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EE2E8D1-16F6-4D27-BD83-3C38A0C3F53E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021327F-0C30-4248-9FAE-4410E28C139B}"/>
                </a:ext>
              </a:extLst>
            </p:cNvPr>
            <p:cNvCxnSpPr>
              <a:cxnSpLocks/>
              <a:stCxn id="247" idx="6"/>
              <a:endCxn id="251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913BA3B3-B1DF-474B-9DBA-AA159700661E}"/>
                </a:ext>
              </a:extLst>
            </p:cNvPr>
            <p:cNvCxnSpPr>
              <a:cxnSpLocks/>
              <a:stCxn id="247" idx="6"/>
              <a:endCxn id="248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E4E1F66E-47CF-4AE9-A5D3-3ED31B68DB64}"/>
                </a:ext>
              </a:extLst>
            </p:cNvPr>
            <p:cNvCxnSpPr>
              <a:cxnSpLocks/>
              <a:stCxn id="249" idx="6"/>
              <a:endCxn id="252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B874BE4-2E52-4AB3-B6C7-47ADE6EBC435}"/>
                </a:ext>
              </a:extLst>
            </p:cNvPr>
            <p:cNvCxnSpPr>
              <a:cxnSpLocks/>
              <a:stCxn id="250" idx="6"/>
              <a:endCxn id="252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2024E9B-89DB-45B8-AD30-0813A089585D}"/>
                </a:ext>
              </a:extLst>
            </p:cNvPr>
            <p:cNvCxnSpPr>
              <a:cxnSpLocks/>
              <a:stCxn id="251" idx="6"/>
              <a:endCxn id="252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21309DF7-E6CB-42AE-808B-A53E7BDACAA7}"/>
                </a:ext>
              </a:extLst>
            </p:cNvPr>
            <p:cNvCxnSpPr>
              <a:cxnSpLocks/>
              <a:stCxn id="248" idx="6"/>
              <a:endCxn id="252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40396776-EB56-4202-8E0C-94B44CFEBEDF}"/>
                </a:ext>
              </a:extLst>
            </p:cNvPr>
            <p:cNvCxnSpPr>
              <a:cxnSpLocks/>
              <a:stCxn id="253" idx="2"/>
              <a:endCxn id="249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448263C8-9863-48A8-B324-39A45FBA8EEF}"/>
                </a:ext>
              </a:extLst>
            </p:cNvPr>
            <p:cNvCxnSpPr>
              <a:cxnSpLocks/>
              <a:stCxn id="253" idx="2"/>
              <a:endCxn id="250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F84E669-CF22-4530-AC25-D0AC5A3591AC}"/>
                </a:ext>
              </a:extLst>
            </p:cNvPr>
            <p:cNvCxnSpPr>
              <a:cxnSpLocks/>
              <a:stCxn id="253" idx="2"/>
              <a:endCxn id="251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C80E53E2-A06D-415D-BF84-1DAA4D2F5A9C}"/>
                </a:ext>
              </a:extLst>
            </p:cNvPr>
            <p:cNvCxnSpPr>
              <a:cxnSpLocks/>
              <a:stCxn id="253" idx="2"/>
              <a:endCxn id="248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74" name="流程图: 接点 273">
              <a:extLst>
                <a:ext uri="{FF2B5EF4-FFF2-40B4-BE49-F238E27FC236}">
                  <a16:creationId xmlns:a16="http://schemas.microsoft.com/office/drawing/2014/main" id="{991F05D6-7296-4B40-AE49-0288B62B4B20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3F988155-9E99-4202-B77E-FCA2523104CA}"/>
                </a:ext>
              </a:extLst>
            </p:cNvPr>
            <p:cNvCxnSpPr>
              <a:cxnSpLocks/>
              <a:stCxn id="249" idx="6"/>
              <a:endCxn id="274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682963D-578B-44CB-8EB1-8E8A1D45BB68}"/>
                </a:ext>
              </a:extLst>
            </p:cNvPr>
            <p:cNvCxnSpPr>
              <a:cxnSpLocks/>
              <a:stCxn id="248" idx="6"/>
              <a:endCxn id="274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BA460DC7-35B8-4F8F-88FA-74F100E34F02}"/>
                </a:ext>
              </a:extLst>
            </p:cNvPr>
            <p:cNvCxnSpPr>
              <a:cxnSpLocks/>
              <a:stCxn id="251" idx="6"/>
              <a:endCxn id="274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AF04230-45EC-47D8-9D3B-CD617A804AB5}"/>
                </a:ext>
              </a:extLst>
            </p:cNvPr>
            <p:cNvCxnSpPr>
              <a:cxnSpLocks/>
              <a:stCxn id="250" idx="6"/>
              <a:endCxn id="274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35" name="云形 534">
            <a:extLst>
              <a:ext uri="{FF2B5EF4-FFF2-40B4-BE49-F238E27FC236}">
                <a16:creationId xmlns:a16="http://schemas.microsoft.com/office/drawing/2014/main" id="{7A2B925F-DAB3-4C6D-B7A9-0D8BDC597524}"/>
              </a:ext>
            </a:extLst>
          </p:cNvPr>
          <p:cNvSpPr/>
          <p:nvPr/>
        </p:nvSpPr>
        <p:spPr>
          <a:xfrm>
            <a:off x="7027739" y="1757895"/>
            <a:ext cx="2372933" cy="5884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7" name="组合 606">
            <a:extLst>
              <a:ext uri="{FF2B5EF4-FFF2-40B4-BE49-F238E27FC236}">
                <a16:creationId xmlns:a16="http://schemas.microsoft.com/office/drawing/2014/main" id="{E6ACED21-6F3A-4E7A-8FEA-B68625DE92CE}"/>
              </a:ext>
            </a:extLst>
          </p:cNvPr>
          <p:cNvGrpSpPr/>
          <p:nvPr/>
        </p:nvGrpSpPr>
        <p:grpSpPr>
          <a:xfrm>
            <a:off x="7120289" y="1856112"/>
            <a:ext cx="2093469" cy="382076"/>
            <a:chOff x="7130786" y="1777468"/>
            <a:chExt cx="2093469" cy="382076"/>
          </a:xfrm>
        </p:grpSpPr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5519B8AB-76C2-43AB-B9F6-0A83FDC17BAE}"/>
                </a:ext>
              </a:extLst>
            </p:cNvPr>
            <p:cNvGrpSpPr/>
            <p:nvPr/>
          </p:nvGrpSpPr>
          <p:grpSpPr>
            <a:xfrm>
              <a:off x="8700539" y="1793676"/>
              <a:ext cx="499672" cy="360000"/>
              <a:chOff x="7046846" y="2027874"/>
              <a:chExt cx="499672" cy="360000"/>
            </a:xfrm>
          </p:grpSpPr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D614C3BE-778A-4A74-B851-05332F799448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388" name="流程图: 接点 387">
                  <a:extLst>
                    <a:ext uri="{FF2B5EF4-FFF2-40B4-BE49-F238E27FC236}">
                      <a16:creationId xmlns:a16="http://schemas.microsoft.com/office/drawing/2014/main" id="{E71B369C-37CF-44B9-8571-8B43D56B1179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9" name="流程图: 接点 388">
                  <a:extLst>
                    <a:ext uri="{FF2B5EF4-FFF2-40B4-BE49-F238E27FC236}">
                      <a16:creationId xmlns:a16="http://schemas.microsoft.com/office/drawing/2014/main" id="{3D8ED17A-5940-458F-AE98-A6DDF5718449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0" name="流程图: 接点 389">
                  <a:extLst>
                    <a:ext uri="{FF2B5EF4-FFF2-40B4-BE49-F238E27FC236}">
                      <a16:creationId xmlns:a16="http://schemas.microsoft.com/office/drawing/2014/main" id="{F71ADA3F-898B-445B-A143-E4007E8635FB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1" name="流程图: 接点 390">
                  <a:extLst>
                    <a:ext uri="{FF2B5EF4-FFF2-40B4-BE49-F238E27FC236}">
                      <a16:creationId xmlns:a16="http://schemas.microsoft.com/office/drawing/2014/main" id="{14ED5AE1-31F8-432D-9651-937FCD60137C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2" name="流程图: 接点 391">
                  <a:extLst>
                    <a:ext uri="{FF2B5EF4-FFF2-40B4-BE49-F238E27FC236}">
                      <a16:creationId xmlns:a16="http://schemas.microsoft.com/office/drawing/2014/main" id="{3942270F-E6A5-44E6-8A3B-43612B4C5F6F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3" name="流程图: 接点 392">
                  <a:extLst>
                    <a:ext uri="{FF2B5EF4-FFF2-40B4-BE49-F238E27FC236}">
                      <a16:creationId xmlns:a16="http://schemas.microsoft.com/office/drawing/2014/main" id="{5AC64322-6740-472A-98D7-600031A5F1D8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4" name="流程图: 接点 393">
                  <a:extLst>
                    <a:ext uri="{FF2B5EF4-FFF2-40B4-BE49-F238E27FC236}">
                      <a16:creationId xmlns:a16="http://schemas.microsoft.com/office/drawing/2014/main" id="{BE2BDFD3-7661-4E54-9673-74281494D5A5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5" name="流程图: 接点 394">
                  <a:extLst>
                    <a:ext uri="{FF2B5EF4-FFF2-40B4-BE49-F238E27FC236}">
                      <a16:creationId xmlns:a16="http://schemas.microsoft.com/office/drawing/2014/main" id="{D7F7256F-7A01-4BFB-BF44-20724F594A4D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6" name="流程图: 接点 395">
                  <a:extLst>
                    <a:ext uri="{FF2B5EF4-FFF2-40B4-BE49-F238E27FC236}">
                      <a16:creationId xmlns:a16="http://schemas.microsoft.com/office/drawing/2014/main" id="{21901266-70DC-4BEF-8AEC-11B36005F60A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9EB18995-CB9F-41F2-A642-77E5070D5A68}"/>
                    </a:ext>
                  </a:extLst>
                </p:cNvPr>
                <p:cNvCxnSpPr>
                  <a:cxnSpLocks/>
                  <a:stCxn id="388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08522FE3-E5B1-48B3-AEA7-0702A6D1E042}"/>
                    </a:ext>
                  </a:extLst>
                </p:cNvPr>
                <p:cNvCxnSpPr>
                  <a:cxnSpLocks/>
                  <a:stCxn id="388" idx="6"/>
                  <a:endCxn id="393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6A9F9FA6-C9D2-4FC9-A38B-3F6BBDEFFF3A}"/>
                    </a:ext>
                  </a:extLst>
                </p:cNvPr>
                <p:cNvCxnSpPr>
                  <a:cxnSpLocks/>
                  <a:stCxn id="388" idx="6"/>
                  <a:endCxn id="394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0" name="直接连接符 399">
                  <a:extLst>
                    <a:ext uri="{FF2B5EF4-FFF2-40B4-BE49-F238E27FC236}">
                      <a16:creationId xmlns:a16="http://schemas.microsoft.com/office/drawing/2014/main" id="{36AFD0C1-36A8-49BC-A7B0-2B2323B65A1F}"/>
                    </a:ext>
                  </a:extLst>
                </p:cNvPr>
                <p:cNvCxnSpPr>
                  <a:cxnSpLocks/>
                  <a:stCxn id="388" idx="6"/>
                  <a:endCxn id="391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2AB69578-F20C-4C5E-B0F9-F00C39393C9F}"/>
                    </a:ext>
                  </a:extLst>
                </p:cNvPr>
                <p:cNvCxnSpPr>
                  <a:cxnSpLocks/>
                  <a:stCxn id="389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2" name="直接连接符 401">
                  <a:extLst>
                    <a:ext uri="{FF2B5EF4-FFF2-40B4-BE49-F238E27FC236}">
                      <a16:creationId xmlns:a16="http://schemas.microsoft.com/office/drawing/2014/main" id="{F8AEF8A6-169C-4266-9FD7-B06C418BD19A}"/>
                    </a:ext>
                  </a:extLst>
                </p:cNvPr>
                <p:cNvCxnSpPr>
                  <a:cxnSpLocks/>
                  <a:stCxn id="389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3" name="直接连接符 402">
                  <a:extLst>
                    <a:ext uri="{FF2B5EF4-FFF2-40B4-BE49-F238E27FC236}">
                      <a16:creationId xmlns:a16="http://schemas.microsoft.com/office/drawing/2014/main" id="{933867A2-C783-4B4C-B825-CAD887EF7857}"/>
                    </a:ext>
                  </a:extLst>
                </p:cNvPr>
                <p:cNvCxnSpPr>
                  <a:cxnSpLocks/>
                  <a:stCxn id="389" idx="6"/>
                  <a:endCxn id="394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直接连接符 403">
                  <a:extLst>
                    <a:ext uri="{FF2B5EF4-FFF2-40B4-BE49-F238E27FC236}">
                      <a16:creationId xmlns:a16="http://schemas.microsoft.com/office/drawing/2014/main" id="{FA0D8A0E-3568-4224-B033-D76E783E77FB}"/>
                    </a:ext>
                  </a:extLst>
                </p:cNvPr>
                <p:cNvCxnSpPr>
                  <a:cxnSpLocks/>
                  <a:stCxn id="389" idx="6"/>
                  <a:endCxn id="391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直接连接符 404">
                  <a:extLst>
                    <a:ext uri="{FF2B5EF4-FFF2-40B4-BE49-F238E27FC236}">
                      <a16:creationId xmlns:a16="http://schemas.microsoft.com/office/drawing/2014/main" id="{01F7189D-7476-4604-8937-3FF948337480}"/>
                    </a:ext>
                  </a:extLst>
                </p:cNvPr>
                <p:cNvCxnSpPr>
                  <a:cxnSpLocks/>
                  <a:stCxn id="390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直接连接符 405">
                  <a:extLst>
                    <a:ext uri="{FF2B5EF4-FFF2-40B4-BE49-F238E27FC236}">
                      <a16:creationId xmlns:a16="http://schemas.microsoft.com/office/drawing/2014/main" id="{37017373-A068-4567-A6B9-9F4DBE4D18EB}"/>
                    </a:ext>
                  </a:extLst>
                </p:cNvPr>
                <p:cNvCxnSpPr>
                  <a:cxnSpLocks/>
                  <a:stCxn id="390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7" name="直接连接符 406">
                  <a:extLst>
                    <a:ext uri="{FF2B5EF4-FFF2-40B4-BE49-F238E27FC236}">
                      <a16:creationId xmlns:a16="http://schemas.microsoft.com/office/drawing/2014/main" id="{676BB055-3CD6-4DB2-AD9A-7740F2BCA0BC}"/>
                    </a:ext>
                  </a:extLst>
                </p:cNvPr>
                <p:cNvCxnSpPr>
                  <a:cxnSpLocks/>
                  <a:stCxn id="390" idx="6"/>
                  <a:endCxn id="394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8" name="直接连接符 407">
                  <a:extLst>
                    <a:ext uri="{FF2B5EF4-FFF2-40B4-BE49-F238E27FC236}">
                      <a16:creationId xmlns:a16="http://schemas.microsoft.com/office/drawing/2014/main" id="{94BFA40D-2F40-4D65-BEF2-8653D6A5160C}"/>
                    </a:ext>
                  </a:extLst>
                </p:cNvPr>
                <p:cNvCxnSpPr>
                  <a:cxnSpLocks/>
                  <a:stCxn id="390" idx="6"/>
                  <a:endCxn id="391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AC84087B-2B96-45ED-A3EF-8F6BEEE63C63}"/>
                    </a:ext>
                  </a:extLst>
                </p:cNvPr>
                <p:cNvCxnSpPr>
                  <a:cxnSpLocks/>
                  <a:stCxn id="392" idx="6"/>
                  <a:endCxn id="395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0" name="直接连接符 409">
                  <a:extLst>
                    <a:ext uri="{FF2B5EF4-FFF2-40B4-BE49-F238E27FC236}">
                      <a16:creationId xmlns:a16="http://schemas.microsoft.com/office/drawing/2014/main" id="{7B9B5930-35B5-4511-B539-136304A57E05}"/>
                    </a:ext>
                  </a:extLst>
                </p:cNvPr>
                <p:cNvCxnSpPr>
                  <a:cxnSpLocks/>
                  <a:stCxn id="393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1" name="直接连接符 410">
                  <a:extLst>
                    <a:ext uri="{FF2B5EF4-FFF2-40B4-BE49-F238E27FC236}">
                      <a16:creationId xmlns:a16="http://schemas.microsoft.com/office/drawing/2014/main" id="{C949D1DD-15E2-4828-AA24-9660A3E63FDF}"/>
                    </a:ext>
                  </a:extLst>
                </p:cNvPr>
                <p:cNvCxnSpPr>
                  <a:cxnSpLocks/>
                  <a:stCxn id="394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2" name="直接连接符 411">
                  <a:extLst>
                    <a:ext uri="{FF2B5EF4-FFF2-40B4-BE49-F238E27FC236}">
                      <a16:creationId xmlns:a16="http://schemas.microsoft.com/office/drawing/2014/main" id="{CB772C7A-6B43-430F-A2B6-B5A6830D2EED}"/>
                    </a:ext>
                  </a:extLst>
                </p:cNvPr>
                <p:cNvCxnSpPr>
                  <a:cxnSpLocks/>
                  <a:stCxn id="391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3" name="直接连接符 412">
                  <a:extLst>
                    <a:ext uri="{FF2B5EF4-FFF2-40B4-BE49-F238E27FC236}">
                      <a16:creationId xmlns:a16="http://schemas.microsoft.com/office/drawing/2014/main" id="{1A90569C-2259-49ED-8C24-D64C026179FA}"/>
                    </a:ext>
                  </a:extLst>
                </p:cNvPr>
                <p:cNvCxnSpPr>
                  <a:cxnSpLocks/>
                  <a:stCxn id="396" idx="2"/>
                  <a:endCxn id="392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4" name="直接连接符 413">
                  <a:extLst>
                    <a:ext uri="{FF2B5EF4-FFF2-40B4-BE49-F238E27FC236}">
                      <a16:creationId xmlns:a16="http://schemas.microsoft.com/office/drawing/2014/main" id="{9B51D9AF-37CD-4135-97ED-A45F8CF6C773}"/>
                    </a:ext>
                  </a:extLst>
                </p:cNvPr>
                <p:cNvCxnSpPr>
                  <a:cxnSpLocks/>
                  <a:stCxn id="396" idx="2"/>
                  <a:endCxn id="393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直接连接符 414">
                  <a:extLst>
                    <a:ext uri="{FF2B5EF4-FFF2-40B4-BE49-F238E27FC236}">
                      <a16:creationId xmlns:a16="http://schemas.microsoft.com/office/drawing/2014/main" id="{F62A2DE8-6CB0-4AE8-8620-8041C89F6BF2}"/>
                    </a:ext>
                  </a:extLst>
                </p:cNvPr>
                <p:cNvCxnSpPr>
                  <a:cxnSpLocks/>
                  <a:stCxn id="396" idx="2"/>
                  <a:endCxn id="394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直接连接符 415">
                  <a:extLst>
                    <a:ext uri="{FF2B5EF4-FFF2-40B4-BE49-F238E27FC236}">
                      <a16:creationId xmlns:a16="http://schemas.microsoft.com/office/drawing/2014/main" id="{54C46989-E40C-4987-B135-92C0EF082592}"/>
                    </a:ext>
                  </a:extLst>
                </p:cNvPr>
                <p:cNvCxnSpPr>
                  <a:cxnSpLocks/>
                  <a:stCxn id="396" idx="2"/>
                  <a:endCxn id="391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17" name="流程图: 接点 416">
                  <a:extLst>
                    <a:ext uri="{FF2B5EF4-FFF2-40B4-BE49-F238E27FC236}">
                      <a16:creationId xmlns:a16="http://schemas.microsoft.com/office/drawing/2014/main" id="{225EB753-B9AF-4EDA-859C-BC41E3FF7C66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18" name="直接连接符 417">
                  <a:extLst>
                    <a:ext uri="{FF2B5EF4-FFF2-40B4-BE49-F238E27FC236}">
                      <a16:creationId xmlns:a16="http://schemas.microsoft.com/office/drawing/2014/main" id="{40DEBC91-2DDD-4FB6-9C55-129726810A8B}"/>
                    </a:ext>
                  </a:extLst>
                </p:cNvPr>
                <p:cNvCxnSpPr>
                  <a:cxnSpLocks/>
                  <a:stCxn id="392" idx="6"/>
                  <a:endCxn id="417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直接连接符 418">
                  <a:extLst>
                    <a:ext uri="{FF2B5EF4-FFF2-40B4-BE49-F238E27FC236}">
                      <a16:creationId xmlns:a16="http://schemas.microsoft.com/office/drawing/2014/main" id="{5957A652-B649-47F7-9E10-C8568D3D6D37}"/>
                    </a:ext>
                  </a:extLst>
                </p:cNvPr>
                <p:cNvCxnSpPr>
                  <a:cxnSpLocks/>
                  <a:stCxn id="391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DE6E0341-7037-4CEE-980D-7981C880316F}"/>
                    </a:ext>
                  </a:extLst>
                </p:cNvPr>
                <p:cNvCxnSpPr>
                  <a:cxnSpLocks/>
                  <a:stCxn id="394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D58DA417-E9A2-4F57-B8A2-4EF24C6A2B20}"/>
                    </a:ext>
                  </a:extLst>
                </p:cNvPr>
                <p:cNvCxnSpPr>
                  <a:cxnSpLocks/>
                  <a:stCxn id="393" idx="6"/>
                  <a:endCxn id="417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87" name="等腰三角形 386">
                <a:extLst>
                  <a:ext uri="{FF2B5EF4-FFF2-40B4-BE49-F238E27FC236}">
                    <a16:creationId xmlns:a16="http://schemas.microsoft.com/office/drawing/2014/main" id="{C73B4719-F941-44DE-839B-BA533C54BC97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B985650F-68DA-4F93-8D24-398943655240}"/>
                </a:ext>
              </a:extLst>
            </p:cNvPr>
            <p:cNvGrpSpPr/>
            <p:nvPr/>
          </p:nvGrpSpPr>
          <p:grpSpPr>
            <a:xfrm>
              <a:off x="7913465" y="1777468"/>
              <a:ext cx="499672" cy="360000"/>
              <a:chOff x="7046846" y="2027874"/>
              <a:chExt cx="499672" cy="360000"/>
            </a:xfrm>
          </p:grpSpPr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EEDBAA2B-8E42-4F2B-9D03-A3CD93D9A0A7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25" name="流程图: 接点 424">
                  <a:extLst>
                    <a:ext uri="{FF2B5EF4-FFF2-40B4-BE49-F238E27FC236}">
                      <a16:creationId xmlns:a16="http://schemas.microsoft.com/office/drawing/2014/main" id="{AE33DB2F-2FF7-4EB7-AF13-1E12ADD60D4E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6" name="流程图: 接点 425">
                  <a:extLst>
                    <a:ext uri="{FF2B5EF4-FFF2-40B4-BE49-F238E27FC236}">
                      <a16:creationId xmlns:a16="http://schemas.microsoft.com/office/drawing/2014/main" id="{899AFF01-1AE6-4E25-8AA9-7DFAF85EC93C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7" name="流程图: 接点 426">
                  <a:extLst>
                    <a:ext uri="{FF2B5EF4-FFF2-40B4-BE49-F238E27FC236}">
                      <a16:creationId xmlns:a16="http://schemas.microsoft.com/office/drawing/2014/main" id="{0FC14784-030C-42F8-8CFF-E151579DC25D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8" name="流程图: 接点 427">
                  <a:extLst>
                    <a:ext uri="{FF2B5EF4-FFF2-40B4-BE49-F238E27FC236}">
                      <a16:creationId xmlns:a16="http://schemas.microsoft.com/office/drawing/2014/main" id="{5F95FF1F-AF8F-404F-B586-326D80C83DB7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9" name="流程图: 接点 428">
                  <a:extLst>
                    <a:ext uri="{FF2B5EF4-FFF2-40B4-BE49-F238E27FC236}">
                      <a16:creationId xmlns:a16="http://schemas.microsoft.com/office/drawing/2014/main" id="{431142F3-3F12-4CDF-87CB-69B38B333F77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流程图: 接点 429">
                  <a:extLst>
                    <a:ext uri="{FF2B5EF4-FFF2-40B4-BE49-F238E27FC236}">
                      <a16:creationId xmlns:a16="http://schemas.microsoft.com/office/drawing/2014/main" id="{AA5CD7AC-3BFD-4FE5-A510-1F6CB51744DF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流程图: 接点 430">
                  <a:extLst>
                    <a:ext uri="{FF2B5EF4-FFF2-40B4-BE49-F238E27FC236}">
                      <a16:creationId xmlns:a16="http://schemas.microsoft.com/office/drawing/2014/main" id="{23A0A00D-CFA6-46CA-BB6D-27389D09A2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2" name="流程图: 接点 431">
                  <a:extLst>
                    <a:ext uri="{FF2B5EF4-FFF2-40B4-BE49-F238E27FC236}">
                      <a16:creationId xmlns:a16="http://schemas.microsoft.com/office/drawing/2014/main" id="{F0173498-CEBD-46A9-874C-7937C1AB59C6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3" name="流程图: 接点 432">
                  <a:extLst>
                    <a:ext uri="{FF2B5EF4-FFF2-40B4-BE49-F238E27FC236}">
                      <a16:creationId xmlns:a16="http://schemas.microsoft.com/office/drawing/2014/main" id="{EC650A1B-FAA9-4B47-991D-92672E8D705C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34" name="直接连接符 433">
                  <a:extLst>
                    <a:ext uri="{FF2B5EF4-FFF2-40B4-BE49-F238E27FC236}">
                      <a16:creationId xmlns:a16="http://schemas.microsoft.com/office/drawing/2014/main" id="{C96006AC-14EE-4127-BFA8-1440F0B6816A}"/>
                    </a:ext>
                  </a:extLst>
                </p:cNvPr>
                <p:cNvCxnSpPr>
                  <a:cxnSpLocks/>
                  <a:stCxn id="425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5" name="直接连接符 434">
                  <a:extLst>
                    <a:ext uri="{FF2B5EF4-FFF2-40B4-BE49-F238E27FC236}">
                      <a16:creationId xmlns:a16="http://schemas.microsoft.com/office/drawing/2014/main" id="{987BBD97-4B33-4DD3-AA7F-8E2833BC332F}"/>
                    </a:ext>
                  </a:extLst>
                </p:cNvPr>
                <p:cNvCxnSpPr>
                  <a:cxnSpLocks/>
                  <a:stCxn id="425" idx="6"/>
                  <a:endCxn id="430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6" name="直接连接符 435">
                  <a:extLst>
                    <a:ext uri="{FF2B5EF4-FFF2-40B4-BE49-F238E27FC236}">
                      <a16:creationId xmlns:a16="http://schemas.microsoft.com/office/drawing/2014/main" id="{A5E619CA-40CA-4B20-A097-73A2DA0BF54D}"/>
                    </a:ext>
                  </a:extLst>
                </p:cNvPr>
                <p:cNvCxnSpPr>
                  <a:cxnSpLocks/>
                  <a:stCxn id="425" idx="6"/>
                  <a:endCxn id="431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7" name="直接连接符 436">
                  <a:extLst>
                    <a:ext uri="{FF2B5EF4-FFF2-40B4-BE49-F238E27FC236}">
                      <a16:creationId xmlns:a16="http://schemas.microsoft.com/office/drawing/2014/main" id="{5670B32C-58B0-4649-8D55-F17B28EC79D7}"/>
                    </a:ext>
                  </a:extLst>
                </p:cNvPr>
                <p:cNvCxnSpPr>
                  <a:cxnSpLocks/>
                  <a:stCxn id="425" idx="6"/>
                  <a:endCxn id="428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8" name="直接连接符 437">
                  <a:extLst>
                    <a:ext uri="{FF2B5EF4-FFF2-40B4-BE49-F238E27FC236}">
                      <a16:creationId xmlns:a16="http://schemas.microsoft.com/office/drawing/2014/main" id="{F1F2D70E-8501-4112-B297-08E4E0522012}"/>
                    </a:ext>
                  </a:extLst>
                </p:cNvPr>
                <p:cNvCxnSpPr>
                  <a:cxnSpLocks/>
                  <a:stCxn id="426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9" name="直接连接符 438">
                  <a:extLst>
                    <a:ext uri="{FF2B5EF4-FFF2-40B4-BE49-F238E27FC236}">
                      <a16:creationId xmlns:a16="http://schemas.microsoft.com/office/drawing/2014/main" id="{8BD01DB3-5325-49D3-A0A1-ABFF86DC2592}"/>
                    </a:ext>
                  </a:extLst>
                </p:cNvPr>
                <p:cNvCxnSpPr>
                  <a:cxnSpLocks/>
                  <a:stCxn id="426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0" name="直接连接符 439">
                  <a:extLst>
                    <a:ext uri="{FF2B5EF4-FFF2-40B4-BE49-F238E27FC236}">
                      <a16:creationId xmlns:a16="http://schemas.microsoft.com/office/drawing/2014/main" id="{663EA494-FCC2-4C7A-B231-9807D044FEA0}"/>
                    </a:ext>
                  </a:extLst>
                </p:cNvPr>
                <p:cNvCxnSpPr>
                  <a:cxnSpLocks/>
                  <a:stCxn id="426" idx="6"/>
                  <a:endCxn id="431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1" name="直接连接符 440">
                  <a:extLst>
                    <a:ext uri="{FF2B5EF4-FFF2-40B4-BE49-F238E27FC236}">
                      <a16:creationId xmlns:a16="http://schemas.microsoft.com/office/drawing/2014/main" id="{B73D404D-9EA0-4208-9BBC-14DD9F148184}"/>
                    </a:ext>
                  </a:extLst>
                </p:cNvPr>
                <p:cNvCxnSpPr>
                  <a:cxnSpLocks/>
                  <a:stCxn id="426" idx="6"/>
                  <a:endCxn id="428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2" name="直接连接符 441">
                  <a:extLst>
                    <a:ext uri="{FF2B5EF4-FFF2-40B4-BE49-F238E27FC236}">
                      <a16:creationId xmlns:a16="http://schemas.microsoft.com/office/drawing/2014/main" id="{83F5FB81-7483-48AD-B8E5-FCC1A797CAC3}"/>
                    </a:ext>
                  </a:extLst>
                </p:cNvPr>
                <p:cNvCxnSpPr>
                  <a:cxnSpLocks/>
                  <a:stCxn id="427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直接连接符 442">
                  <a:extLst>
                    <a:ext uri="{FF2B5EF4-FFF2-40B4-BE49-F238E27FC236}">
                      <a16:creationId xmlns:a16="http://schemas.microsoft.com/office/drawing/2014/main" id="{B3E29AEC-7802-462A-9F8F-704618E9E2C2}"/>
                    </a:ext>
                  </a:extLst>
                </p:cNvPr>
                <p:cNvCxnSpPr>
                  <a:cxnSpLocks/>
                  <a:stCxn id="427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715A989E-1D75-4A8F-A4AC-B2510A9D04BC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5" name="直接连接符 444">
                  <a:extLst>
                    <a:ext uri="{FF2B5EF4-FFF2-40B4-BE49-F238E27FC236}">
                      <a16:creationId xmlns:a16="http://schemas.microsoft.com/office/drawing/2014/main" id="{496F068E-4926-4F96-BCF9-BB40868C10A1}"/>
                    </a:ext>
                  </a:extLst>
                </p:cNvPr>
                <p:cNvCxnSpPr>
                  <a:cxnSpLocks/>
                  <a:stCxn id="427" idx="6"/>
                  <a:endCxn id="428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154F6334-60F0-43F5-8771-C6C26D2D2B3F}"/>
                    </a:ext>
                  </a:extLst>
                </p:cNvPr>
                <p:cNvCxnSpPr>
                  <a:cxnSpLocks/>
                  <a:stCxn id="429" idx="6"/>
                  <a:endCxn id="432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7" name="直接连接符 446">
                  <a:extLst>
                    <a:ext uri="{FF2B5EF4-FFF2-40B4-BE49-F238E27FC236}">
                      <a16:creationId xmlns:a16="http://schemas.microsoft.com/office/drawing/2014/main" id="{3D4F8496-21AD-4D3C-A2C0-6FE463703577}"/>
                    </a:ext>
                  </a:extLst>
                </p:cNvPr>
                <p:cNvCxnSpPr>
                  <a:cxnSpLocks/>
                  <a:stCxn id="430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直接连接符 447">
                  <a:extLst>
                    <a:ext uri="{FF2B5EF4-FFF2-40B4-BE49-F238E27FC236}">
                      <a16:creationId xmlns:a16="http://schemas.microsoft.com/office/drawing/2014/main" id="{81616D2C-57CB-4CF0-B3FE-E897C33CD22F}"/>
                    </a:ext>
                  </a:extLst>
                </p:cNvPr>
                <p:cNvCxnSpPr>
                  <a:cxnSpLocks/>
                  <a:stCxn id="431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D9A1356B-DFF8-4BD0-A4EA-887776AB1DBC}"/>
                    </a:ext>
                  </a:extLst>
                </p:cNvPr>
                <p:cNvCxnSpPr>
                  <a:cxnSpLocks/>
                  <a:stCxn id="428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7D45ED4E-7854-4151-B4FD-BF648EC72DE1}"/>
                    </a:ext>
                  </a:extLst>
                </p:cNvPr>
                <p:cNvCxnSpPr>
                  <a:cxnSpLocks/>
                  <a:stCxn id="433" idx="2"/>
                  <a:endCxn id="429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1" name="直接连接符 450">
                  <a:extLst>
                    <a:ext uri="{FF2B5EF4-FFF2-40B4-BE49-F238E27FC236}">
                      <a16:creationId xmlns:a16="http://schemas.microsoft.com/office/drawing/2014/main" id="{9A6FAB98-5E9C-450B-868E-B652F5966437}"/>
                    </a:ext>
                  </a:extLst>
                </p:cNvPr>
                <p:cNvCxnSpPr>
                  <a:cxnSpLocks/>
                  <a:stCxn id="433" idx="2"/>
                  <a:endCxn id="430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6F4AF72A-751F-4489-8D53-A0F3D34988CB}"/>
                    </a:ext>
                  </a:extLst>
                </p:cNvPr>
                <p:cNvCxnSpPr>
                  <a:cxnSpLocks/>
                  <a:stCxn id="433" idx="2"/>
                  <a:endCxn id="431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C1A1CFFA-4DB1-47A3-AC17-D34FFBE7E387}"/>
                    </a:ext>
                  </a:extLst>
                </p:cNvPr>
                <p:cNvCxnSpPr>
                  <a:cxnSpLocks/>
                  <a:stCxn id="433" idx="2"/>
                  <a:endCxn id="428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54" name="流程图: 接点 453">
                  <a:extLst>
                    <a:ext uri="{FF2B5EF4-FFF2-40B4-BE49-F238E27FC236}">
                      <a16:creationId xmlns:a16="http://schemas.microsoft.com/office/drawing/2014/main" id="{74B7DF31-B184-401C-BDAC-C5D1AA6866E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ED906F40-56CC-487B-B5C3-7479E80E66A8}"/>
                    </a:ext>
                  </a:extLst>
                </p:cNvPr>
                <p:cNvCxnSpPr>
                  <a:cxnSpLocks/>
                  <a:stCxn id="429" idx="6"/>
                  <a:endCxn id="454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直接连接符 455">
                  <a:extLst>
                    <a:ext uri="{FF2B5EF4-FFF2-40B4-BE49-F238E27FC236}">
                      <a16:creationId xmlns:a16="http://schemas.microsoft.com/office/drawing/2014/main" id="{90525080-B363-401F-A28B-E6BDBB102078}"/>
                    </a:ext>
                  </a:extLst>
                </p:cNvPr>
                <p:cNvCxnSpPr>
                  <a:cxnSpLocks/>
                  <a:stCxn id="428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8C61BAE2-BA5D-4197-ACB1-91FAA8469AB1}"/>
                    </a:ext>
                  </a:extLst>
                </p:cNvPr>
                <p:cNvCxnSpPr>
                  <a:cxnSpLocks/>
                  <a:stCxn id="431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8" name="直接连接符 457">
                  <a:extLst>
                    <a:ext uri="{FF2B5EF4-FFF2-40B4-BE49-F238E27FC236}">
                      <a16:creationId xmlns:a16="http://schemas.microsoft.com/office/drawing/2014/main" id="{AFF1CE56-BA46-46D2-A405-4A96EBAF77EE}"/>
                    </a:ext>
                  </a:extLst>
                </p:cNvPr>
                <p:cNvCxnSpPr>
                  <a:cxnSpLocks/>
                  <a:stCxn id="430" idx="6"/>
                  <a:endCxn id="454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D313A3D6-A23B-401E-9A4C-7A7BECC1A31A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BECF87B-B0BF-446A-BE4A-6132C9C8CF3A}"/>
                </a:ext>
              </a:extLst>
            </p:cNvPr>
            <p:cNvGrpSpPr/>
            <p:nvPr/>
          </p:nvGrpSpPr>
          <p:grpSpPr>
            <a:xfrm>
              <a:off x="7130786" y="1783573"/>
              <a:ext cx="499672" cy="360000"/>
              <a:chOff x="7046846" y="2027874"/>
              <a:chExt cx="499672" cy="360000"/>
            </a:xfrm>
          </p:grpSpPr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7EE1621C-B611-4BF4-A4E6-1DA22A96DD76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99" name="流程图: 接点 498">
                  <a:extLst>
                    <a:ext uri="{FF2B5EF4-FFF2-40B4-BE49-F238E27FC236}">
                      <a16:creationId xmlns:a16="http://schemas.microsoft.com/office/drawing/2014/main" id="{C7169AF5-9A89-4D2F-9DF5-07DC7E55E4B6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0" name="流程图: 接点 499">
                  <a:extLst>
                    <a:ext uri="{FF2B5EF4-FFF2-40B4-BE49-F238E27FC236}">
                      <a16:creationId xmlns:a16="http://schemas.microsoft.com/office/drawing/2014/main" id="{683BF7C1-0048-4DBD-AD2E-E8F167CE54E7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1" name="流程图: 接点 500">
                  <a:extLst>
                    <a:ext uri="{FF2B5EF4-FFF2-40B4-BE49-F238E27FC236}">
                      <a16:creationId xmlns:a16="http://schemas.microsoft.com/office/drawing/2014/main" id="{7F3D98BD-2909-46AC-88F9-6089971FA9F0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2" name="流程图: 接点 501">
                  <a:extLst>
                    <a:ext uri="{FF2B5EF4-FFF2-40B4-BE49-F238E27FC236}">
                      <a16:creationId xmlns:a16="http://schemas.microsoft.com/office/drawing/2014/main" id="{D7822DB9-C8FC-4152-80EC-429F8BFE396B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3" name="流程图: 接点 502">
                  <a:extLst>
                    <a:ext uri="{FF2B5EF4-FFF2-40B4-BE49-F238E27FC236}">
                      <a16:creationId xmlns:a16="http://schemas.microsoft.com/office/drawing/2014/main" id="{F6D91301-F0F4-437D-A13C-327A2A7493A0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" name="流程图: 接点 503">
                  <a:extLst>
                    <a:ext uri="{FF2B5EF4-FFF2-40B4-BE49-F238E27FC236}">
                      <a16:creationId xmlns:a16="http://schemas.microsoft.com/office/drawing/2014/main" id="{2AE16290-CF73-4CFD-9921-0D9D9F853C7B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" name="流程图: 接点 504">
                  <a:extLst>
                    <a:ext uri="{FF2B5EF4-FFF2-40B4-BE49-F238E27FC236}">
                      <a16:creationId xmlns:a16="http://schemas.microsoft.com/office/drawing/2014/main" id="{C2A270AF-FF53-4F0A-9989-F2EF988AFC48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6" name="流程图: 接点 505">
                  <a:extLst>
                    <a:ext uri="{FF2B5EF4-FFF2-40B4-BE49-F238E27FC236}">
                      <a16:creationId xmlns:a16="http://schemas.microsoft.com/office/drawing/2014/main" id="{7175F4CF-3F96-4212-BCCA-FA844080827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7" name="流程图: 接点 506">
                  <a:extLst>
                    <a:ext uri="{FF2B5EF4-FFF2-40B4-BE49-F238E27FC236}">
                      <a16:creationId xmlns:a16="http://schemas.microsoft.com/office/drawing/2014/main" id="{DD969C61-9D50-4C92-8C3D-C11170E69047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08" name="直接连接符 507">
                  <a:extLst>
                    <a:ext uri="{FF2B5EF4-FFF2-40B4-BE49-F238E27FC236}">
                      <a16:creationId xmlns:a16="http://schemas.microsoft.com/office/drawing/2014/main" id="{78203987-5C43-4674-B374-84BC9F085C88}"/>
                    </a:ext>
                  </a:extLst>
                </p:cNvPr>
                <p:cNvCxnSpPr>
                  <a:cxnSpLocks/>
                  <a:stCxn id="499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9" name="直接连接符 508">
                  <a:extLst>
                    <a:ext uri="{FF2B5EF4-FFF2-40B4-BE49-F238E27FC236}">
                      <a16:creationId xmlns:a16="http://schemas.microsoft.com/office/drawing/2014/main" id="{0B907D00-72CF-49E5-8EF7-44206B1D58CF}"/>
                    </a:ext>
                  </a:extLst>
                </p:cNvPr>
                <p:cNvCxnSpPr>
                  <a:cxnSpLocks/>
                  <a:stCxn id="499" idx="6"/>
                  <a:endCxn id="504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0" name="直接连接符 509">
                  <a:extLst>
                    <a:ext uri="{FF2B5EF4-FFF2-40B4-BE49-F238E27FC236}">
                      <a16:creationId xmlns:a16="http://schemas.microsoft.com/office/drawing/2014/main" id="{5E6C831A-A758-48C0-993E-34C09FE8AA89}"/>
                    </a:ext>
                  </a:extLst>
                </p:cNvPr>
                <p:cNvCxnSpPr>
                  <a:cxnSpLocks/>
                  <a:stCxn id="499" idx="6"/>
                  <a:endCxn id="505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1" name="直接连接符 510">
                  <a:extLst>
                    <a:ext uri="{FF2B5EF4-FFF2-40B4-BE49-F238E27FC236}">
                      <a16:creationId xmlns:a16="http://schemas.microsoft.com/office/drawing/2014/main" id="{AB0D6DC1-5F2F-4EC0-90B5-653A4D3AA4AD}"/>
                    </a:ext>
                  </a:extLst>
                </p:cNvPr>
                <p:cNvCxnSpPr>
                  <a:cxnSpLocks/>
                  <a:stCxn id="499" idx="6"/>
                  <a:endCxn id="502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2" name="直接连接符 511">
                  <a:extLst>
                    <a:ext uri="{FF2B5EF4-FFF2-40B4-BE49-F238E27FC236}">
                      <a16:creationId xmlns:a16="http://schemas.microsoft.com/office/drawing/2014/main" id="{7CA26243-EF64-4889-A94A-ABBC8ABDE518}"/>
                    </a:ext>
                  </a:extLst>
                </p:cNvPr>
                <p:cNvCxnSpPr>
                  <a:cxnSpLocks/>
                  <a:stCxn id="500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3" name="直接连接符 512">
                  <a:extLst>
                    <a:ext uri="{FF2B5EF4-FFF2-40B4-BE49-F238E27FC236}">
                      <a16:creationId xmlns:a16="http://schemas.microsoft.com/office/drawing/2014/main" id="{499A7D19-698E-4DA0-BBBF-382BD6176020}"/>
                    </a:ext>
                  </a:extLst>
                </p:cNvPr>
                <p:cNvCxnSpPr>
                  <a:cxnSpLocks/>
                  <a:stCxn id="500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4" name="直接连接符 513">
                  <a:extLst>
                    <a:ext uri="{FF2B5EF4-FFF2-40B4-BE49-F238E27FC236}">
                      <a16:creationId xmlns:a16="http://schemas.microsoft.com/office/drawing/2014/main" id="{B3EA70E3-8D59-4989-AE78-AF9E6E99F0B4}"/>
                    </a:ext>
                  </a:extLst>
                </p:cNvPr>
                <p:cNvCxnSpPr>
                  <a:cxnSpLocks/>
                  <a:stCxn id="500" idx="6"/>
                  <a:endCxn id="505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5" name="直接连接符 514">
                  <a:extLst>
                    <a:ext uri="{FF2B5EF4-FFF2-40B4-BE49-F238E27FC236}">
                      <a16:creationId xmlns:a16="http://schemas.microsoft.com/office/drawing/2014/main" id="{A9BDED26-0F5D-46A1-9F80-ADA454B1352B}"/>
                    </a:ext>
                  </a:extLst>
                </p:cNvPr>
                <p:cNvCxnSpPr>
                  <a:cxnSpLocks/>
                  <a:stCxn id="500" idx="6"/>
                  <a:endCxn id="502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6" name="直接连接符 515">
                  <a:extLst>
                    <a:ext uri="{FF2B5EF4-FFF2-40B4-BE49-F238E27FC236}">
                      <a16:creationId xmlns:a16="http://schemas.microsoft.com/office/drawing/2014/main" id="{0C7EE494-E9C5-4778-9F17-B092E7AE4DDA}"/>
                    </a:ext>
                  </a:extLst>
                </p:cNvPr>
                <p:cNvCxnSpPr>
                  <a:cxnSpLocks/>
                  <a:stCxn id="501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6D48CD4E-3D3A-4A0E-BDCC-2040B46A9E60}"/>
                    </a:ext>
                  </a:extLst>
                </p:cNvPr>
                <p:cNvCxnSpPr>
                  <a:cxnSpLocks/>
                  <a:stCxn id="501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98DAD36B-9C7B-4FB3-AD8F-A2628D36F04B}"/>
                    </a:ext>
                  </a:extLst>
                </p:cNvPr>
                <p:cNvCxnSpPr>
                  <a:cxnSpLocks/>
                  <a:stCxn id="501" idx="6"/>
                  <a:endCxn id="505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BE5A7969-893D-4B0D-ADAA-469C8F12B3EE}"/>
                    </a:ext>
                  </a:extLst>
                </p:cNvPr>
                <p:cNvCxnSpPr>
                  <a:cxnSpLocks/>
                  <a:stCxn id="501" idx="6"/>
                  <a:endCxn id="502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B0228966-046F-415A-84EA-751ADA3D603E}"/>
                    </a:ext>
                  </a:extLst>
                </p:cNvPr>
                <p:cNvCxnSpPr>
                  <a:cxnSpLocks/>
                  <a:stCxn id="503" idx="6"/>
                  <a:endCxn id="506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2593493C-771D-4C87-A9C4-900F0EFBD985}"/>
                    </a:ext>
                  </a:extLst>
                </p:cNvPr>
                <p:cNvCxnSpPr>
                  <a:cxnSpLocks/>
                  <a:stCxn id="504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061D34D8-71E9-440D-B644-64A73AD15524}"/>
                    </a:ext>
                  </a:extLst>
                </p:cNvPr>
                <p:cNvCxnSpPr>
                  <a:cxnSpLocks/>
                  <a:stCxn id="505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3DB0F5D9-99EF-446D-A7E1-699A0801FF92}"/>
                    </a:ext>
                  </a:extLst>
                </p:cNvPr>
                <p:cNvCxnSpPr>
                  <a:cxnSpLocks/>
                  <a:stCxn id="502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8D019826-8081-4A03-90BD-B12E33464808}"/>
                    </a:ext>
                  </a:extLst>
                </p:cNvPr>
                <p:cNvCxnSpPr>
                  <a:cxnSpLocks/>
                  <a:stCxn id="507" idx="2"/>
                  <a:endCxn id="503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5" name="直接连接符 524">
                  <a:extLst>
                    <a:ext uri="{FF2B5EF4-FFF2-40B4-BE49-F238E27FC236}">
                      <a16:creationId xmlns:a16="http://schemas.microsoft.com/office/drawing/2014/main" id="{4AA1A727-0342-4715-8DCE-66CA145FFCC3}"/>
                    </a:ext>
                  </a:extLst>
                </p:cNvPr>
                <p:cNvCxnSpPr>
                  <a:cxnSpLocks/>
                  <a:stCxn id="507" idx="2"/>
                  <a:endCxn id="504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6" name="直接连接符 525">
                  <a:extLst>
                    <a:ext uri="{FF2B5EF4-FFF2-40B4-BE49-F238E27FC236}">
                      <a16:creationId xmlns:a16="http://schemas.microsoft.com/office/drawing/2014/main" id="{92A38D10-F433-4450-8FB8-C579163B5F9B}"/>
                    </a:ext>
                  </a:extLst>
                </p:cNvPr>
                <p:cNvCxnSpPr>
                  <a:cxnSpLocks/>
                  <a:stCxn id="507" idx="2"/>
                  <a:endCxn id="505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7" name="直接连接符 526">
                  <a:extLst>
                    <a:ext uri="{FF2B5EF4-FFF2-40B4-BE49-F238E27FC236}">
                      <a16:creationId xmlns:a16="http://schemas.microsoft.com/office/drawing/2014/main" id="{D2AA17E0-18C3-462A-91FB-3A0F43A7B59F}"/>
                    </a:ext>
                  </a:extLst>
                </p:cNvPr>
                <p:cNvCxnSpPr>
                  <a:cxnSpLocks/>
                  <a:stCxn id="507" idx="2"/>
                  <a:endCxn id="502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8" name="流程图: 接点 527">
                  <a:extLst>
                    <a:ext uri="{FF2B5EF4-FFF2-40B4-BE49-F238E27FC236}">
                      <a16:creationId xmlns:a16="http://schemas.microsoft.com/office/drawing/2014/main" id="{8F9E6887-B20E-4EA2-B78B-CF280CB09BF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10D094BC-605D-4335-9981-294B60E96B68}"/>
                    </a:ext>
                  </a:extLst>
                </p:cNvPr>
                <p:cNvCxnSpPr>
                  <a:cxnSpLocks/>
                  <a:stCxn id="503" idx="6"/>
                  <a:endCxn id="528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0" name="直接连接符 529">
                  <a:extLst>
                    <a:ext uri="{FF2B5EF4-FFF2-40B4-BE49-F238E27FC236}">
                      <a16:creationId xmlns:a16="http://schemas.microsoft.com/office/drawing/2014/main" id="{4FA6249C-6ACA-482F-B8B4-F084DCC03DAF}"/>
                    </a:ext>
                  </a:extLst>
                </p:cNvPr>
                <p:cNvCxnSpPr>
                  <a:cxnSpLocks/>
                  <a:stCxn id="502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D58C96FD-9CF3-4458-B73F-4E51F5FF59B8}"/>
                    </a:ext>
                  </a:extLst>
                </p:cNvPr>
                <p:cNvCxnSpPr>
                  <a:cxnSpLocks/>
                  <a:stCxn id="505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E0FE1D4B-8C20-44C1-A96D-8F97889F66DE}"/>
                    </a:ext>
                  </a:extLst>
                </p:cNvPr>
                <p:cNvCxnSpPr>
                  <a:cxnSpLocks/>
                  <a:stCxn id="504" idx="6"/>
                  <a:endCxn id="528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98" name="等腰三角形 497">
                <a:extLst>
                  <a:ext uri="{FF2B5EF4-FFF2-40B4-BE49-F238E27FC236}">
                    <a16:creationId xmlns:a16="http://schemas.microsoft.com/office/drawing/2014/main" id="{3A790C0B-221F-49CA-9283-4C0F3BA1E441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33" name="文本框 532">
              <a:extLst>
                <a:ext uri="{FF2B5EF4-FFF2-40B4-BE49-F238E27FC236}">
                  <a16:creationId xmlns:a16="http://schemas.microsoft.com/office/drawing/2014/main" id="{3D93CC43-0400-4D84-A131-46D27BE57FF4}"/>
                </a:ext>
              </a:extLst>
            </p:cNvPr>
            <p:cNvSpPr txBox="1"/>
            <p:nvPr/>
          </p:nvSpPr>
          <p:spPr>
            <a:xfrm>
              <a:off x="7577223" y="1861902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+…+</a:t>
              </a:r>
              <a:endParaRPr lang="zh-CN" altLang="en-US" sz="9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4" name="文本框 533">
              <a:extLst>
                <a:ext uri="{FF2B5EF4-FFF2-40B4-BE49-F238E27FC236}">
                  <a16:creationId xmlns:a16="http://schemas.microsoft.com/office/drawing/2014/main" id="{D9D2BED0-6761-4823-9436-EAF8BD9C591E}"/>
                </a:ext>
              </a:extLst>
            </p:cNvPr>
            <p:cNvSpPr txBox="1"/>
            <p:nvPr/>
          </p:nvSpPr>
          <p:spPr>
            <a:xfrm>
              <a:off x="8377647" y="1868778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+…+</a:t>
              </a:r>
              <a:endParaRPr lang="zh-CN" altLang="en-US" sz="9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87" name="图片 586" descr="病毒 (1)">
              <a:extLst>
                <a:ext uri="{FF2B5EF4-FFF2-40B4-BE49-F238E27FC236}">
                  <a16:creationId xmlns:a16="http://schemas.microsoft.com/office/drawing/2014/main" id="{DB8CC7A9-51A7-49F1-814F-369CE40A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4255" y="1979544"/>
              <a:ext cx="180000" cy="180000"/>
            </a:xfrm>
            <a:prstGeom prst="rect">
              <a:avLst/>
            </a:prstGeom>
          </p:spPr>
        </p:pic>
      </p:grp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E35F73DF-CEE4-4777-8232-1157840BB3EF}"/>
              </a:ext>
            </a:extLst>
          </p:cNvPr>
          <p:cNvGrpSpPr/>
          <p:nvPr/>
        </p:nvGrpSpPr>
        <p:grpSpPr>
          <a:xfrm>
            <a:off x="5907543" y="2437102"/>
            <a:ext cx="638600" cy="517856"/>
            <a:chOff x="5957582" y="2483877"/>
            <a:chExt cx="638600" cy="517856"/>
          </a:xfrm>
        </p:grpSpPr>
        <p:pic>
          <p:nvPicPr>
            <p:cNvPr id="582" name="图形 581">
              <a:extLst>
                <a:ext uri="{FF2B5EF4-FFF2-40B4-BE49-F238E27FC236}">
                  <a16:creationId xmlns:a16="http://schemas.microsoft.com/office/drawing/2014/main" id="{7DB4CB2E-9BEF-4D9C-A9D0-A329CB8B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06832" y="2483877"/>
              <a:ext cx="360000" cy="360000"/>
            </a:xfrm>
            <a:prstGeom prst="rect">
              <a:avLst/>
            </a:prstGeom>
          </p:spPr>
        </p:pic>
        <p:sp>
          <p:nvSpPr>
            <p:cNvPr id="588" name="文本框 587">
              <a:extLst>
                <a:ext uri="{FF2B5EF4-FFF2-40B4-BE49-F238E27FC236}">
                  <a16:creationId xmlns:a16="http://schemas.microsoft.com/office/drawing/2014/main" id="{FEACC9FF-8C99-4976-8645-D8EB8A25EBF9}"/>
                </a:ext>
              </a:extLst>
            </p:cNvPr>
            <p:cNvSpPr txBox="1"/>
            <p:nvPr/>
          </p:nvSpPr>
          <p:spPr>
            <a:xfrm>
              <a:off x="5957582" y="2786289"/>
              <a:ext cx="63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 Server</a:t>
              </a:r>
            </a:p>
          </p:txBody>
        </p:sp>
      </p:grpSp>
      <p:sp>
        <p:nvSpPr>
          <p:cNvPr id="590" name="Rectangle 34">
            <a:extLst>
              <a:ext uri="{FF2B5EF4-FFF2-40B4-BE49-F238E27FC236}">
                <a16:creationId xmlns:a16="http://schemas.microsoft.com/office/drawing/2014/main" id="{0A3CADAE-EB5D-443A-A9D2-9E50ECDB44CB}"/>
              </a:ext>
            </a:extLst>
          </p:cNvPr>
          <p:cNvSpPr/>
          <p:nvPr/>
        </p:nvSpPr>
        <p:spPr>
          <a:xfrm>
            <a:off x="6562728" y="1719263"/>
            <a:ext cx="3177666" cy="122825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8" name="连接符: 曲线 597">
            <a:extLst>
              <a:ext uri="{FF2B5EF4-FFF2-40B4-BE49-F238E27FC236}">
                <a16:creationId xmlns:a16="http://schemas.microsoft.com/office/drawing/2014/main" id="{DD2E1976-E591-46F8-80CB-B87C8A3C1DF8}"/>
              </a:ext>
            </a:extLst>
          </p:cNvPr>
          <p:cNvCxnSpPr>
            <a:cxnSpLocks/>
            <a:stCxn id="551" idx="0"/>
            <a:endCxn id="417" idx="6"/>
          </p:cNvCxnSpPr>
          <p:nvPr/>
        </p:nvCxnSpPr>
        <p:spPr>
          <a:xfrm rot="16200000" flipV="1">
            <a:off x="9043796" y="2198674"/>
            <a:ext cx="411398" cy="119562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9" name="连接符: 曲线 598">
            <a:extLst>
              <a:ext uri="{FF2B5EF4-FFF2-40B4-BE49-F238E27FC236}">
                <a16:creationId xmlns:a16="http://schemas.microsoft.com/office/drawing/2014/main" id="{B47F92D8-0F12-49AE-B21F-60FFA7903CAC}"/>
              </a:ext>
            </a:extLst>
          </p:cNvPr>
          <p:cNvCxnSpPr>
            <a:cxnSpLocks/>
            <a:stCxn id="535" idx="2"/>
            <a:endCxn id="249" idx="0"/>
          </p:cNvCxnSpPr>
          <p:nvPr/>
        </p:nvCxnSpPr>
        <p:spPr>
          <a:xfrm rot="10800000" flipV="1">
            <a:off x="6878373" y="2052127"/>
            <a:ext cx="156726" cy="407005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5A8D2F91-8A38-479D-92A8-65F85732751A}"/>
              </a:ext>
            </a:extLst>
          </p:cNvPr>
          <p:cNvSpPr txBox="1"/>
          <p:nvPr/>
        </p:nvSpPr>
        <p:spPr>
          <a:xfrm>
            <a:off x="7599502" y="2279387"/>
            <a:ext cx="123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 Process</a:t>
            </a:r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9B79FAD0-3FEE-4AB3-9A7D-2B3FD7F18172}"/>
              </a:ext>
            </a:extLst>
          </p:cNvPr>
          <p:cNvSpPr txBox="1"/>
          <p:nvPr/>
        </p:nvSpPr>
        <p:spPr>
          <a:xfrm>
            <a:off x="6427687" y="2766511"/>
            <a:ext cx="9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Global Model</a:t>
            </a:r>
          </a:p>
        </p:txBody>
      </p: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760B6356-91D9-4FE2-916C-BC6AAE6A9826}"/>
              </a:ext>
            </a:extLst>
          </p:cNvPr>
          <p:cNvGrpSpPr/>
          <p:nvPr/>
        </p:nvGrpSpPr>
        <p:grpSpPr>
          <a:xfrm>
            <a:off x="8737441" y="2464154"/>
            <a:ext cx="1029137" cy="517801"/>
            <a:chOff x="9044845" y="2459133"/>
            <a:chExt cx="1029137" cy="517801"/>
          </a:xfrm>
        </p:grpSpPr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0628910F-F755-404A-9AA4-C567476DBD73}"/>
                </a:ext>
              </a:extLst>
            </p:cNvPr>
            <p:cNvGrpSpPr/>
            <p:nvPr/>
          </p:nvGrpSpPr>
          <p:grpSpPr>
            <a:xfrm>
              <a:off x="9293322" y="2459133"/>
              <a:ext cx="499672" cy="360000"/>
              <a:chOff x="7046846" y="2027874"/>
              <a:chExt cx="499672" cy="360000"/>
            </a:xfrm>
          </p:grpSpPr>
          <p:grpSp>
            <p:nvGrpSpPr>
              <p:cNvPr id="545" name="组合 544">
                <a:extLst>
                  <a:ext uri="{FF2B5EF4-FFF2-40B4-BE49-F238E27FC236}">
                    <a16:creationId xmlns:a16="http://schemas.microsoft.com/office/drawing/2014/main" id="{728BDF07-DEB0-45B7-939E-640E6BBA4F8C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547" name="流程图: 接点 546">
                  <a:extLst>
                    <a:ext uri="{FF2B5EF4-FFF2-40B4-BE49-F238E27FC236}">
                      <a16:creationId xmlns:a16="http://schemas.microsoft.com/office/drawing/2014/main" id="{9ACECEEA-83AE-4102-95FA-0D320EACE01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" name="流程图: 接点 547">
                  <a:extLst>
                    <a:ext uri="{FF2B5EF4-FFF2-40B4-BE49-F238E27FC236}">
                      <a16:creationId xmlns:a16="http://schemas.microsoft.com/office/drawing/2014/main" id="{53A7C458-3EF9-49D5-A39F-E1469A4B3A5A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" name="流程图: 接点 548">
                  <a:extLst>
                    <a:ext uri="{FF2B5EF4-FFF2-40B4-BE49-F238E27FC236}">
                      <a16:creationId xmlns:a16="http://schemas.microsoft.com/office/drawing/2014/main" id="{FB692487-D58B-4305-919A-BC76243B6894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0" name="流程图: 接点 549">
                  <a:extLst>
                    <a:ext uri="{FF2B5EF4-FFF2-40B4-BE49-F238E27FC236}">
                      <a16:creationId xmlns:a16="http://schemas.microsoft.com/office/drawing/2014/main" id="{CEBB7F64-A331-4458-A29D-9C2C06D835FF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1" name="流程图: 接点 550">
                  <a:extLst>
                    <a:ext uri="{FF2B5EF4-FFF2-40B4-BE49-F238E27FC236}">
                      <a16:creationId xmlns:a16="http://schemas.microsoft.com/office/drawing/2014/main" id="{583160AE-95DC-4F52-9D8C-B6C9BDE73E96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" name="流程图: 接点 551">
                  <a:extLst>
                    <a:ext uri="{FF2B5EF4-FFF2-40B4-BE49-F238E27FC236}">
                      <a16:creationId xmlns:a16="http://schemas.microsoft.com/office/drawing/2014/main" id="{B232DB0E-ABDE-443E-8210-4653845F7C17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" name="流程图: 接点 552">
                  <a:extLst>
                    <a:ext uri="{FF2B5EF4-FFF2-40B4-BE49-F238E27FC236}">
                      <a16:creationId xmlns:a16="http://schemas.microsoft.com/office/drawing/2014/main" id="{62305973-8355-4552-8546-08CEA6B62B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" name="流程图: 接点 553">
                  <a:extLst>
                    <a:ext uri="{FF2B5EF4-FFF2-40B4-BE49-F238E27FC236}">
                      <a16:creationId xmlns:a16="http://schemas.microsoft.com/office/drawing/2014/main" id="{99C6021C-9D18-41A2-98B5-B32E1D2E955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" name="流程图: 接点 554">
                  <a:extLst>
                    <a:ext uri="{FF2B5EF4-FFF2-40B4-BE49-F238E27FC236}">
                      <a16:creationId xmlns:a16="http://schemas.microsoft.com/office/drawing/2014/main" id="{670EB938-7643-45F1-BD2F-555D2DD216A3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3D4B6F3-119E-4751-921B-6AA8258E27D2}"/>
                    </a:ext>
                  </a:extLst>
                </p:cNvPr>
                <p:cNvCxnSpPr>
                  <a:cxnSpLocks/>
                  <a:stCxn id="547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3F28B8A8-15C5-4F11-94C5-70E4257967C1}"/>
                    </a:ext>
                  </a:extLst>
                </p:cNvPr>
                <p:cNvCxnSpPr>
                  <a:cxnSpLocks/>
                  <a:stCxn id="547" idx="6"/>
                  <a:endCxn id="552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8" name="直接连接符 557">
                  <a:extLst>
                    <a:ext uri="{FF2B5EF4-FFF2-40B4-BE49-F238E27FC236}">
                      <a16:creationId xmlns:a16="http://schemas.microsoft.com/office/drawing/2014/main" id="{3EC59A89-90F8-437A-91B2-F5AEE2BA2B02}"/>
                    </a:ext>
                  </a:extLst>
                </p:cNvPr>
                <p:cNvCxnSpPr>
                  <a:cxnSpLocks/>
                  <a:stCxn id="547" idx="6"/>
                  <a:endCxn id="553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BD38462F-CCC9-4A07-BFD2-B87F5DD5481D}"/>
                    </a:ext>
                  </a:extLst>
                </p:cNvPr>
                <p:cNvCxnSpPr>
                  <a:cxnSpLocks/>
                  <a:stCxn id="547" idx="6"/>
                  <a:endCxn id="550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68C14A29-7AD4-468F-8EA9-E84D196C757D}"/>
                    </a:ext>
                  </a:extLst>
                </p:cNvPr>
                <p:cNvCxnSpPr>
                  <a:cxnSpLocks/>
                  <a:stCxn id="548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D186898C-34CA-4D01-9E92-22629B99E1D2}"/>
                    </a:ext>
                  </a:extLst>
                </p:cNvPr>
                <p:cNvCxnSpPr>
                  <a:cxnSpLocks/>
                  <a:stCxn id="548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2" name="直接连接符 561">
                  <a:extLst>
                    <a:ext uri="{FF2B5EF4-FFF2-40B4-BE49-F238E27FC236}">
                      <a16:creationId xmlns:a16="http://schemas.microsoft.com/office/drawing/2014/main" id="{CB3697D4-E188-4E0D-BB51-584EEE0D4691}"/>
                    </a:ext>
                  </a:extLst>
                </p:cNvPr>
                <p:cNvCxnSpPr>
                  <a:cxnSpLocks/>
                  <a:stCxn id="548" idx="6"/>
                  <a:endCxn id="553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0DC7C5BE-556E-4AF0-971C-8FE7CA334539}"/>
                    </a:ext>
                  </a:extLst>
                </p:cNvPr>
                <p:cNvCxnSpPr>
                  <a:cxnSpLocks/>
                  <a:stCxn id="548" idx="6"/>
                  <a:endCxn id="550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4" name="直接连接符 563">
                  <a:extLst>
                    <a:ext uri="{FF2B5EF4-FFF2-40B4-BE49-F238E27FC236}">
                      <a16:creationId xmlns:a16="http://schemas.microsoft.com/office/drawing/2014/main" id="{691D55B0-3915-49C1-A7B9-048737FD8286}"/>
                    </a:ext>
                  </a:extLst>
                </p:cNvPr>
                <p:cNvCxnSpPr>
                  <a:cxnSpLocks/>
                  <a:stCxn id="549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5" name="直接连接符 564">
                  <a:extLst>
                    <a:ext uri="{FF2B5EF4-FFF2-40B4-BE49-F238E27FC236}">
                      <a16:creationId xmlns:a16="http://schemas.microsoft.com/office/drawing/2014/main" id="{39546B83-0E4C-4454-9890-EBE7E26ED47B}"/>
                    </a:ext>
                  </a:extLst>
                </p:cNvPr>
                <p:cNvCxnSpPr>
                  <a:cxnSpLocks/>
                  <a:stCxn id="549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6" name="直接连接符 565">
                  <a:extLst>
                    <a:ext uri="{FF2B5EF4-FFF2-40B4-BE49-F238E27FC236}">
                      <a16:creationId xmlns:a16="http://schemas.microsoft.com/office/drawing/2014/main" id="{DE3F6B6F-8201-4573-B053-381D14B046E7}"/>
                    </a:ext>
                  </a:extLst>
                </p:cNvPr>
                <p:cNvCxnSpPr>
                  <a:cxnSpLocks/>
                  <a:stCxn id="549" idx="6"/>
                  <a:endCxn id="553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7" name="直接连接符 566">
                  <a:extLst>
                    <a:ext uri="{FF2B5EF4-FFF2-40B4-BE49-F238E27FC236}">
                      <a16:creationId xmlns:a16="http://schemas.microsoft.com/office/drawing/2014/main" id="{FB646B76-43CD-4CBB-90C4-55052B87CBAB}"/>
                    </a:ext>
                  </a:extLst>
                </p:cNvPr>
                <p:cNvCxnSpPr>
                  <a:cxnSpLocks/>
                  <a:stCxn id="549" idx="6"/>
                  <a:endCxn id="550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8" name="直接连接符 567">
                  <a:extLst>
                    <a:ext uri="{FF2B5EF4-FFF2-40B4-BE49-F238E27FC236}">
                      <a16:creationId xmlns:a16="http://schemas.microsoft.com/office/drawing/2014/main" id="{036F9AEC-7663-4A52-93D2-A350C44EE784}"/>
                    </a:ext>
                  </a:extLst>
                </p:cNvPr>
                <p:cNvCxnSpPr>
                  <a:cxnSpLocks/>
                  <a:stCxn id="551" idx="6"/>
                  <a:endCxn id="554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9" name="直接连接符 568">
                  <a:extLst>
                    <a:ext uri="{FF2B5EF4-FFF2-40B4-BE49-F238E27FC236}">
                      <a16:creationId xmlns:a16="http://schemas.microsoft.com/office/drawing/2014/main" id="{6015FA65-7CFE-496E-AF50-78DAC703FF8B}"/>
                    </a:ext>
                  </a:extLst>
                </p:cNvPr>
                <p:cNvCxnSpPr>
                  <a:cxnSpLocks/>
                  <a:stCxn id="552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552FBF59-0A15-402E-AB3A-A4AB02ED2F3A}"/>
                    </a:ext>
                  </a:extLst>
                </p:cNvPr>
                <p:cNvCxnSpPr>
                  <a:cxnSpLocks/>
                  <a:stCxn id="553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8DA46657-1E08-4B26-9668-5EC0CD6C1CA7}"/>
                    </a:ext>
                  </a:extLst>
                </p:cNvPr>
                <p:cNvCxnSpPr>
                  <a:cxnSpLocks/>
                  <a:stCxn id="550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2" name="直接连接符 571">
                  <a:extLst>
                    <a:ext uri="{FF2B5EF4-FFF2-40B4-BE49-F238E27FC236}">
                      <a16:creationId xmlns:a16="http://schemas.microsoft.com/office/drawing/2014/main" id="{1795EB57-8B3C-4DB6-9E1A-69D92BAA7398}"/>
                    </a:ext>
                  </a:extLst>
                </p:cNvPr>
                <p:cNvCxnSpPr>
                  <a:cxnSpLocks/>
                  <a:stCxn id="555" idx="2"/>
                  <a:endCxn id="551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D171F183-96E5-4D60-B24F-E7043680F351}"/>
                    </a:ext>
                  </a:extLst>
                </p:cNvPr>
                <p:cNvCxnSpPr>
                  <a:cxnSpLocks/>
                  <a:stCxn id="555" idx="2"/>
                  <a:endCxn id="552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4" name="直接连接符 573">
                  <a:extLst>
                    <a:ext uri="{FF2B5EF4-FFF2-40B4-BE49-F238E27FC236}">
                      <a16:creationId xmlns:a16="http://schemas.microsoft.com/office/drawing/2014/main" id="{0F8AF949-AB2D-4CBA-823C-200C519FA48A}"/>
                    </a:ext>
                  </a:extLst>
                </p:cNvPr>
                <p:cNvCxnSpPr>
                  <a:cxnSpLocks/>
                  <a:stCxn id="555" idx="2"/>
                  <a:endCxn id="553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5" name="直接连接符 574">
                  <a:extLst>
                    <a:ext uri="{FF2B5EF4-FFF2-40B4-BE49-F238E27FC236}">
                      <a16:creationId xmlns:a16="http://schemas.microsoft.com/office/drawing/2014/main" id="{1E4E394B-A75F-468B-B86C-FA8C75135F2F}"/>
                    </a:ext>
                  </a:extLst>
                </p:cNvPr>
                <p:cNvCxnSpPr>
                  <a:cxnSpLocks/>
                  <a:stCxn id="555" idx="2"/>
                  <a:endCxn id="550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76" name="流程图: 接点 575">
                  <a:extLst>
                    <a:ext uri="{FF2B5EF4-FFF2-40B4-BE49-F238E27FC236}">
                      <a16:creationId xmlns:a16="http://schemas.microsoft.com/office/drawing/2014/main" id="{DB2BEF24-C1BF-4803-A388-94066A699460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77" name="直接连接符 576">
                  <a:extLst>
                    <a:ext uri="{FF2B5EF4-FFF2-40B4-BE49-F238E27FC236}">
                      <a16:creationId xmlns:a16="http://schemas.microsoft.com/office/drawing/2014/main" id="{2463AB11-BC45-429B-B9C8-CE028AAC514C}"/>
                    </a:ext>
                  </a:extLst>
                </p:cNvPr>
                <p:cNvCxnSpPr>
                  <a:cxnSpLocks/>
                  <a:stCxn id="551" idx="6"/>
                  <a:endCxn id="576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443E6928-B417-4700-9B02-AA2F8CF17A49}"/>
                    </a:ext>
                  </a:extLst>
                </p:cNvPr>
                <p:cNvCxnSpPr>
                  <a:cxnSpLocks/>
                  <a:stCxn id="550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9" name="直接连接符 578">
                  <a:extLst>
                    <a:ext uri="{FF2B5EF4-FFF2-40B4-BE49-F238E27FC236}">
                      <a16:creationId xmlns:a16="http://schemas.microsoft.com/office/drawing/2014/main" id="{9A5FCFE0-5B68-439A-AD8D-9A3D5D264785}"/>
                    </a:ext>
                  </a:extLst>
                </p:cNvPr>
                <p:cNvCxnSpPr>
                  <a:cxnSpLocks/>
                  <a:stCxn id="553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4DE82A35-13FB-45CE-8971-C1A1AF748FCE}"/>
                    </a:ext>
                  </a:extLst>
                </p:cNvPr>
                <p:cNvCxnSpPr>
                  <a:cxnSpLocks/>
                  <a:stCxn id="552" idx="6"/>
                  <a:endCxn id="576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CD8E7FB0-68AD-4AA6-99D1-82655F7382FF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86" name="图片 585" descr="病毒 (1)">
              <a:extLst>
                <a:ext uri="{FF2B5EF4-FFF2-40B4-BE49-F238E27FC236}">
                  <a16:creationId xmlns:a16="http://schemas.microsoft.com/office/drawing/2014/main" id="{61E9B705-412D-44A8-BD5D-90C32E7B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8285" y="2636208"/>
              <a:ext cx="180000" cy="180000"/>
            </a:xfrm>
            <a:prstGeom prst="rect">
              <a:avLst/>
            </a:prstGeom>
          </p:spPr>
        </p:pic>
        <p:sp>
          <p:nvSpPr>
            <p:cNvPr id="628" name="文本框 627">
              <a:extLst>
                <a:ext uri="{FF2B5EF4-FFF2-40B4-BE49-F238E27FC236}">
                  <a16:creationId xmlns:a16="http://schemas.microsoft.com/office/drawing/2014/main" id="{F2F049C6-3779-478B-B540-6F562130E666}"/>
                </a:ext>
              </a:extLst>
            </p:cNvPr>
            <p:cNvSpPr txBox="1"/>
            <p:nvPr/>
          </p:nvSpPr>
          <p:spPr>
            <a:xfrm>
              <a:off x="9044845" y="2761490"/>
              <a:ext cx="1029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Gradient Update</a:t>
              </a:r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E691951A-8D99-45B8-B6C2-B2457CA82EF1}"/>
              </a:ext>
            </a:extLst>
          </p:cNvPr>
          <p:cNvGrpSpPr/>
          <p:nvPr/>
        </p:nvGrpSpPr>
        <p:grpSpPr>
          <a:xfrm>
            <a:off x="6042649" y="3901601"/>
            <a:ext cx="2160000" cy="1117872"/>
            <a:chOff x="1720252" y="2644522"/>
            <a:chExt cx="3602182" cy="1807029"/>
          </a:xfrm>
        </p:grpSpPr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4FD8774A-8773-4526-83FF-7406A2740B31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465" name="图片 464">
                <a:extLst>
                  <a:ext uri="{FF2B5EF4-FFF2-40B4-BE49-F238E27FC236}">
                    <a16:creationId xmlns:a16="http://schemas.microsoft.com/office/drawing/2014/main" id="{4B316393-42A4-44C3-9FA0-90D8551A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CCA1FFE7-8F6F-4782-ADC2-E2A2BEDE0826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E926C556-CB52-4B7B-B3BB-F97625A9FDAF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4DE43040-C146-4BE1-9683-E2DFC1EFEB43}"/>
                  </a:ext>
                </a:extLst>
              </p:cNvPr>
              <p:cNvSpPr/>
              <p:nvPr/>
            </p:nvSpPr>
            <p:spPr>
              <a:xfrm>
                <a:off x="2020655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012DAC97-11E3-40DC-84A2-FD02DA493EB9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B63DE6B-2B1A-4DFE-9E2F-7BDC57CF7BBC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9E0CBFD1-B9E5-4B1E-8EB8-F4655A062ACB}"/>
                  </a:ext>
                </a:extLst>
              </p:cNvPr>
              <p:cNvSpPr/>
              <p:nvPr/>
            </p:nvSpPr>
            <p:spPr>
              <a:xfrm>
                <a:off x="2788792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A5D52BE7-CC4B-486A-ACAF-D44ADE81EE73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10CE6C11-5245-45B3-B11E-2E8F45D17417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2F4D36-81B9-4B3B-B77B-33CE179E550B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F89CBD06-C8F2-43F0-9B6F-19710B0A0E02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CDEC65C9-4F63-464E-83BA-959A8CF6181F}"/>
                </a:ext>
              </a:extLst>
            </p:cNvPr>
            <p:cNvGrpSpPr/>
            <p:nvPr/>
          </p:nvGrpSpPr>
          <p:grpSpPr>
            <a:xfrm>
              <a:off x="2086719" y="4089238"/>
              <a:ext cx="2869247" cy="348263"/>
              <a:chOff x="2717835" y="684039"/>
              <a:chExt cx="2869247" cy="348263"/>
            </a:xfrm>
          </p:grpSpPr>
          <p:sp>
            <p:nvSpPr>
              <p:cNvPr id="463" name="文本框 462">
                <a:extLst>
                  <a:ext uri="{FF2B5EF4-FFF2-40B4-BE49-F238E27FC236}">
                    <a16:creationId xmlns:a16="http://schemas.microsoft.com/office/drawing/2014/main" id="{DA36283B-2CDD-4ADF-A001-76E451D2DD22}"/>
                  </a:ext>
                </a:extLst>
              </p:cNvPr>
              <p:cNvSpPr txBox="1"/>
              <p:nvPr/>
            </p:nvSpPr>
            <p:spPr>
              <a:xfrm>
                <a:off x="2717835" y="684039"/>
                <a:ext cx="2869247" cy="34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Backdoor trigger:         label: cat</a:t>
                </a:r>
                <a:endParaRPr lang="zh-CN" altLang="en-US" sz="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3AC4C330-9A21-4EC3-A15C-D9ECDBF43078}"/>
                  </a:ext>
                </a:extLst>
              </p:cNvPr>
              <p:cNvSpPr/>
              <p:nvPr/>
            </p:nvSpPr>
            <p:spPr>
              <a:xfrm>
                <a:off x="4277325" y="807534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935033BE-38BB-408D-BBB9-622D5DA5E91B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BA603B-491A-496A-A507-4D53E7F69947}"/>
              </a:ext>
            </a:extLst>
          </p:cNvPr>
          <p:cNvGrpSpPr/>
          <p:nvPr/>
        </p:nvGrpSpPr>
        <p:grpSpPr>
          <a:xfrm>
            <a:off x="9012390" y="3893483"/>
            <a:ext cx="747840" cy="1134108"/>
            <a:chOff x="8770739" y="3908871"/>
            <a:chExt cx="747840" cy="11341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C0CFFC-A7A8-4529-936D-E70F5D7E20B2}"/>
                </a:ext>
              </a:extLst>
            </p:cNvPr>
            <p:cNvGrpSpPr/>
            <p:nvPr/>
          </p:nvGrpSpPr>
          <p:grpSpPr>
            <a:xfrm>
              <a:off x="8830789" y="4630726"/>
              <a:ext cx="360000" cy="362841"/>
              <a:chOff x="5664976" y="1605062"/>
              <a:chExt cx="362328" cy="362841"/>
            </a:xfrm>
          </p:grpSpPr>
          <p:pic>
            <p:nvPicPr>
              <p:cNvPr id="481" name="图片 480">
                <a:extLst>
                  <a:ext uri="{FF2B5EF4-FFF2-40B4-BE49-F238E27FC236}">
                    <a16:creationId xmlns:a16="http://schemas.microsoft.com/office/drawing/2014/main" id="{287D02E0-B7ED-4498-BC57-8EE3EC7A35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5664976" y="1605062"/>
                <a:ext cx="360001" cy="360000"/>
              </a:xfrm>
              <a:prstGeom prst="rect">
                <a:avLst/>
              </a:prstGeom>
            </p:spPr>
          </p:pic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60C573E-1772-46EB-BBA3-F043003E83BD}"/>
                  </a:ext>
                </a:extLst>
              </p:cNvPr>
              <p:cNvSpPr/>
              <p:nvPr/>
            </p:nvSpPr>
            <p:spPr>
              <a:xfrm>
                <a:off x="5897588" y="1834622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CEDAD25-17E2-4875-82C5-D8401EF4AECE}"/>
                </a:ext>
              </a:extLst>
            </p:cNvPr>
            <p:cNvGrpSpPr/>
            <p:nvPr/>
          </p:nvGrpSpPr>
          <p:grpSpPr>
            <a:xfrm>
              <a:off x="8830789" y="4270026"/>
              <a:ext cx="360000" cy="360906"/>
              <a:chOff x="4980558" y="1607951"/>
              <a:chExt cx="351459" cy="360906"/>
            </a:xfrm>
          </p:grpSpPr>
          <p:pic>
            <p:nvPicPr>
              <p:cNvPr id="479" name="图片 478">
                <a:extLst>
                  <a:ext uri="{FF2B5EF4-FFF2-40B4-BE49-F238E27FC236}">
                    <a16:creationId xmlns:a16="http://schemas.microsoft.com/office/drawing/2014/main" id="{828BFB0B-9F09-4F32-BCDD-3B5B3DBA4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0" t="12199" r="13704" b="9873"/>
              <a:stretch/>
            </p:blipFill>
            <p:spPr>
              <a:xfrm>
                <a:off x="4980558" y="1607951"/>
                <a:ext cx="351459" cy="360000"/>
              </a:xfrm>
              <a:prstGeom prst="rect">
                <a:avLst/>
              </a:prstGeom>
            </p:spPr>
          </p:pic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C4CD2064-E03B-476B-8E4B-660FBF00F31F}"/>
                  </a:ext>
                </a:extLst>
              </p:cNvPr>
              <p:cNvSpPr/>
              <p:nvPr/>
            </p:nvSpPr>
            <p:spPr>
              <a:xfrm>
                <a:off x="5202301" y="1835576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CAE399-F319-433A-8F51-3EEA7B4A9355}"/>
                </a:ext>
              </a:extLst>
            </p:cNvPr>
            <p:cNvGrpSpPr/>
            <p:nvPr/>
          </p:nvGrpSpPr>
          <p:grpSpPr>
            <a:xfrm>
              <a:off x="8826955" y="3920282"/>
              <a:ext cx="360000" cy="361890"/>
              <a:chOff x="4283330" y="1611428"/>
              <a:chExt cx="360000" cy="361890"/>
            </a:xfrm>
          </p:grpSpPr>
          <p:pic>
            <p:nvPicPr>
              <p:cNvPr id="480" name="图片 479">
                <a:extLst>
                  <a:ext uri="{FF2B5EF4-FFF2-40B4-BE49-F238E27FC236}">
                    <a16:creationId xmlns:a16="http://schemas.microsoft.com/office/drawing/2014/main" id="{2262CDA6-EF39-4744-8F73-B946EEA3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330" y="16114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8AC4FBE-A59E-44CF-9CE1-127B06F988B6}"/>
                  </a:ext>
                </a:extLst>
              </p:cNvPr>
              <p:cNvSpPr/>
              <p:nvPr/>
            </p:nvSpPr>
            <p:spPr>
              <a:xfrm>
                <a:off x="4511006" y="1840037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87" name="文本框 486">
              <a:extLst>
                <a:ext uri="{FF2B5EF4-FFF2-40B4-BE49-F238E27FC236}">
                  <a16:creationId xmlns:a16="http://schemas.microsoft.com/office/drawing/2014/main" id="{FB4FB6B4-5EEB-44D8-9056-955516A2526E}"/>
                </a:ext>
              </a:extLst>
            </p:cNvPr>
            <p:cNvSpPr txBox="1"/>
            <p:nvPr/>
          </p:nvSpPr>
          <p:spPr>
            <a:xfrm>
              <a:off x="9108822" y="3992752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4D384B6-B430-4907-BFAB-673813D05C7D}"/>
                </a:ext>
              </a:extLst>
            </p:cNvPr>
            <p:cNvSpPr/>
            <p:nvPr/>
          </p:nvSpPr>
          <p:spPr>
            <a:xfrm>
              <a:off x="8770739" y="3908871"/>
              <a:ext cx="710358" cy="113410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FD38FFEE-165B-4CCC-81D2-67D84D7D32E7}"/>
                </a:ext>
              </a:extLst>
            </p:cNvPr>
            <p:cNvSpPr txBox="1"/>
            <p:nvPr/>
          </p:nvSpPr>
          <p:spPr>
            <a:xfrm>
              <a:off x="9123372" y="436820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704DBBF5-356E-4A6F-999C-80F52D847B07}"/>
                </a:ext>
              </a:extLst>
            </p:cNvPr>
            <p:cNvSpPr txBox="1"/>
            <p:nvPr/>
          </p:nvSpPr>
          <p:spPr>
            <a:xfrm>
              <a:off x="9133131" y="472016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3" name="连接符: 曲线 492">
            <a:extLst>
              <a:ext uri="{FF2B5EF4-FFF2-40B4-BE49-F238E27FC236}">
                <a16:creationId xmlns:a16="http://schemas.microsoft.com/office/drawing/2014/main" id="{30587999-4C79-4014-81C6-ABB3DDCFA1F4}"/>
              </a:ext>
            </a:extLst>
          </p:cNvPr>
          <p:cNvCxnSpPr>
            <a:cxnSpLocks/>
            <a:stCxn id="616" idx="2"/>
            <a:endCxn id="465" idx="0"/>
          </p:cNvCxnSpPr>
          <p:nvPr/>
        </p:nvCxnSpPr>
        <p:spPr>
          <a:xfrm rot="16200000" flipH="1">
            <a:off x="6912994" y="3732640"/>
            <a:ext cx="182204" cy="25347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连接符: 曲线 493">
            <a:extLst>
              <a:ext uri="{FF2B5EF4-FFF2-40B4-BE49-F238E27FC236}">
                <a16:creationId xmlns:a16="http://schemas.microsoft.com/office/drawing/2014/main" id="{7E55D88D-CEEF-4D8B-9545-E567FA669205}"/>
              </a:ext>
            </a:extLst>
          </p:cNvPr>
          <p:cNvCxnSpPr>
            <a:cxnSpLocks/>
            <a:stCxn id="625" idx="2"/>
            <a:endCxn id="478" idx="0"/>
          </p:cNvCxnSpPr>
          <p:nvPr/>
        </p:nvCxnSpPr>
        <p:spPr>
          <a:xfrm rot="16200000" flipH="1">
            <a:off x="8394355" y="2920269"/>
            <a:ext cx="127372" cy="181905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接箭头连接符 157">
            <a:extLst>
              <a:ext uri="{FF2B5EF4-FFF2-40B4-BE49-F238E27FC236}">
                <a16:creationId xmlns:a16="http://schemas.microsoft.com/office/drawing/2014/main" id="{62BBCFD5-BC33-44CA-9ADE-DFC5DA9349A4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9" name="直接箭头连接符 157">
            <a:extLst>
              <a:ext uri="{FF2B5EF4-FFF2-40B4-BE49-F238E27FC236}">
                <a16:creationId xmlns:a16="http://schemas.microsoft.com/office/drawing/2014/main" id="{DA010755-9BAC-4C02-BB0E-F76242AC6FC8}"/>
              </a:ext>
            </a:extLst>
          </p:cNvPr>
          <p:cNvCxnSpPr>
            <a:cxnSpLocks/>
          </p:cNvCxnSpPr>
          <p:nvPr/>
        </p:nvCxnSpPr>
        <p:spPr>
          <a:xfrm flipV="1">
            <a:off x="9319943" y="2945218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0" name="直接箭头连接符 157">
            <a:extLst>
              <a:ext uri="{FF2B5EF4-FFF2-40B4-BE49-F238E27FC236}">
                <a16:creationId xmlns:a16="http://schemas.microsoft.com/office/drawing/2014/main" id="{7D0558E8-CE32-480E-B014-956D8E129F47}"/>
              </a:ext>
            </a:extLst>
          </p:cNvPr>
          <p:cNvCxnSpPr>
            <a:cxnSpLocks/>
          </p:cNvCxnSpPr>
          <p:nvPr/>
        </p:nvCxnSpPr>
        <p:spPr>
          <a:xfrm>
            <a:off x="7029759" y="30999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110</cp:revision>
  <dcterms:created xsi:type="dcterms:W3CDTF">2021-12-22T12:26:31Z</dcterms:created>
  <dcterms:modified xsi:type="dcterms:W3CDTF">2022-02-25T12:20:57Z</dcterms:modified>
</cp:coreProperties>
</file>