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525" autoAdjust="0"/>
  </p:normalViewPr>
  <p:slideViewPr>
    <p:cSldViewPr snapToGrid="0">
      <p:cViewPr>
        <p:scale>
          <a:sx n="150" d="100"/>
          <a:sy n="150" d="100"/>
        </p:scale>
        <p:origin x="-1002" y="-8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2022-01-21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2022-01-21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2022-01-21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2022-01-21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2022-01-21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2022-01-21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2022-01-21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2022-01-21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2022-01-21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2022-01-21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2022-01-21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2022-01-21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用户 (1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2744954" y="4084320"/>
            <a:ext cx="735330" cy="720090"/>
          </a:xfrm>
          <a:prstGeom prst="rect">
            <a:avLst/>
          </a:prstGeom>
        </p:spPr>
      </p:pic>
      <p:grpSp>
        <p:nvGrpSpPr>
          <p:cNvPr id="39" name="组合 38"/>
          <p:cNvGrpSpPr/>
          <p:nvPr/>
        </p:nvGrpSpPr>
        <p:grpSpPr>
          <a:xfrm flipH="1">
            <a:off x="2617420" y="2155657"/>
            <a:ext cx="832485" cy="777875"/>
            <a:chOff x="16021" y="1610"/>
            <a:chExt cx="1284" cy="1225"/>
          </a:xfrm>
        </p:grpSpPr>
        <p:pic>
          <p:nvPicPr>
            <p:cNvPr id="40" name="图片 39" descr="声波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8840000">
              <a:off x="16739" y="1610"/>
              <a:ext cx="567" cy="567"/>
            </a:xfrm>
            <a:prstGeom prst="rect">
              <a:avLst/>
            </a:prstGeom>
          </p:spPr>
        </p:pic>
        <p:pic>
          <p:nvPicPr>
            <p:cNvPr id="41" name="图片 40" descr="电脑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021" y="1701"/>
              <a:ext cx="1134" cy="1134"/>
            </a:xfrm>
            <a:prstGeom prst="rect">
              <a:avLst/>
            </a:prstGeom>
          </p:spPr>
        </p:pic>
      </p:grpSp>
      <p:grpSp>
        <p:nvGrpSpPr>
          <p:cNvPr id="42" name="组合 41"/>
          <p:cNvGrpSpPr/>
          <p:nvPr/>
        </p:nvGrpSpPr>
        <p:grpSpPr>
          <a:xfrm flipH="1">
            <a:off x="1892395" y="2611166"/>
            <a:ext cx="735330" cy="720090"/>
            <a:chOff x="1392" y="2945"/>
            <a:chExt cx="1134" cy="1134"/>
          </a:xfrm>
        </p:grpSpPr>
        <p:pic>
          <p:nvPicPr>
            <p:cNvPr id="44" name="图片 43" descr="声波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8840000">
              <a:off x="1841" y="2953"/>
              <a:ext cx="567" cy="567"/>
            </a:xfrm>
            <a:prstGeom prst="rect">
              <a:avLst/>
            </a:prstGeom>
          </p:spPr>
        </p:pic>
        <p:pic>
          <p:nvPicPr>
            <p:cNvPr id="53" name="图片 52" descr="小汽车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392" y="2945"/>
              <a:ext cx="1134" cy="1134"/>
            </a:xfrm>
            <a:prstGeom prst="rect">
              <a:avLst/>
            </a:prstGeom>
          </p:spPr>
        </p:pic>
      </p:grpSp>
      <p:grpSp>
        <p:nvGrpSpPr>
          <p:cNvPr id="54" name="组合 53"/>
          <p:cNvGrpSpPr/>
          <p:nvPr/>
        </p:nvGrpSpPr>
        <p:grpSpPr>
          <a:xfrm flipH="1">
            <a:off x="1779436" y="3937997"/>
            <a:ext cx="751205" cy="857250"/>
            <a:chOff x="3629" y="5029"/>
            <a:chExt cx="1158" cy="1350"/>
          </a:xfrm>
        </p:grpSpPr>
        <p:pic>
          <p:nvPicPr>
            <p:cNvPr id="62" name="图片 61" descr="声波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8840000">
              <a:off x="4221" y="5029"/>
              <a:ext cx="567" cy="567"/>
            </a:xfrm>
            <a:prstGeom prst="rect">
              <a:avLst/>
            </a:prstGeom>
          </p:spPr>
        </p:pic>
        <p:pic>
          <p:nvPicPr>
            <p:cNvPr id="63" name="图片 62" descr="手机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629" y="5245"/>
              <a:ext cx="1134" cy="1134"/>
            </a:xfrm>
            <a:prstGeom prst="rect">
              <a:avLst/>
            </a:prstGeom>
          </p:spPr>
        </p:pic>
      </p:grpSp>
      <p:cxnSp>
        <p:nvCxnSpPr>
          <p:cNvPr id="64" name="直接箭头连接符 63"/>
          <p:cNvCxnSpPr>
            <a:stCxn id="41" idx="2"/>
            <a:endCxn id="9" idx="0"/>
          </p:cNvCxnSpPr>
          <p:nvPr/>
        </p:nvCxnSpPr>
        <p:spPr>
          <a:xfrm>
            <a:off x="3082289" y="2933532"/>
            <a:ext cx="30330" cy="1150788"/>
          </a:xfrm>
          <a:prstGeom prst="straightConnector1">
            <a:avLst/>
          </a:prstGeom>
          <a:ln w="19050" cmpd="sng">
            <a:solidFill>
              <a:schemeClr val="tx1"/>
            </a:solidFill>
            <a:prstDash val="dash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>
            <a:cxnSpLocks/>
          </p:cNvCxnSpPr>
          <p:nvPr/>
        </p:nvCxnSpPr>
        <p:spPr>
          <a:xfrm>
            <a:off x="2461052" y="3194464"/>
            <a:ext cx="396357" cy="1027297"/>
          </a:xfrm>
          <a:prstGeom prst="straightConnector1">
            <a:avLst/>
          </a:prstGeom>
          <a:ln w="19050" cmpd="sng">
            <a:solidFill>
              <a:schemeClr val="tx1"/>
            </a:solidFill>
            <a:prstDash val="dash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>
            <a:cxnSpLocks/>
            <a:stCxn id="63" idx="1"/>
            <a:endCxn id="9" idx="3"/>
          </p:cNvCxnSpPr>
          <p:nvPr/>
        </p:nvCxnSpPr>
        <p:spPr>
          <a:xfrm>
            <a:off x="2530641" y="4435202"/>
            <a:ext cx="214313" cy="9163"/>
          </a:xfrm>
          <a:prstGeom prst="straightConnector1">
            <a:avLst/>
          </a:prstGeom>
          <a:ln w="19050" cmpd="sng">
            <a:solidFill>
              <a:schemeClr val="tx1"/>
            </a:solidFill>
            <a:prstDash val="dash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7" name="文本框 66"/>
          <p:cNvSpPr txBox="1"/>
          <p:nvPr/>
        </p:nvSpPr>
        <p:spPr>
          <a:xfrm flipH="1">
            <a:off x="2634079" y="4634098"/>
            <a:ext cx="9455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b="1" i="1" dirty="0"/>
              <a:t>malicious client</a:t>
            </a:r>
          </a:p>
        </p:txBody>
      </p:sp>
      <p:cxnSp>
        <p:nvCxnSpPr>
          <p:cNvPr id="127" name="直接箭头连接符 126"/>
          <p:cNvCxnSpPr>
            <a:stCxn id="9" idx="1"/>
            <a:endCxn id="71" idx="1"/>
          </p:cNvCxnSpPr>
          <p:nvPr/>
        </p:nvCxnSpPr>
        <p:spPr>
          <a:xfrm>
            <a:off x="3480284" y="4444365"/>
            <a:ext cx="273201" cy="0"/>
          </a:xfrm>
          <a:prstGeom prst="straightConnector1">
            <a:avLst/>
          </a:prstGeom>
          <a:ln w="19050" cmpd="sng">
            <a:solidFill>
              <a:schemeClr val="tx1"/>
            </a:solidFill>
            <a:prstDash val="dash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>
            <a:cxnSpLocks/>
          </p:cNvCxnSpPr>
          <p:nvPr/>
        </p:nvCxnSpPr>
        <p:spPr>
          <a:xfrm flipH="1" flipV="1">
            <a:off x="4640205" y="3296325"/>
            <a:ext cx="2133615" cy="6970"/>
          </a:xfrm>
          <a:prstGeom prst="straightConnector1">
            <a:avLst/>
          </a:prstGeom>
          <a:ln w="19050" cmpd="sng">
            <a:solidFill>
              <a:schemeClr val="tx1"/>
            </a:solidFill>
            <a:prstDash val="dash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71" name="图片 70" descr="数据 (2)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53485" y="4084320"/>
            <a:ext cx="720090" cy="720090"/>
          </a:xfrm>
          <a:prstGeom prst="rect">
            <a:avLst/>
          </a:prstGeom>
        </p:spPr>
      </p:pic>
      <p:sp>
        <p:nvSpPr>
          <p:cNvPr id="113" name="文本框 112"/>
          <p:cNvSpPr txBox="1"/>
          <p:nvPr/>
        </p:nvSpPr>
        <p:spPr>
          <a:xfrm>
            <a:off x="3694958" y="4629748"/>
            <a:ext cx="854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 b="1" dirty="0"/>
              <a:t>poisoned local dataset</a:t>
            </a:r>
          </a:p>
        </p:txBody>
      </p:sp>
      <p:sp>
        <p:nvSpPr>
          <p:cNvPr id="116" name="文本框 115"/>
          <p:cNvSpPr txBox="1"/>
          <p:nvPr/>
        </p:nvSpPr>
        <p:spPr>
          <a:xfrm>
            <a:off x="5846397" y="2827000"/>
            <a:ext cx="734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 b="1" dirty="0"/>
              <a:t>public dataset</a:t>
            </a:r>
          </a:p>
        </p:txBody>
      </p:sp>
      <p:grpSp>
        <p:nvGrpSpPr>
          <p:cNvPr id="125" name="组合 124"/>
          <p:cNvGrpSpPr/>
          <p:nvPr/>
        </p:nvGrpSpPr>
        <p:grpSpPr>
          <a:xfrm>
            <a:off x="5031621" y="1682943"/>
            <a:ext cx="1425575" cy="742950"/>
            <a:chOff x="4470" y="506"/>
            <a:chExt cx="2245" cy="1170"/>
          </a:xfrm>
        </p:grpSpPr>
        <p:sp>
          <p:nvSpPr>
            <p:cNvPr id="124" name="矩形 123"/>
            <p:cNvSpPr/>
            <p:nvPr/>
          </p:nvSpPr>
          <p:spPr>
            <a:xfrm>
              <a:off x="4470" y="510"/>
              <a:ext cx="2245" cy="1127"/>
            </a:xfrm>
            <a:prstGeom prst="rect">
              <a:avLst/>
            </a:prstGeom>
            <a:ln w="19050" cmpd="sng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900"/>
            </a:p>
          </p:txBody>
        </p:sp>
        <p:grpSp>
          <p:nvGrpSpPr>
            <p:cNvPr id="123" name="组合 122"/>
            <p:cNvGrpSpPr/>
            <p:nvPr/>
          </p:nvGrpSpPr>
          <p:grpSpPr>
            <a:xfrm>
              <a:off x="4470" y="506"/>
              <a:ext cx="2245" cy="1170"/>
              <a:chOff x="5713" y="2774"/>
              <a:chExt cx="2245" cy="1170"/>
            </a:xfrm>
          </p:grpSpPr>
          <p:grpSp>
            <p:nvGrpSpPr>
              <p:cNvPr id="121" name="组合 120"/>
              <p:cNvGrpSpPr/>
              <p:nvPr/>
            </p:nvGrpSpPr>
            <p:grpSpPr>
              <a:xfrm>
                <a:off x="6824" y="2774"/>
                <a:ext cx="1134" cy="1134"/>
                <a:chOff x="6824" y="2774"/>
                <a:chExt cx="1134" cy="1134"/>
              </a:xfrm>
            </p:grpSpPr>
            <p:pic>
              <p:nvPicPr>
                <p:cNvPr id="120" name="图片 119" descr="数据 (3)"/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824" y="2774"/>
                  <a:ext cx="1134" cy="1134"/>
                </a:xfrm>
                <a:prstGeom prst="rect">
                  <a:avLst/>
                </a:prstGeom>
              </p:spPr>
            </p:pic>
            <p:pic>
              <p:nvPicPr>
                <p:cNvPr id="119" name="图片 118" descr="标签"/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391" y="2841"/>
                  <a:ext cx="567" cy="567"/>
                </a:xfrm>
                <a:prstGeom prst="rect">
                  <a:avLst/>
                </a:prstGeom>
              </p:spPr>
            </p:pic>
          </p:grpSp>
          <p:pic>
            <p:nvPicPr>
              <p:cNvPr id="122" name="图片 121" descr="数据 (3)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713" y="2810"/>
                <a:ext cx="1134" cy="1134"/>
              </a:xfrm>
              <a:prstGeom prst="rect">
                <a:avLst/>
              </a:prstGeom>
            </p:spPr>
          </p:pic>
        </p:grpSp>
      </p:grpSp>
      <p:pic>
        <p:nvPicPr>
          <p:cNvPr id="126" name="图片 125" descr="数据 (3)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77703" y="2664705"/>
            <a:ext cx="720090" cy="720090"/>
          </a:xfrm>
          <a:prstGeom prst="rect">
            <a:avLst/>
          </a:prstGeom>
        </p:spPr>
      </p:pic>
      <p:sp>
        <p:nvSpPr>
          <p:cNvPr id="130" name="文本框 129"/>
          <p:cNvSpPr txBox="1"/>
          <p:nvPr/>
        </p:nvSpPr>
        <p:spPr>
          <a:xfrm>
            <a:off x="4953523" y="2365353"/>
            <a:ext cx="84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 b="1" dirty="0"/>
              <a:t>unlabeled</a:t>
            </a:r>
          </a:p>
          <a:p>
            <a:pPr algn="ctr"/>
            <a:r>
              <a:rPr lang="en-US" altLang="zh-CN" sz="900" b="1" dirty="0"/>
              <a:t>dataset</a:t>
            </a:r>
          </a:p>
        </p:txBody>
      </p:sp>
      <p:sp>
        <p:nvSpPr>
          <p:cNvPr id="131" name="文本框 130"/>
          <p:cNvSpPr txBox="1"/>
          <p:nvPr/>
        </p:nvSpPr>
        <p:spPr>
          <a:xfrm>
            <a:off x="5730058" y="2369985"/>
            <a:ext cx="752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 b="1" dirty="0"/>
              <a:t>labeled</a:t>
            </a:r>
          </a:p>
          <a:p>
            <a:pPr algn="ctr"/>
            <a:r>
              <a:rPr lang="en-US" altLang="zh-CN" sz="900" b="1" dirty="0"/>
              <a:t>dataset</a:t>
            </a:r>
          </a:p>
        </p:txBody>
      </p:sp>
      <p:sp>
        <p:nvSpPr>
          <p:cNvPr id="134" name="文本框 133"/>
          <p:cNvSpPr txBox="1"/>
          <p:nvPr/>
        </p:nvSpPr>
        <p:spPr>
          <a:xfrm>
            <a:off x="3378200" y="3369963"/>
            <a:ext cx="146748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 b="1" dirty="0"/>
              <a:t>poisoned local model</a:t>
            </a:r>
          </a:p>
        </p:txBody>
      </p:sp>
      <p:pic>
        <p:nvPicPr>
          <p:cNvPr id="136" name="图片 135" descr="服务器 server rack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859296" y="2647760"/>
            <a:ext cx="720090" cy="720090"/>
          </a:xfrm>
          <a:prstGeom prst="rect">
            <a:avLst/>
          </a:prstGeom>
        </p:spPr>
      </p:pic>
      <p:sp>
        <p:nvSpPr>
          <p:cNvPr id="139" name="文本框 138"/>
          <p:cNvSpPr txBox="1"/>
          <p:nvPr/>
        </p:nvSpPr>
        <p:spPr>
          <a:xfrm>
            <a:off x="6778052" y="3232271"/>
            <a:ext cx="93535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b="1" i="1" dirty="0"/>
              <a:t>central server</a:t>
            </a:r>
          </a:p>
        </p:txBody>
      </p:sp>
      <p:cxnSp>
        <p:nvCxnSpPr>
          <p:cNvPr id="78" name="直接箭头连接符 77"/>
          <p:cNvCxnSpPr>
            <a:cxnSpLocks/>
            <a:stCxn id="71" idx="0"/>
            <a:endCxn id="134" idx="2"/>
          </p:cNvCxnSpPr>
          <p:nvPr/>
        </p:nvCxnSpPr>
        <p:spPr>
          <a:xfrm flipH="1" flipV="1">
            <a:off x="4111943" y="3600795"/>
            <a:ext cx="1587" cy="483525"/>
          </a:xfrm>
          <a:prstGeom prst="straightConnector1">
            <a:avLst/>
          </a:prstGeom>
          <a:ln w="19050" cmpd="sng">
            <a:solidFill>
              <a:schemeClr val="tx1"/>
            </a:solidFill>
            <a:prstDash val="dash"/>
            <a:miter lim="800000"/>
            <a:headEnd type="none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73" name="图片 72" descr="病毒 (1)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194810" y="4322409"/>
            <a:ext cx="360045" cy="360045"/>
          </a:xfrm>
          <a:prstGeom prst="rect">
            <a:avLst/>
          </a:prstGeom>
        </p:spPr>
      </p:pic>
      <p:cxnSp>
        <p:nvCxnSpPr>
          <p:cNvPr id="133" name="直接箭头连接符 132"/>
          <p:cNvCxnSpPr>
            <a:cxnSpLocks/>
          </p:cNvCxnSpPr>
          <p:nvPr/>
        </p:nvCxnSpPr>
        <p:spPr>
          <a:xfrm>
            <a:off x="4647635" y="3393887"/>
            <a:ext cx="2164847" cy="0"/>
          </a:xfrm>
          <a:prstGeom prst="straightConnector1">
            <a:avLst/>
          </a:prstGeom>
          <a:ln w="19050" cmpd="sng">
            <a:solidFill>
              <a:schemeClr val="tx1"/>
            </a:solidFill>
            <a:prstDash val="soli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72" name="组合 71">
            <a:extLst>
              <a:ext uri="{FF2B5EF4-FFF2-40B4-BE49-F238E27FC236}">
                <a16:creationId xmlns:a16="http://schemas.microsoft.com/office/drawing/2014/main" id="{765A7F37-D74A-4CA8-B68C-9A490BB98590}"/>
              </a:ext>
            </a:extLst>
          </p:cNvPr>
          <p:cNvGrpSpPr/>
          <p:nvPr/>
        </p:nvGrpSpPr>
        <p:grpSpPr>
          <a:xfrm>
            <a:off x="4640356" y="3424274"/>
            <a:ext cx="2109376" cy="1770307"/>
            <a:chOff x="4640356" y="3424274"/>
            <a:chExt cx="2109376" cy="1770307"/>
          </a:xfrm>
        </p:grpSpPr>
        <p:grpSp>
          <p:nvGrpSpPr>
            <p:cNvPr id="150" name="组合 149"/>
            <p:cNvGrpSpPr/>
            <p:nvPr/>
          </p:nvGrpSpPr>
          <p:grpSpPr>
            <a:xfrm>
              <a:off x="5454214" y="3424274"/>
              <a:ext cx="650240" cy="605790"/>
              <a:chOff x="10282" y="6258"/>
              <a:chExt cx="1024" cy="954"/>
            </a:xfrm>
          </p:grpSpPr>
          <p:pic>
            <p:nvPicPr>
              <p:cNvPr id="111" name="图片 110" descr="检查结果 (1)"/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0282" y="6258"/>
                <a:ext cx="850" cy="850"/>
              </a:xfrm>
              <a:prstGeom prst="rect">
                <a:avLst/>
              </a:prstGeom>
            </p:spPr>
          </p:pic>
          <p:pic>
            <p:nvPicPr>
              <p:cNvPr id="77" name="图片 76" descr="病毒 (1)"/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739" y="6645"/>
                <a:ext cx="567" cy="567"/>
              </a:xfrm>
              <a:prstGeom prst="rect">
                <a:avLst/>
              </a:prstGeom>
            </p:spPr>
          </p:pic>
        </p:grpSp>
        <p:sp>
          <p:nvSpPr>
            <p:cNvPr id="138" name="文本框 137"/>
            <p:cNvSpPr txBox="1"/>
            <p:nvPr/>
          </p:nvSpPr>
          <p:spPr>
            <a:xfrm>
              <a:off x="4640356" y="3490098"/>
              <a:ext cx="985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900" b="1" dirty="0"/>
                <a:t>poisoned knowledge</a:t>
              </a:r>
            </a:p>
          </p:txBody>
        </p:sp>
        <p:cxnSp>
          <p:nvCxnSpPr>
            <p:cNvPr id="174" name="直接箭头连接符 173"/>
            <p:cNvCxnSpPr>
              <a:cxnSpLocks/>
              <a:stCxn id="111" idx="2"/>
              <a:endCxn id="143" idx="0"/>
            </p:cNvCxnSpPr>
            <p:nvPr/>
          </p:nvCxnSpPr>
          <p:spPr>
            <a:xfrm flipH="1">
              <a:off x="5723890" y="3964024"/>
              <a:ext cx="199" cy="175822"/>
            </a:xfrm>
            <a:prstGeom prst="straightConnector1">
              <a:avLst/>
            </a:prstGeom>
            <a:ln w="19050" cmpd="sng">
              <a:solidFill>
                <a:schemeClr val="tx1"/>
              </a:solidFill>
              <a:prstDash val="soli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31" name="组合 30"/>
            <p:cNvGrpSpPr/>
            <p:nvPr/>
          </p:nvGrpSpPr>
          <p:grpSpPr>
            <a:xfrm>
              <a:off x="4741227" y="4139846"/>
              <a:ext cx="2008505" cy="1054735"/>
              <a:chOff x="8053" y="7262"/>
              <a:chExt cx="3163" cy="1661"/>
            </a:xfrm>
          </p:grpSpPr>
          <p:grpSp>
            <p:nvGrpSpPr>
              <p:cNvPr id="170" name="组合 169"/>
              <p:cNvGrpSpPr/>
              <p:nvPr/>
            </p:nvGrpSpPr>
            <p:grpSpPr>
              <a:xfrm>
                <a:off x="8478" y="7262"/>
                <a:ext cx="2245" cy="1127"/>
                <a:chOff x="9518" y="1900"/>
                <a:chExt cx="2245" cy="1127"/>
              </a:xfrm>
            </p:grpSpPr>
            <p:sp>
              <p:nvSpPr>
                <p:cNvPr id="143" name="矩形 142"/>
                <p:cNvSpPr/>
                <p:nvPr/>
              </p:nvSpPr>
              <p:spPr>
                <a:xfrm>
                  <a:off x="9518" y="1900"/>
                  <a:ext cx="2245" cy="1127"/>
                </a:xfrm>
                <a:prstGeom prst="rect">
                  <a:avLst/>
                </a:prstGeom>
                <a:ln w="19050" cmpd="sng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900"/>
                </a:p>
              </p:txBody>
            </p:sp>
            <p:grpSp>
              <p:nvGrpSpPr>
                <p:cNvPr id="151" name="组合 150"/>
                <p:cNvGrpSpPr/>
                <p:nvPr/>
              </p:nvGrpSpPr>
              <p:grpSpPr>
                <a:xfrm>
                  <a:off x="9518" y="2029"/>
                  <a:ext cx="987" cy="926"/>
                  <a:chOff x="10210" y="5524"/>
                  <a:chExt cx="987" cy="926"/>
                </a:xfrm>
              </p:grpSpPr>
              <p:pic>
                <p:nvPicPr>
                  <p:cNvPr id="152" name="图片 151" descr="检查结果 (1)"/>
                  <p:cNvPicPr>
                    <a:picLocks noChangeAspect="1"/>
                  </p:cNvPicPr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10210" y="5524"/>
                    <a:ext cx="850" cy="850"/>
                  </a:xfrm>
                  <a:prstGeom prst="rect">
                    <a:avLst/>
                  </a:prstGeom>
                </p:spPr>
              </p:pic>
              <p:pic>
                <p:nvPicPr>
                  <p:cNvPr id="153" name="图片 152" descr="病毒 (1)"/>
                  <p:cNvPicPr>
                    <a:picLocks noChangeAspect="1"/>
                  </p:cNvPicPr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10630" y="5883"/>
                    <a:ext cx="567" cy="567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57" name="组合 156"/>
                <p:cNvGrpSpPr/>
                <p:nvPr/>
              </p:nvGrpSpPr>
              <p:grpSpPr>
                <a:xfrm>
                  <a:off x="10710" y="1903"/>
                  <a:ext cx="987" cy="1078"/>
                  <a:chOff x="16064" y="3545"/>
                  <a:chExt cx="987" cy="1078"/>
                </a:xfrm>
              </p:grpSpPr>
              <p:grpSp>
                <p:nvGrpSpPr>
                  <p:cNvPr id="154" name="组合 153"/>
                  <p:cNvGrpSpPr/>
                  <p:nvPr/>
                </p:nvGrpSpPr>
                <p:grpSpPr>
                  <a:xfrm>
                    <a:off x="16064" y="3681"/>
                    <a:ext cx="987" cy="942"/>
                    <a:chOff x="10210" y="5524"/>
                    <a:chExt cx="987" cy="942"/>
                  </a:xfrm>
                </p:grpSpPr>
                <p:pic>
                  <p:nvPicPr>
                    <p:cNvPr id="155" name="图片 154" descr="检查结果 (1)"/>
                    <p:cNvPicPr>
                      <a:picLocks noChangeAspect="1"/>
                    </p:cNvPicPr>
                    <p:nvPr/>
                  </p:nvPicPr>
                  <p:blipFill>
                    <a:blip r:embed="rId12"/>
                    <a:stretch>
                      <a:fillRect/>
                    </a:stretch>
                  </p:blipFill>
                  <p:spPr>
                    <a:xfrm>
                      <a:off x="10210" y="5524"/>
                      <a:ext cx="850" cy="85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56" name="图片 155" descr="病毒 (1)"/>
                    <p:cNvPicPr>
                      <a:picLocks noChangeAspect="1"/>
                    </p:cNvPicPr>
                    <p:nvPr/>
                  </p:nvPicPr>
                  <p:blipFill>
                    <a:blip r:embed="rId11"/>
                    <a:stretch>
                      <a:fillRect/>
                    </a:stretch>
                  </p:blipFill>
                  <p:spPr>
                    <a:xfrm>
                      <a:off x="10630" y="5899"/>
                      <a:ext cx="567" cy="567"/>
                    </a:xfrm>
                    <a:prstGeom prst="rect">
                      <a:avLst/>
                    </a:prstGeom>
                  </p:spPr>
                </p:pic>
              </p:grpSp>
              <p:pic>
                <p:nvPicPr>
                  <p:cNvPr id="147" name="图片 146" descr="标签"/>
                  <p:cNvPicPr>
                    <a:picLocks noChangeAspect="1"/>
                  </p:cNvPicPr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16484" y="3545"/>
                    <a:ext cx="567" cy="567"/>
                  </a:xfrm>
                  <a:prstGeom prst="rect">
                    <a:avLst/>
                  </a:prstGeom>
                </p:spPr>
              </p:pic>
            </p:grpSp>
          </p:grpSp>
          <p:sp>
            <p:nvSpPr>
              <p:cNvPr id="160" name="文本框 159"/>
              <p:cNvSpPr txBox="1"/>
              <p:nvPr/>
            </p:nvSpPr>
            <p:spPr>
              <a:xfrm>
                <a:off x="9335" y="8341"/>
                <a:ext cx="1881" cy="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900" b="1" dirty="0"/>
                  <a:t>predictions of labeled dataset</a:t>
                </a:r>
              </a:p>
            </p:txBody>
          </p:sp>
          <p:sp>
            <p:nvSpPr>
              <p:cNvPr id="14" name="文本框 13"/>
              <p:cNvSpPr txBox="1"/>
              <p:nvPr/>
            </p:nvSpPr>
            <p:spPr>
              <a:xfrm>
                <a:off x="8053" y="8338"/>
                <a:ext cx="1752" cy="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900" b="1" dirty="0"/>
                  <a:t>predictions of unlabeled dataset</a:t>
                </a:r>
              </a:p>
            </p:txBody>
          </p:sp>
        </p:grpSp>
      </p:grpSp>
      <p:grpSp>
        <p:nvGrpSpPr>
          <p:cNvPr id="32" name="组合 31"/>
          <p:cNvGrpSpPr/>
          <p:nvPr/>
        </p:nvGrpSpPr>
        <p:grpSpPr>
          <a:xfrm>
            <a:off x="7418392" y="4063164"/>
            <a:ext cx="1838960" cy="1076960"/>
            <a:chOff x="8026" y="7262"/>
            <a:chExt cx="2896" cy="1696"/>
          </a:xfrm>
        </p:grpSpPr>
        <p:grpSp>
          <p:nvGrpSpPr>
            <p:cNvPr id="33" name="组合 32"/>
            <p:cNvGrpSpPr/>
            <p:nvPr/>
          </p:nvGrpSpPr>
          <p:grpSpPr>
            <a:xfrm>
              <a:off x="8478" y="7262"/>
              <a:ext cx="2244" cy="1126"/>
              <a:chOff x="9518" y="1900"/>
              <a:chExt cx="2244" cy="1126"/>
            </a:xfrm>
          </p:grpSpPr>
          <p:sp>
            <p:nvSpPr>
              <p:cNvPr id="34" name="矩形 33"/>
              <p:cNvSpPr/>
              <p:nvPr/>
            </p:nvSpPr>
            <p:spPr>
              <a:xfrm>
                <a:off x="9518" y="1900"/>
                <a:ext cx="2245" cy="1127"/>
              </a:xfrm>
              <a:prstGeom prst="rect">
                <a:avLst/>
              </a:prstGeom>
              <a:ln w="19050" cmpd="sng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900"/>
              </a:p>
            </p:txBody>
          </p:sp>
          <p:grpSp>
            <p:nvGrpSpPr>
              <p:cNvPr id="35" name="组合 34"/>
              <p:cNvGrpSpPr/>
              <p:nvPr/>
            </p:nvGrpSpPr>
            <p:grpSpPr>
              <a:xfrm>
                <a:off x="9518" y="2029"/>
                <a:ext cx="987" cy="926"/>
                <a:chOff x="10210" y="5524"/>
                <a:chExt cx="987" cy="926"/>
              </a:xfrm>
            </p:grpSpPr>
            <p:pic>
              <p:nvPicPr>
                <p:cNvPr id="36" name="图片 35" descr="检查结果 (1)"/>
                <p:cNvPicPr>
                  <a:picLocks noChangeAspect="1"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0210" y="5524"/>
                  <a:ext cx="850" cy="850"/>
                </a:xfrm>
                <a:prstGeom prst="rect">
                  <a:avLst/>
                </a:prstGeom>
              </p:spPr>
            </p:pic>
            <p:pic>
              <p:nvPicPr>
                <p:cNvPr id="37" name="图片 36" descr="病毒 (1)"/>
                <p:cNvPicPr>
                  <a:picLocks noChangeAspect="1"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0630" y="5883"/>
                  <a:ext cx="567" cy="567"/>
                </a:xfrm>
                <a:prstGeom prst="rect">
                  <a:avLst/>
                </a:prstGeom>
              </p:spPr>
            </p:pic>
          </p:grpSp>
          <p:grpSp>
            <p:nvGrpSpPr>
              <p:cNvPr id="38" name="组合 37"/>
              <p:cNvGrpSpPr/>
              <p:nvPr/>
            </p:nvGrpSpPr>
            <p:grpSpPr>
              <a:xfrm>
                <a:off x="10710" y="1903"/>
                <a:ext cx="987" cy="1078"/>
                <a:chOff x="16064" y="3545"/>
                <a:chExt cx="987" cy="1078"/>
              </a:xfrm>
            </p:grpSpPr>
            <p:grpSp>
              <p:nvGrpSpPr>
                <p:cNvPr id="43" name="组合 42"/>
                <p:cNvGrpSpPr/>
                <p:nvPr/>
              </p:nvGrpSpPr>
              <p:grpSpPr>
                <a:xfrm>
                  <a:off x="16064" y="3681"/>
                  <a:ext cx="987" cy="942"/>
                  <a:chOff x="10210" y="5524"/>
                  <a:chExt cx="987" cy="942"/>
                </a:xfrm>
              </p:grpSpPr>
              <p:pic>
                <p:nvPicPr>
                  <p:cNvPr id="45" name="图片 44" descr="检查结果 (1)"/>
                  <p:cNvPicPr>
                    <a:picLocks noChangeAspect="1"/>
                  </p:cNvPicPr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10210" y="5524"/>
                    <a:ext cx="850" cy="850"/>
                  </a:xfrm>
                  <a:prstGeom prst="rect">
                    <a:avLst/>
                  </a:prstGeom>
                </p:spPr>
              </p:pic>
              <p:pic>
                <p:nvPicPr>
                  <p:cNvPr id="46" name="图片 45" descr="病毒 (1)"/>
                  <p:cNvPicPr>
                    <a:picLocks noChangeAspect="1"/>
                  </p:cNvPicPr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10630" y="5899"/>
                    <a:ext cx="567" cy="567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47" name="图片 46" descr="标签"/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6484" y="3545"/>
                  <a:ext cx="567" cy="567"/>
                </a:xfrm>
                <a:prstGeom prst="rect">
                  <a:avLst/>
                </a:prstGeom>
              </p:spPr>
            </p:pic>
          </p:grpSp>
        </p:grpSp>
        <p:sp>
          <p:nvSpPr>
            <p:cNvPr id="48" name="文本框 47"/>
            <p:cNvSpPr txBox="1"/>
            <p:nvPr/>
          </p:nvSpPr>
          <p:spPr>
            <a:xfrm>
              <a:off x="9408" y="8375"/>
              <a:ext cx="1514" cy="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900" b="1" dirty="0"/>
                <a:t>predictions of labeled dataset</a:t>
              </a:r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8026" y="8376"/>
              <a:ext cx="1681" cy="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900" b="1" dirty="0"/>
                <a:t>predictions of unlabeled dataset</a:t>
              </a:r>
            </a:p>
          </p:txBody>
        </p:sp>
      </p:grpSp>
      <p:cxnSp>
        <p:nvCxnSpPr>
          <p:cNvPr id="57" name="直接箭头连接符 56"/>
          <p:cNvCxnSpPr>
            <a:cxnSpLocks/>
          </p:cNvCxnSpPr>
          <p:nvPr/>
        </p:nvCxnSpPr>
        <p:spPr>
          <a:xfrm flipV="1">
            <a:off x="5725359" y="2401128"/>
            <a:ext cx="0" cy="425872"/>
          </a:xfrm>
          <a:prstGeom prst="straightConnector1">
            <a:avLst/>
          </a:prstGeom>
          <a:ln w="19050" cmpd="sng">
            <a:solidFill>
              <a:schemeClr val="tx1"/>
            </a:solidFill>
            <a:prstDash val="dash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4BF622CD-2D16-4A82-900B-8DF9EF3A985D}"/>
              </a:ext>
            </a:extLst>
          </p:cNvPr>
          <p:cNvGrpSpPr/>
          <p:nvPr/>
        </p:nvGrpSpPr>
        <p:grpSpPr>
          <a:xfrm>
            <a:off x="7695089" y="3011615"/>
            <a:ext cx="1425575" cy="932357"/>
            <a:chOff x="7730367" y="2211046"/>
            <a:chExt cx="1425575" cy="932357"/>
          </a:xfrm>
        </p:grpSpPr>
        <p:grpSp>
          <p:nvGrpSpPr>
            <p:cNvPr id="51" name="组合 50"/>
            <p:cNvGrpSpPr/>
            <p:nvPr/>
          </p:nvGrpSpPr>
          <p:grpSpPr>
            <a:xfrm>
              <a:off x="7730367" y="2211046"/>
              <a:ext cx="1425575" cy="734695"/>
              <a:chOff x="12942" y="3498"/>
              <a:chExt cx="2245" cy="1157"/>
            </a:xfrm>
          </p:grpSpPr>
          <p:sp>
            <p:nvSpPr>
              <p:cNvPr id="50" name="矩形 49"/>
              <p:cNvSpPr/>
              <p:nvPr/>
            </p:nvSpPr>
            <p:spPr>
              <a:xfrm>
                <a:off x="12942" y="3528"/>
                <a:ext cx="2245" cy="1127"/>
              </a:xfrm>
              <a:prstGeom prst="rect">
                <a:avLst/>
              </a:prstGeom>
              <a:ln w="19050" cmpd="sng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900"/>
              </a:p>
            </p:txBody>
          </p:sp>
          <p:grpSp>
            <p:nvGrpSpPr>
              <p:cNvPr id="164" name="组合 163"/>
              <p:cNvGrpSpPr/>
              <p:nvPr/>
            </p:nvGrpSpPr>
            <p:grpSpPr>
              <a:xfrm>
                <a:off x="13028" y="3528"/>
                <a:ext cx="973" cy="962"/>
                <a:chOff x="12407" y="2170"/>
                <a:chExt cx="973" cy="962"/>
              </a:xfrm>
            </p:grpSpPr>
            <p:pic>
              <p:nvPicPr>
                <p:cNvPr id="162" name="图片 161" descr="检查结果"/>
                <p:cNvPicPr>
                  <a:picLocks noChangeAspect="1"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2407" y="2282"/>
                  <a:ext cx="850" cy="850"/>
                </a:xfrm>
                <a:prstGeom prst="rect">
                  <a:avLst/>
                </a:prstGeom>
              </p:spPr>
            </p:pic>
            <p:pic>
              <p:nvPicPr>
                <p:cNvPr id="163" name="图片 162" descr="标签"/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2814" y="2170"/>
                  <a:ext cx="567" cy="567"/>
                </a:xfrm>
                <a:prstGeom prst="rect">
                  <a:avLst/>
                </a:prstGeom>
              </p:spPr>
            </p:pic>
          </p:grpSp>
          <p:grpSp>
            <p:nvGrpSpPr>
              <p:cNvPr id="165" name="组合 164"/>
              <p:cNvGrpSpPr/>
              <p:nvPr/>
            </p:nvGrpSpPr>
            <p:grpSpPr>
              <a:xfrm>
                <a:off x="14157" y="3498"/>
                <a:ext cx="947" cy="1078"/>
                <a:chOff x="16104" y="3545"/>
                <a:chExt cx="947" cy="1078"/>
              </a:xfrm>
            </p:grpSpPr>
            <p:grpSp>
              <p:nvGrpSpPr>
                <p:cNvPr id="166" name="组合 165"/>
                <p:cNvGrpSpPr/>
                <p:nvPr/>
              </p:nvGrpSpPr>
              <p:grpSpPr>
                <a:xfrm>
                  <a:off x="16104" y="3681"/>
                  <a:ext cx="947" cy="942"/>
                  <a:chOff x="10250" y="5524"/>
                  <a:chExt cx="947" cy="942"/>
                </a:xfrm>
              </p:grpSpPr>
              <p:pic>
                <p:nvPicPr>
                  <p:cNvPr id="167" name="图片 166" descr="检查结果 (1)"/>
                  <p:cNvPicPr>
                    <a:picLocks noChangeAspect="1"/>
                  </p:cNvPicPr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10250" y="5524"/>
                    <a:ext cx="850" cy="850"/>
                  </a:xfrm>
                  <a:prstGeom prst="rect">
                    <a:avLst/>
                  </a:prstGeom>
                </p:spPr>
              </p:pic>
              <p:pic>
                <p:nvPicPr>
                  <p:cNvPr id="168" name="图片 167" descr="病毒 (1)"/>
                  <p:cNvPicPr>
                    <a:picLocks noChangeAspect="1"/>
                  </p:cNvPicPr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10630" y="5899"/>
                    <a:ext cx="567" cy="567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169" name="图片 168" descr="标签"/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6484" y="3545"/>
                  <a:ext cx="567" cy="567"/>
                </a:xfrm>
                <a:prstGeom prst="rect">
                  <a:avLst/>
                </a:prstGeom>
              </p:spPr>
            </p:pic>
          </p:grpSp>
        </p:grpSp>
        <p:sp>
          <p:nvSpPr>
            <p:cNvPr id="107" name="文本框 106">
              <a:extLst>
                <a:ext uri="{FF2B5EF4-FFF2-40B4-BE49-F238E27FC236}">
                  <a16:creationId xmlns:a16="http://schemas.microsoft.com/office/drawing/2014/main" id="{4CE6377E-2F41-4F17-ACDB-6AA634B95866}"/>
                </a:ext>
              </a:extLst>
            </p:cNvPr>
            <p:cNvSpPr txBox="1"/>
            <p:nvPr/>
          </p:nvSpPr>
          <p:spPr>
            <a:xfrm>
              <a:off x="7790748" y="2912571"/>
              <a:ext cx="59416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900" b="1" dirty="0"/>
                <a:t>labels</a:t>
              </a:r>
            </a:p>
          </p:txBody>
        </p:sp>
      </p:grpSp>
      <p:cxnSp>
        <p:nvCxnSpPr>
          <p:cNvPr id="68" name="连接符: 曲线 67">
            <a:extLst>
              <a:ext uri="{FF2B5EF4-FFF2-40B4-BE49-F238E27FC236}">
                <a16:creationId xmlns:a16="http://schemas.microsoft.com/office/drawing/2014/main" id="{89DE7BCE-DE29-4B16-94F5-CB978CF522BC}"/>
              </a:ext>
            </a:extLst>
          </p:cNvPr>
          <p:cNvCxnSpPr>
            <a:cxnSpLocks/>
            <a:stCxn id="120" idx="3"/>
            <a:endCxn id="162" idx="0"/>
          </p:cNvCxnSpPr>
          <p:nvPr/>
        </p:nvCxnSpPr>
        <p:spPr>
          <a:xfrm>
            <a:off x="6457196" y="2042988"/>
            <a:ext cx="1562378" cy="1058797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8" name="连接符: 曲线 127">
            <a:extLst>
              <a:ext uri="{FF2B5EF4-FFF2-40B4-BE49-F238E27FC236}">
                <a16:creationId xmlns:a16="http://schemas.microsoft.com/office/drawing/2014/main" id="{8C5C9569-A67C-4E40-B261-6049C6726529}"/>
              </a:ext>
            </a:extLst>
          </p:cNvPr>
          <p:cNvCxnSpPr>
            <a:cxnSpLocks/>
            <a:stCxn id="139" idx="2"/>
            <a:endCxn id="36" idx="1"/>
          </p:cNvCxnSpPr>
          <p:nvPr/>
        </p:nvCxnSpPr>
        <p:spPr>
          <a:xfrm rot="16200000" flipH="1">
            <a:off x="7099673" y="3809215"/>
            <a:ext cx="751796" cy="459682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9" name="直接箭头连接符 128">
            <a:extLst>
              <a:ext uri="{FF2B5EF4-FFF2-40B4-BE49-F238E27FC236}">
                <a16:creationId xmlns:a16="http://schemas.microsoft.com/office/drawing/2014/main" id="{F54C2717-6E16-4C26-8B9A-EDCBB710F309}"/>
              </a:ext>
            </a:extLst>
          </p:cNvPr>
          <p:cNvCxnSpPr>
            <a:cxnSpLocks/>
            <a:stCxn id="45" idx="0"/>
            <a:endCxn id="167" idx="2"/>
          </p:cNvCxnSpPr>
          <p:nvPr/>
        </p:nvCxnSpPr>
        <p:spPr>
          <a:xfrm flipV="1">
            <a:off x="8732207" y="3637725"/>
            <a:ext cx="4282" cy="513704"/>
          </a:xfrm>
          <a:prstGeom prst="straightConnector1">
            <a:avLst/>
          </a:prstGeom>
          <a:ln w="19050" cmpd="sng">
            <a:solidFill>
              <a:schemeClr val="tx1"/>
            </a:solidFill>
            <a:prstDash val="soli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84" name="组合 183">
            <a:extLst>
              <a:ext uri="{FF2B5EF4-FFF2-40B4-BE49-F238E27FC236}">
                <a16:creationId xmlns:a16="http://schemas.microsoft.com/office/drawing/2014/main" id="{8A45A327-FF4D-426E-9FAD-9FD285227E6D}"/>
              </a:ext>
            </a:extLst>
          </p:cNvPr>
          <p:cNvGrpSpPr/>
          <p:nvPr/>
        </p:nvGrpSpPr>
        <p:grpSpPr>
          <a:xfrm>
            <a:off x="1765275" y="1688980"/>
            <a:ext cx="1883073" cy="369108"/>
            <a:chOff x="1454908" y="1037506"/>
            <a:chExt cx="1883073" cy="369108"/>
          </a:xfrm>
        </p:grpSpPr>
        <p:grpSp>
          <p:nvGrpSpPr>
            <p:cNvPr id="10" name="组合 9"/>
            <p:cNvGrpSpPr/>
            <p:nvPr/>
          </p:nvGrpSpPr>
          <p:grpSpPr>
            <a:xfrm>
              <a:off x="1454908" y="1037506"/>
              <a:ext cx="1883073" cy="369108"/>
              <a:chOff x="3913" y="9631"/>
              <a:chExt cx="2476" cy="802"/>
            </a:xfrm>
          </p:grpSpPr>
          <p:sp>
            <p:nvSpPr>
              <p:cNvPr id="12" name="矩形 11"/>
              <p:cNvSpPr/>
              <p:nvPr/>
            </p:nvSpPr>
            <p:spPr>
              <a:xfrm>
                <a:off x="3951" y="9722"/>
                <a:ext cx="2438" cy="67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00"/>
              </a:p>
            </p:txBody>
          </p:sp>
          <p:sp>
            <p:nvSpPr>
              <p:cNvPr id="17" name="文本框 16"/>
              <p:cNvSpPr txBox="1"/>
              <p:nvPr/>
            </p:nvSpPr>
            <p:spPr>
              <a:xfrm>
                <a:off x="3913" y="9631"/>
                <a:ext cx="2391" cy="802"/>
              </a:xfrm>
              <a:prstGeom prst="rect">
                <a:avLst/>
              </a:prstGeom>
              <a:noFill/>
              <a:ln w="28575" cmpd="sng">
                <a:noFill/>
                <a:prstDash val="solid"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900" b="1" dirty="0"/>
                  <a:t>Data Transmission:</a:t>
                </a:r>
              </a:p>
              <a:p>
                <a:r>
                  <a:rPr lang="en-US" altLang="zh-CN" sz="900" b="1" dirty="0"/>
                  <a:t>Labels Transmission:</a:t>
                </a:r>
              </a:p>
            </p:txBody>
          </p:sp>
        </p:grpSp>
        <p:cxnSp>
          <p:nvCxnSpPr>
            <p:cNvPr id="140" name="直接箭头连接符 139">
              <a:extLst>
                <a:ext uri="{FF2B5EF4-FFF2-40B4-BE49-F238E27FC236}">
                  <a16:creationId xmlns:a16="http://schemas.microsoft.com/office/drawing/2014/main" id="{8931E891-1723-47B8-BBF9-98A464270C16}"/>
                </a:ext>
              </a:extLst>
            </p:cNvPr>
            <p:cNvCxnSpPr>
              <a:cxnSpLocks/>
            </p:cNvCxnSpPr>
            <p:nvPr/>
          </p:nvCxnSpPr>
          <p:spPr>
            <a:xfrm>
              <a:off x="2582439" y="1294379"/>
              <a:ext cx="720000" cy="0"/>
            </a:xfrm>
            <a:prstGeom prst="straightConnector1">
              <a:avLst/>
            </a:prstGeom>
            <a:ln w="19050" cmpd="sng">
              <a:solidFill>
                <a:schemeClr val="tx1"/>
              </a:solidFill>
              <a:prstDash val="soli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1" name="直接箭头连接符 140">
              <a:extLst>
                <a:ext uri="{FF2B5EF4-FFF2-40B4-BE49-F238E27FC236}">
                  <a16:creationId xmlns:a16="http://schemas.microsoft.com/office/drawing/2014/main" id="{01737B44-EBFE-4238-ADAC-3EEBAB2C0D33}"/>
                </a:ext>
              </a:extLst>
            </p:cNvPr>
            <p:cNvCxnSpPr>
              <a:cxnSpLocks/>
            </p:cNvCxnSpPr>
            <p:nvPr/>
          </p:nvCxnSpPr>
          <p:spPr>
            <a:xfrm>
              <a:off x="2582439" y="1159157"/>
              <a:ext cx="720000" cy="0"/>
            </a:xfrm>
            <a:prstGeom prst="straightConnector1">
              <a:avLst/>
            </a:prstGeom>
            <a:ln w="19050" cmpd="sng">
              <a:solidFill>
                <a:schemeClr val="tx1"/>
              </a:solidFill>
              <a:prstDash val="dash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35" name="图形 134">
            <a:extLst>
              <a:ext uri="{FF2B5EF4-FFF2-40B4-BE49-F238E27FC236}">
                <a16:creationId xmlns:a16="http://schemas.microsoft.com/office/drawing/2014/main" id="{484649F5-5F4A-4AE5-BB47-7A2276B063FE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084207" y="1855090"/>
            <a:ext cx="648000" cy="648000"/>
          </a:xfrm>
          <a:prstGeom prst="rect">
            <a:avLst/>
          </a:prstGeom>
        </p:spPr>
      </p:pic>
      <p:cxnSp>
        <p:nvCxnSpPr>
          <p:cNvPr id="179" name="直接箭头连接符 178">
            <a:extLst>
              <a:ext uri="{FF2B5EF4-FFF2-40B4-BE49-F238E27FC236}">
                <a16:creationId xmlns:a16="http://schemas.microsoft.com/office/drawing/2014/main" id="{71958C9A-F7DE-449F-B86A-8B6DC9C5F987}"/>
              </a:ext>
            </a:extLst>
          </p:cNvPr>
          <p:cNvCxnSpPr>
            <a:cxnSpLocks/>
            <a:stCxn id="50" idx="0"/>
            <a:endCxn id="183" idx="2"/>
          </p:cNvCxnSpPr>
          <p:nvPr/>
        </p:nvCxnSpPr>
        <p:spPr>
          <a:xfrm flipH="1" flipV="1">
            <a:off x="8398250" y="2680890"/>
            <a:ext cx="9627" cy="349775"/>
          </a:xfrm>
          <a:prstGeom prst="straightConnector1">
            <a:avLst/>
          </a:prstGeom>
          <a:ln w="19050" cmpd="sng">
            <a:solidFill>
              <a:schemeClr val="tx1"/>
            </a:solidFill>
            <a:prstDash val="soli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3" name="文本框 182">
            <a:extLst>
              <a:ext uri="{FF2B5EF4-FFF2-40B4-BE49-F238E27FC236}">
                <a16:creationId xmlns:a16="http://schemas.microsoft.com/office/drawing/2014/main" id="{6C61C433-D87A-478A-9536-8C783E21F541}"/>
              </a:ext>
            </a:extLst>
          </p:cNvPr>
          <p:cNvSpPr txBox="1"/>
          <p:nvPr/>
        </p:nvSpPr>
        <p:spPr>
          <a:xfrm>
            <a:off x="7925847" y="2311558"/>
            <a:ext cx="944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 b="1" dirty="0"/>
              <a:t>Byzantine Identifying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1D67B3C-78D2-462D-A3FE-C2A12AFBC75F}"/>
              </a:ext>
            </a:extLst>
          </p:cNvPr>
          <p:cNvSpPr/>
          <p:nvPr/>
        </p:nvSpPr>
        <p:spPr>
          <a:xfrm>
            <a:off x="6823903" y="1905509"/>
            <a:ext cx="2356458" cy="3221939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84F67526-E2E1-47E5-95E0-013C9F4B98DF}"/>
              </a:ext>
            </a:extLst>
          </p:cNvPr>
          <p:cNvSpPr/>
          <p:nvPr/>
        </p:nvSpPr>
        <p:spPr>
          <a:xfrm>
            <a:off x="1795005" y="2147999"/>
            <a:ext cx="2844635" cy="2979449"/>
          </a:xfrm>
          <a:prstGeom prst="rect">
            <a:avLst/>
          </a:prstGeom>
          <a:noFill/>
          <a:ln w="19050">
            <a:solidFill>
              <a:srgbClr val="C0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8" name="组合 97">
            <a:extLst>
              <a:ext uri="{FF2B5EF4-FFF2-40B4-BE49-F238E27FC236}">
                <a16:creationId xmlns:a16="http://schemas.microsoft.com/office/drawing/2014/main" id="{859E3B7D-7601-4ED2-9B3D-0FF889551167}"/>
              </a:ext>
            </a:extLst>
          </p:cNvPr>
          <p:cNvGrpSpPr/>
          <p:nvPr/>
        </p:nvGrpSpPr>
        <p:grpSpPr>
          <a:xfrm>
            <a:off x="3753530" y="2639033"/>
            <a:ext cx="720000" cy="720000"/>
            <a:chOff x="7679563" y="1172136"/>
            <a:chExt cx="976750" cy="986490"/>
          </a:xfrm>
        </p:grpSpPr>
        <p:sp>
          <p:nvSpPr>
            <p:cNvPr id="100" name="流程图: 接点 99">
              <a:extLst>
                <a:ext uri="{FF2B5EF4-FFF2-40B4-BE49-F238E27FC236}">
                  <a16:creationId xmlns:a16="http://schemas.microsoft.com/office/drawing/2014/main" id="{94BA0680-889F-482B-AB39-01269A04D199}"/>
                </a:ext>
              </a:extLst>
            </p:cNvPr>
            <p:cNvSpPr/>
            <p:nvPr/>
          </p:nvSpPr>
          <p:spPr>
            <a:xfrm>
              <a:off x="7679563" y="1307746"/>
              <a:ext cx="180000" cy="180000"/>
            </a:xfrm>
            <a:prstGeom prst="flowChartConnector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流程图: 接点 100">
              <a:extLst>
                <a:ext uri="{FF2B5EF4-FFF2-40B4-BE49-F238E27FC236}">
                  <a16:creationId xmlns:a16="http://schemas.microsoft.com/office/drawing/2014/main" id="{2D252386-C75A-4BEB-89F4-CDC857FC97F9}"/>
                </a:ext>
              </a:extLst>
            </p:cNvPr>
            <p:cNvSpPr/>
            <p:nvPr/>
          </p:nvSpPr>
          <p:spPr>
            <a:xfrm>
              <a:off x="7679563" y="1576576"/>
              <a:ext cx="180000" cy="180000"/>
            </a:xfrm>
            <a:prstGeom prst="flowChartConnector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流程图: 接点 101">
              <a:extLst>
                <a:ext uri="{FF2B5EF4-FFF2-40B4-BE49-F238E27FC236}">
                  <a16:creationId xmlns:a16="http://schemas.microsoft.com/office/drawing/2014/main" id="{D16F2836-BAF0-4EC5-9052-71B7D7011798}"/>
                </a:ext>
              </a:extLst>
            </p:cNvPr>
            <p:cNvSpPr/>
            <p:nvPr/>
          </p:nvSpPr>
          <p:spPr>
            <a:xfrm>
              <a:off x="7679563" y="1845406"/>
              <a:ext cx="180000" cy="180000"/>
            </a:xfrm>
            <a:prstGeom prst="flowChartConnector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流程图: 接点 102">
              <a:extLst>
                <a:ext uri="{FF2B5EF4-FFF2-40B4-BE49-F238E27FC236}">
                  <a16:creationId xmlns:a16="http://schemas.microsoft.com/office/drawing/2014/main" id="{CC9EDD3D-1DCF-4097-A31B-B4FA9D31E804}"/>
                </a:ext>
              </a:extLst>
            </p:cNvPr>
            <p:cNvSpPr/>
            <p:nvPr/>
          </p:nvSpPr>
          <p:spPr>
            <a:xfrm>
              <a:off x="8087940" y="1978626"/>
              <a:ext cx="180000" cy="180000"/>
            </a:xfrm>
            <a:prstGeom prst="flowChartConnector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流程图: 接点 103">
              <a:extLst>
                <a:ext uri="{FF2B5EF4-FFF2-40B4-BE49-F238E27FC236}">
                  <a16:creationId xmlns:a16="http://schemas.microsoft.com/office/drawing/2014/main" id="{5DC183A2-43B6-4123-9C6A-9B011E243694}"/>
                </a:ext>
              </a:extLst>
            </p:cNvPr>
            <p:cNvSpPr/>
            <p:nvPr/>
          </p:nvSpPr>
          <p:spPr>
            <a:xfrm>
              <a:off x="8087940" y="1172136"/>
              <a:ext cx="180000" cy="180000"/>
            </a:xfrm>
            <a:prstGeom prst="flowChartConnector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流程图: 接点 104">
              <a:extLst>
                <a:ext uri="{FF2B5EF4-FFF2-40B4-BE49-F238E27FC236}">
                  <a16:creationId xmlns:a16="http://schemas.microsoft.com/office/drawing/2014/main" id="{11DF2028-4E4E-4D1B-95DD-369027720327}"/>
                </a:ext>
              </a:extLst>
            </p:cNvPr>
            <p:cNvSpPr/>
            <p:nvPr/>
          </p:nvSpPr>
          <p:spPr>
            <a:xfrm>
              <a:off x="8087940" y="1440966"/>
              <a:ext cx="180000" cy="180000"/>
            </a:xfrm>
            <a:prstGeom prst="flowChartConnector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流程图: 接点 105">
              <a:extLst>
                <a:ext uri="{FF2B5EF4-FFF2-40B4-BE49-F238E27FC236}">
                  <a16:creationId xmlns:a16="http://schemas.microsoft.com/office/drawing/2014/main" id="{71F0E669-A1C8-4C4B-9CB0-96F5A9F89B17}"/>
                </a:ext>
              </a:extLst>
            </p:cNvPr>
            <p:cNvSpPr/>
            <p:nvPr/>
          </p:nvSpPr>
          <p:spPr>
            <a:xfrm>
              <a:off x="8087940" y="1709796"/>
              <a:ext cx="180000" cy="180000"/>
            </a:xfrm>
            <a:prstGeom prst="flowChartConnector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流程图: 接点 107">
              <a:extLst>
                <a:ext uri="{FF2B5EF4-FFF2-40B4-BE49-F238E27FC236}">
                  <a16:creationId xmlns:a16="http://schemas.microsoft.com/office/drawing/2014/main" id="{6EA89174-F5AD-4898-B7EE-33B39E063C08}"/>
                </a:ext>
              </a:extLst>
            </p:cNvPr>
            <p:cNvSpPr/>
            <p:nvPr/>
          </p:nvSpPr>
          <p:spPr>
            <a:xfrm>
              <a:off x="8476313" y="1311307"/>
              <a:ext cx="180000" cy="180000"/>
            </a:xfrm>
            <a:prstGeom prst="flowChartConnector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" name="流程图: 接点 108">
              <a:extLst>
                <a:ext uri="{FF2B5EF4-FFF2-40B4-BE49-F238E27FC236}">
                  <a16:creationId xmlns:a16="http://schemas.microsoft.com/office/drawing/2014/main" id="{EC57A7AA-E797-4535-AE71-872AE3404E9F}"/>
                </a:ext>
              </a:extLst>
            </p:cNvPr>
            <p:cNvSpPr/>
            <p:nvPr/>
          </p:nvSpPr>
          <p:spPr>
            <a:xfrm>
              <a:off x="8476313" y="1848967"/>
              <a:ext cx="180000" cy="180000"/>
            </a:xfrm>
            <a:prstGeom prst="flowChartConnector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10" name="直接连接符 109">
              <a:extLst>
                <a:ext uri="{FF2B5EF4-FFF2-40B4-BE49-F238E27FC236}">
                  <a16:creationId xmlns:a16="http://schemas.microsoft.com/office/drawing/2014/main" id="{30DECB68-CC9D-4794-940A-5CDEDDD89242}"/>
                </a:ext>
              </a:extLst>
            </p:cNvPr>
            <p:cNvCxnSpPr>
              <a:cxnSpLocks/>
              <a:stCxn id="100" idx="6"/>
              <a:endCxn id="104" idx="2"/>
            </p:cNvCxnSpPr>
            <p:nvPr/>
          </p:nvCxnSpPr>
          <p:spPr>
            <a:xfrm flipV="1">
              <a:off x="7859563" y="1262136"/>
              <a:ext cx="228377" cy="135610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112" name="直接连接符 111">
              <a:extLst>
                <a:ext uri="{FF2B5EF4-FFF2-40B4-BE49-F238E27FC236}">
                  <a16:creationId xmlns:a16="http://schemas.microsoft.com/office/drawing/2014/main" id="{06DD85DF-2F82-424D-962F-4E5278B4E7B5}"/>
                </a:ext>
              </a:extLst>
            </p:cNvPr>
            <p:cNvCxnSpPr>
              <a:cxnSpLocks/>
              <a:stCxn id="100" idx="6"/>
              <a:endCxn id="105" idx="2"/>
            </p:cNvCxnSpPr>
            <p:nvPr/>
          </p:nvCxnSpPr>
          <p:spPr>
            <a:xfrm>
              <a:off x="7859563" y="1397746"/>
              <a:ext cx="228377" cy="133220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114" name="直接连接符 113">
              <a:extLst>
                <a:ext uri="{FF2B5EF4-FFF2-40B4-BE49-F238E27FC236}">
                  <a16:creationId xmlns:a16="http://schemas.microsoft.com/office/drawing/2014/main" id="{02B596F3-1A79-4D03-8D5D-3576FB17BD91}"/>
                </a:ext>
              </a:extLst>
            </p:cNvPr>
            <p:cNvCxnSpPr>
              <a:cxnSpLocks/>
              <a:stCxn id="100" idx="6"/>
              <a:endCxn id="106" idx="2"/>
            </p:cNvCxnSpPr>
            <p:nvPr/>
          </p:nvCxnSpPr>
          <p:spPr>
            <a:xfrm>
              <a:off x="7859563" y="1397746"/>
              <a:ext cx="228377" cy="402050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115" name="直接连接符 114">
              <a:extLst>
                <a:ext uri="{FF2B5EF4-FFF2-40B4-BE49-F238E27FC236}">
                  <a16:creationId xmlns:a16="http://schemas.microsoft.com/office/drawing/2014/main" id="{B7C9CEC8-E736-49A0-AD3F-AD776457CAD8}"/>
                </a:ext>
              </a:extLst>
            </p:cNvPr>
            <p:cNvCxnSpPr>
              <a:cxnSpLocks/>
              <a:stCxn id="100" idx="6"/>
              <a:endCxn id="103" idx="2"/>
            </p:cNvCxnSpPr>
            <p:nvPr/>
          </p:nvCxnSpPr>
          <p:spPr>
            <a:xfrm>
              <a:off x="7859563" y="1397746"/>
              <a:ext cx="228377" cy="670880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117" name="直接连接符 116">
              <a:extLst>
                <a:ext uri="{FF2B5EF4-FFF2-40B4-BE49-F238E27FC236}">
                  <a16:creationId xmlns:a16="http://schemas.microsoft.com/office/drawing/2014/main" id="{4072872D-89E6-4AD3-9867-BBB464FC73AD}"/>
                </a:ext>
              </a:extLst>
            </p:cNvPr>
            <p:cNvCxnSpPr>
              <a:cxnSpLocks/>
              <a:stCxn id="101" idx="6"/>
              <a:endCxn id="104" idx="2"/>
            </p:cNvCxnSpPr>
            <p:nvPr/>
          </p:nvCxnSpPr>
          <p:spPr>
            <a:xfrm flipV="1">
              <a:off x="7859563" y="1262136"/>
              <a:ext cx="228377" cy="404440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118" name="直接连接符 117">
              <a:extLst>
                <a:ext uri="{FF2B5EF4-FFF2-40B4-BE49-F238E27FC236}">
                  <a16:creationId xmlns:a16="http://schemas.microsoft.com/office/drawing/2014/main" id="{9DEA91ED-0FB6-49EB-9015-1F9552331DED}"/>
                </a:ext>
              </a:extLst>
            </p:cNvPr>
            <p:cNvCxnSpPr>
              <a:cxnSpLocks/>
              <a:stCxn id="101" idx="6"/>
              <a:endCxn id="105" idx="2"/>
            </p:cNvCxnSpPr>
            <p:nvPr/>
          </p:nvCxnSpPr>
          <p:spPr>
            <a:xfrm flipV="1">
              <a:off x="7859563" y="1530966"/>
              <a:ext cx="228377" cy="135610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132" name="直接连接符 131">
              <a:extLst>
                <a:ext uri="{FF2B5EF4-FFF2-40B4-BE49-F238E27FC236}">
                  <a16:creationId xmlns:a16="http://schemas.microsoft.com/office/drawing/2014/main" id="{7990A0B0-CAC4-4EC3-94E4-3AA39E97C7BE}"/>
                </a:ext>
              </a:extLst>
            </p:cNvPr>
            <p:cNvCxnSpPr>
              <a:cxnSpLocks/>
              <a:stCxn id="101" idx="6"/>
              <a:endCxn id="106" idx="2"/>
            </p:cNvCxnSpPr>
            <p:nvPr/>
          </p:nvCxnSpPr>
          <p:spPr>
            <a:xfrm>
              <a:off x="7859563" y="1666576"/>
              <a:ext cx="228377" cy="133220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137" name="直接连接符 136">
              <a:extLst>
                <a:ext uri="{FF2B5EF4-FFF2-40B4-BE49-F238E27FC236}">
                  <a16:creationId xmlns:a16="http://schemas.microsoft.com/office/drawing/2014/main" id="{C31D5E22-66D7-475F-A4B3-3B550716155D}"/>
                </a:ext>
              </a:extLst>
            </p:cNvPr>
            <p:cNvCxnSpPr>
              <a:cxnSpLocks/>
              <a:stCxn id="101" idx="6"/>
              <a:endCxn id="103" idx="2"/>
            </p:cNvCxnSpPr>
            <p:nvPr/>
          </p:nvCxnSpPr>
          <p:spPr>
            <a:xfrm>
              <a:off x="7859563" y="1666576"/>
              <a:ext cx="228377" cy="402050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142" name="直接连接符 141">
              <a:extLst>
                <a:ext uri="{FF2B5EF4-FFF2-40B4-BE49-F238E27FC236}">
                  <a16:creationId xmlns:a16="http://schemas.microsoft.com/office/drawing/2014/main" id="{1A867E91-858B-49A7-8996-46E7F37832D3}"/>
                </a:ext>
              </a:extLst>
            </p:cNvPr>
            <p:cNvCxnSpPr>
              <a:cxnSpLocks/>
              <a:stCxn id="102" idx="6"/>
              <a:endCxn id="104" idx="2"/>
            </p:cNvCxnSpPr>
            <p:nvPr/>
          </p:nvCxnSpPr>
          <p:spPr>
            <a:xfrm flipV="1">
              <a:off x="7859563" y="1262136"/>
              <a:ext cx="228377" cy="673270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144" name="直接连接符 143">
              <a:extLst>
                <a:ext uri="{FF2B5EF4-FFF2-40B4-BE49-F238E27FC236}">
                  <a16:creationId xmlns:a16="http://schemas.microsoft.com/office/drawing/2014/main" id="{1926B53B-BB97-4514-A434-96F4E6081F27}"/>
                </a:ext>
              </a:extLst>
            </p:cNvPr>
            <p:cNvCxnSpPr>
              <a:cxnSpLocks/>
              <a:stCxn id="102" idx="6"/>
              <a:endCxn id="105" idx="2"/>
            </p:cNvCxnSpPr>
            <p:nvPr/>
          </p:nvCxnSpPr>
          <p:spPr>
            <a:xfrm flipV="1">
              <a:off x="7859563" y="1530966"/>
              <a:ext cx="228377" cy="404440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145" name="直接连接符 144">
              <a:extLst>
                <a:ext uri="{FF2B5EF4-FFF2-40B4-BE49-F238E27FC236}">
                  <a16:creationId xmlns:a16="http://schemas.microsoft.com/office/drawing/2014/main" id="{409D77AC-4638-4BAB-B49C-2B20748E875F}"/>
                </a:ext>
              </a:extLst>
            </p:cNvPr>
            <p:cNvCxnSpPr>
              <a:cxnSpLocks/>
              <a:stCxn id="102" idx="6"/>
              <a:endCxn id="106" idx="2"/>
            </p:cNvCxnSpPr>
            <p:nvPr/>
          </p:nvCxnSpPr>
          <p:spPr>
            <a:xfrm flipV="1">
              <a:off x="7859563" y="1799796"/>
              <a:ext cx="228377" cy="135610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146" name="直接连接符 145">
              <a:extLst>
                <a:ext uri="{FF2B5EF4-FFF2-40B4-BE49-F238E27FC236}">
                  <a16:creationId xmlns:a16="http://schemas.microsoft.com/office/drawing/2014/main" id="{53C4E2CE-4875-4861-84D7-BF14E3A1D2BF}"/>
                </a:ext>
              </a:extLst>
            </p:cNvPr>
            <p:cNvCxnSpPr>
              <a:cxnSpLocks/>
              <a:stCxn id="102" idx="6"/>
              <a:endCxn id="103" idx="2"/>
            </p:cNvCxnSpPr>
            <p:nvPr/>
          </p:nvCxnSpPr>
          <p:spPr>
            <a:xfrm>
              <a:off x="7859563" y="1935406"/>
              <a:ext cx="228377" cy="133220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148" name="直接连接符 147">
              <a:extLst>
                <a:ext uri="{FF2B5EF4-FFF2-40B4-BE49-F238E27FC236}">
                  <a16:creationId xmlns:a16="http://schemas.microsoft.com/office/drawing/2014/main" id="{149B56A8-99BA-4ADF-842A-53C92BCBF59A}"/>
                </a:ext>
              </a:extLst>
            </p:cNvPr>
            <p:cNvCxnSpPr>
              <a:cxnSpLocks/>
              <a:stCxn id="104" idx="6"/>
              <a:endCxn id="108" idx="2"/>
            </p:cNvCxnSpPr>
            <p:nvPr/>
          </p:nvCxnSpPr>
          <p:spPr>
            <a:xfrm>
              <a:off x="8267940" y="1262136"/>
              <a:ext cx="208373" cy="139171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149" name="直接连接符 148">
              <a:extLst>
                <a:ext uri="{FF2B5EF4-FFF2-40B4-BE49-F238E27FC236}">
                  <a16:creationId xmlns:a16="http://schemas.microsoft.com/office/drawing/2014/main" id="{0FE96ECE-461F-43C6-8A25-686EC13DF5B0}"/>
                </a:ext>
              </a:extLst>
            </p:cNvPr>
            <p:cNvCxnSpPr>
              <a:cxnSpLocks/>
              <a:stCxn id="105" idx="6"/>
              <a:endCxn id="108" idx="2"/>
            </p:cNvCxnSpPr>
            <p:nvPr/>
          </p:nvCxnSpPr>
          <p:spPr>
            <a:xfrm flipV="1">
              <a:off x="8267940" y="1401307"/>
              <a:ext cx="208373" cy="129659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158" name="直接连接符 157">
              <a:extLst>
                <a:ext uri="{FF2B5EF4-FFF2-40B4-BE49-F238E27FC236}">
                  <a16:creationId xmlns:a16="http://schemas.microsoft.com/office/drawing/2014/main" id="{0CB026B2-2A26-437D-86E8-F25754E819CA}"/>
                </a:ext>
              </a:extLst>
            </p:cNvPr>
            <p:cNvCxnSpPr>
              <a:cxnSpLocks/>
              <a:stCxn id="106" idx="6"/>
              <a:endCxn id="108" idx="2"/>
            </p:cNvCxnSpPr>
            <p:nvPr/>
          </p:nvCxnSpPr>
          <p:spPr>
            <a:xfrm flipV="1">
              <a:off x="8267940" y="1401307"/>
              <a:ext cx="208373" cy="398489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159" name="直接连接符 158">
              <a:extLst>
                <a:ext uri="{FF2B5EF4-FFF2-40B4-BE49-F238E27FC236}">
                  <a16:creationId xmlns:a16="http://schemas.microsoft.com/office/drawing/2014/main" id="{FC96A527-C84E-4DED-B714-3EA650C03522}"/>
                </a:ext>
              </a:extLst>
            </p:cNvPr>
            <p:cNvCxnSpPr>
              <a:cxnSpLocks/>
              <a:stCxn id="103" idx="6"/>
              <a:endCxn id="108" idx="2"/>
            </p:cNvCxnSpPr>
            <p:nvPr/>
          </p:nvCxnSpPr>
          <p:spPr>
            <a:xfrm flipV="1">
              <a:off x="8267940" y="1401307"/>
              <a:ext cx="208373" cy="667319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161" name="直接连接符 160">
              <a:extLst>
                <a:ext uri="{FF2B5EF4-FFF2-40B4-BE49-F238E27FC236}">
                  <a16:creationId xmlns:a16="http://schemas.microsoft.com/office/drawing/2014/main" id="{2B268310-A8A9-4226-BBFD-C9466EFC0797}"/>
                </a:ext>
              </a:extLst>
            </p:cNvPr>
            <p:cNvCxnSpPr>
              <a:cxnSpLocks/>
              <a:stCxn id="109" idx="2"/>
              <a:endCxn id="104" idx="6"/>
            </p:cNvCxnSpPr>
            <p:nvPr/>
          </p:nvCxnSpPr>
          <p:spPr>
            <a:xfrm flipH="1" flipV="1">
              <a:off x="8267940" y="1262136"/>
              <a:ext cx="208373" cy="676831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171" name="直接连接符 170">
              <a:extLst>
                <a:ext uri="{FF2B5EF4-FFF2-40B4-BE49-F238E27FC236}">
                  <a16:creationId xmlns:a16="http://schemas.microsoft.com/office/drawing/2014/main" id="{3CBBC026-F876-4B31-9368-8042A4ABC6EB}"/>
                </a:ext>
              </a:extLst>
            </p:cNvPr>
            <p:cNvCxnSpPr>
              <a:cxnSpLocks/>
              <a:stCxn id="109" idx="2"/>
              <a:endCxn id="105" idx="6"/>
            </p:cNvCxnSpPr>
            <p:nvPr/>
          </p:nvCxnSpPr>
          <p:spPr>
            <a:xfrm flipH="1" flipV="1">
              <a:off x="8267940" y="1530966"/>
              <a:ext cx="208373" cy="408001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172" name="直接连接符 171">
              <a:extLst>
                <a:ext uri="{FF2B5EF4-FFF2-40B4-BE49-F238E27FC236}">
                  <a16:creationId xmlns:a16="http://schemas.microsoft.com/office/drawing/2014/main" id="{F79E8CED-98DE-41ED-98A5-CD02A0A3888D}"/>
                </a:ext>
              </a:extLst>
            </p:cNvPr>
            <p:cNvCxnSpPr>
              <a:cxnSpLocks/>
              <a:stCxn id="109" idx="2"/>
              <a:endCxn id="106" idx="6"/>
            </p:cNvCxnSpPr>
            <p:nvPr/>
          </p:nvCxnSpPr>
          <p:spPr>
            <a:xfrm flipH="1" flipV="1">
              <a:off x="8267940" y="1799796"/>
              <a:ext cx="208373" cy="139171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173" name="直接连接符 172">
              <a:extLst>
                <a:ext uri="{FF2B5EF4-FFF2-40B4-BE49-F238E27FC236}">
                  <a16:creationId xmlns:a16="http://schemas.microsoft.com/office/drawing/2014/main" id="{BC7D258E-8223-4F89-939D-9CE7DD36BF7B}"/>
                </a:ext>
              </a:extLst>
            </p:cNvPr>
            <p:cNvCxnSpPr>
              <a:cxnSpLocks/>
              <a:stCxn id="109" idx="2"/>
              <a:endCxn id="103" idx="6"/>
            </p:cNvCxnSpPr>
            <p:nvPr/>
          </p:nvCxnSpPr>
          <p:spPr>
            <a:xfrm flipH="1">
              <a:off x="8267940" y="1938967"/>
              <a:ext cx="208373" cy="129659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sp>
          <p:nvSpPr>
            <p:cNvPr id="175" name="流程图: 接点 174">
              <a:extLst>
                <a:ext uri="{FF2B5EF4-FFF2-40B4-BE49-F238E27FC236}">
                  <a16:creationId xmlns:a16="http://schemas.microsoft.com/office/drawing/2014/main" id="{92AC3D7C-BC91-4F5C-A391-C42CDDFB6661}"/>
                </a:ext>
              </a:extLst>
            </p:cNvPr>
            <p:cNvSpPr/>
            <p:nvPr/>
          </p:nvSpPr>
          <p:spPr>
            <a:xfrm>
              <a:off x="8476313" y="1576576"/>
              <a:ext cx="180000" cy="180000"/>
            </a:xfrm>
            <a:prstGeom prst="flowChartConnector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76" name="直接连接符 175">
              <a:extLst>
                <a:ext uri="{FF2B5EF4-FFF2-40B4-BE49-F238E27FC236}">
                  <a16:creationId xmlns:a16="http://schemas.microsoft.com/office/drawing/2014/main" id="{AF9D0753-3DFB-47EA-968B-6ED603746B0E}"/>
                </a:ext>
              </a:extLst>
            </p:cNvPr>
            <p:cNvCxnSpPr>
              <a:cxnSpLocks/>
              <a:stCxn id="104" idx="6"/>
              <a:endCxn id="175" idx="2"/>
            </p:cNvCxnSpPr>
            <p:nvPr/>
          </p:nvCxnSpPr>
          <p:spPr>
            <a:xfrm>
              <a:off x="8267940" y="1262136"/>
              <a:ext cx="208373" cy="404440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177" name="直接连接符 176">
              <a:extLst>
                <a:ext uri="{FF2B5EF4-FFF2-40B4-BE49-F238E27FC236}">
                  <a16:creationId xmlns:a16="http://schemas.microsoft.com/office/drawing/2014/main" id="{847889A8-8416-4DB3-AC06-516DA42F7A64}"/>
                </a:ext>
              </a:extLst>
            </p:cNvPr>
            <p:cNvCxnSpPr>
              <a:cxnSpLocks/>
              <a:stCxn id="103" idx="6"/>
              <a:endCxn id="175" idx="2"/>
            </p:cNvCxnSpPr>
            <p:nvPr/>
          </p:nvCxnSpPr>
          <p:spPr>
            <a:xfrm flipV="1">
              <a:off x="8267940" y="1666576"/>
              <a:ext cx="208373" cy="402050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178" name="直接连接符 177">
              <a:extLst>
                <a:ext uri="{FF2B5EF4-FFF2-40B4-BE49-F238E27FC236}">
                  <a16:creationId xmlns:a16="http://schemas.microsoft.com/office/drawing/2014/main" id="{1492E919-DC87-41D0-A248-FE560050D357}"/>
                </a:ext>
              </a:extLst>
            </p:cNvPr>
            <p:cNvCxnSpPr>
              <a:cxnSpLocks/>
              <a:stCxn id="106" idx="6"/>
              <a:endCxn id="175" idx="2"/>
            </p:cNvCxnSpPr>
            <p:nvPr/>
          </p:nvCxnSpPr>
          <p:spPr>
            <a:xfrm flipV="1">
              <a:off x="8267940" y="1666576"/>
              <a:ext cx="208373" cy="133220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180" name="直接连接符 179">
              <a:extLst>
                <a:ext uri="{FF2B5EF4-FFF2-40B4-BE49-F238E27FC236}">
                  <a16:creationId xmlns:a16="http://schemas.microsoft.com/office/drawing/2014/main" id="{D94AE3A7-0C15-45B0-BD0B-A41595E719C7}"/>
                </a:ext>
              </a:extLst>
            </p:cNvPr>
            <p:cNvCxnSpPr>
              <a:cxnSpLocks/>
              <a:stCxn id="105" idx="6"/>
              <a:endCxn id="175" idx="2"/>
            </p:cNvCxnSpPr>
            <p:nvPr/>
          </p:nvCxnSpPr>
          <p:spPr>
            <a:xfrm>
              <a:off x="8267940" y="1530966"/>
              <a:ext cx="208373" cy="135610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</p:grpSp>
      <p:pic>
        <p:nvPicPr>
          <p:cNvPr id="181" name="图片 180" descr="病毒 (1)">
            <a:extLst>
              <a:ext uri="{FF2B5EF4-FFF2-40B4-BE49-F238E27FC236}">
                <a16:creationId xmlns:a16="http://schemas.microsoft.com/office/drawing/2014/main" id="{37328718-DF75-4ADC-87E3-CCDF5E14202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172243" y="2987079"/>
            <a:ext cx="360045" cy="360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3537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43</Words>
  <Application>Microsoft Office PowerPoint</Application>
  <PresentationFormat>宽屏</PresentationFormat>
  <Paragraphs>18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主题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WhileBug</dc:creator>
  <cp:lastModifiedBy>王 沛然</cp:lastModifiedBy>
  <cp:revision>363</cp:revision>
  <dcterms:created xsi:type="dcterms:W3CDTF">2021-04-02T05:54:00Z</dcterms:created>
  <dcterms:modified xsi:type="dcterms:W3CDTF">2022-01-21T03:11:20Z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C6EA3FB8AE9D44AEB8EAB5820B7C65AB</vt:lpwstr>
  </property>
  <property fmtid="{D5CDD505-2E9C-101B-9397-08002B2CF9AE}" pid="3" name="KSOProductBuildVer">
    <vt:lpwstr>2052-11.1.0.10700</vt:lpwstr>
  </property>
</Properties>
</file>