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692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5BFBA-F2DB-4B05-8E3C-F9DEF9198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BEE1C-8900-4B37-9248-867E0A3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DBAD9-5C50-407E-B0B1-2AD61543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6D55C-4551-40F1-8F43-B527F59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E5BAF-999E-4508-94A2-599F7A7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9D77-4DA5-4E53-8487-3C3B62A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DB8B6-5369-4FA1-A30E-3FBEE275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40CA0-A403-4EBA-8633-7C780D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769EC-C1B3-4BD3-9C52-12AE2ACF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EF69-7D16-4B8C-9EBA-49AB386D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CCBB-3AAD-4496-9AD2-38E78DB42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E966-3877-4611-9F86-C58C043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D7E54-4D2A-4E23-8159-F635E41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759D2-3899-4F89-85F7-0D517637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30386-B66D-4D9C-9591-B681A775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1CC5-551A-41AF-919B-3531552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610F5-B53F-4E39-B108-91A5B70A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97DD-FA14-40D2-830B-1C83C051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2283B-2D78-4489-857B-C0B8020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6319F-C35B-4C19-8D3F-5D9463A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2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F733-A406-4138-9D8D-97FF066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918C2-4AA8-455C-BBC3-7F221F22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B9858-AEA7-4478-B578-5358A39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9614-B5DA-45B8-B155-A0945EEC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F939A-624C-4CDC-BA34-2AF34FA5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4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45A2-5213-47D3-B127-7C48BDF6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42D11-8FDD-4FC5-AE5D-398479DB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4468B-0103-4723-BEFE-FC2FF816F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BFD5-37D3-4CDD-ACFC-0FAC9A84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71BCE-27ED-4A29-972B-80B2F598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59F6-688E-4C3F-84C3-97FCC079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8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C493-F7DA-44DD-A48B-1A6A30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4691D-D093-4212-96BF-CD0CB9FB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7B61A-A702-4A55-8879-607E6900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0039A6-1669-484C-89A6-ECB70253E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C598FA-9031-44A7-86B5-2B8F1B775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7B8E6-E9C4-4E2D-9F6E-E55FDF6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5FC67-3816-4B83-914A-B968F14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06A62-6138-4BF4-8A4B-2FB7A7D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9EDD-13A2-4D17-93A8-6F547041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1A45-8809-4EA5-99BD-DC1A613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34B9C2-F495-43D0-83BA-25EABEBE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4C68-111E-465A-92D2-86B0122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3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E3BAF7-F69D-4F8C-B3C7-2675F3A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A6AB7-FA16-4188-8A20-4A819974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21576-95B5-4998-A840-97EA292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0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F22A0-E076-40D8-9630-E18E0B23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8DB90-6D31-4B51-9236-30B1273B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2E46C-DF98-4904-9257-9C432943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E4E27-5801-47EF-B651-6C675940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41E39-2A59-42ED-A265-6F2E7E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32C8C-8C5A-4269-B260-A6428644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0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B7D7-8A3A-4966-A968-EE2833E6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3D8800-8999-4AE3-B532-A100D8C8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5D61B-9743-400A-B1AB-2BA99801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2153-EDE2-4A85-8BA2-B8FE688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29A6-BB25-4B0A-B225-A613A32B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C1D7-9379-4A33-830F-8E6065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A8582-CCCD-46F1-B82D-549729F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0A9C-00CF-4E54-907A-7D7DE23E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8F5CC-5045-4B1E-9FC4-8247259ED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89FA-A3DD-450C-8B51-349954979103}" type="datetimeFigureOut">
              <a:rPr lang="zh-CN" altLang="en-US" smtClean="0"/>
              <a:t>2022-01-21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34787-BFF7-43EA-8202-5DCB9C70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6E43-0AA3-4CB9-94EB-A2CA0922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ACD0-4C82-4A33-905F-AA7D3D7DC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D25C41D-74BA-482F-9E2A-C21B4F72DA7D}"/>
              </a:ext>
            </a:extLst>
          </p:cNvPr>
          <p:cNvGrpSpPr/>
          <p:nvPr/>
        </p:nvGrpSpPr>
        <p:grpSpPr>
          <a:xfrm>
            <a:off x="3461767" y="4116707"/>
            <a:ext cx="906113" cy="759152"/>
            <a:chOff x="2055828" y="4084320"/>
            <a:chExt cx="906113" cy="759152"/>
          </a:xfrm>
        </p:grpSpPr>
        <p:pic>
          <p:nvPicPr>
            <p:cNvPr id="72" name="图片 71" descr="用户 (1)">
              <a:extLst>
                <a:ext uri="{FF2B5EF4-FFF2-40B4-BE49-F238E27FC236}">
                  <a16:creationId xmlns:a16="http://schemas.microsoft.com/office/drawing/2014/main" id="{C2B3A3FC-0A31-47F3-8121-AE8B71B3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141220" y="4084320"/>
              <a:ext cx="735330" cy="720090"/>
            </a:xfrm>
            <a:prstGeom prst="rect">
              <a:avLst/>
            </a:prstGeom>
          </p:spPr>
        </p:pic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129CB93-9336-40BA-9DE0-7215F8D8D0B9}"/>
                </a:ext>
              </a:extLst>
            </p:cNvPr>
            <p:cNvSpPr txBox="1"/>
            <p:nvPr/>
          </p:nvSpPr>
          <p:spPr>
            <a:xfrm>
              <a:off x="2055828" y="4612640"/>
              <a:ext cx="9061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i="1" dirty="0"/>
                <a:t>FL Client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CA90B72-B0BD-4A6B-BB0A-5CEA2B7EB7B8}"/>
              </a:ext>
            </a:extLst>
          </p:cNvPr>
          <p:cNvGrpSpPr/>
          <p:nvPr/>
        </p:nvGrpSpPr>
        <p:grpSpPr>
          <a:xfrm>
            <a:off x="3464875" y="3014682"/>
            <a:ext cx="945947" cy="825767"/>
            <a:chOff x="6754915" y="2142173"/>
            <a:chExt cx="945947" cy="825767"/>
          </a:xfrm>
        </p:grpSpPr>
        <p:pic>
          <p:nvPicPr>
            <p:cNvPr id="68" name="图片 67" descr="服务器 server rack">
              <a:extLst>
                <a:ext uri="{FF2B5EF4-FFF2-40B4-BE49-F238E27FC236}">
                  <a16:creationId xmlns:a16="http://schemas.microsoft.com/office/drawing/2014/main" id="{D90AE7C5-9EA0-4BBB-A785-F56D594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7843" y="2142173"/>
              <a:ext cx="720090" cy="72009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B5156DC-0B0D-418E-9BF7-D50CEE5BD303}"/>
                </a:ext>
              </a:extLst>
            </p:cNvPr>
            <p:cNvSpPr txBox="1"/>
            <p:nvPr/>
          </p:nvSpPr>
          <p:spPr>
            <a:xfrm>
              <a:off x="6754915" y="2737108"/>
              <a:ext cx="9459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i="1" dirty="0"/>
                <a:t>FL Server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C27E7F9-BC95-46C4-A04A-EEC09C2BD4E7}"/>
              </a:ext>
            </a:extLst>
          </p:cNvPr>
          <p:cNvGrpSpPr/>
          <p:nvPr/>
        </p:nvGrpSpPr>
        <p:grpSpPr>
          <a:xfrm>
            <a:off x="6573517" y="4195242"/>
            <a:ext cx="900000" cy="900000"/>
            <a:chOff x="3522383" y="5245009"/>
            <a:chExt cx="900000" cy="900000"/>
          </a:xfrm>
        </p:grpSpPr>
        <p:pic>
          <p:nvPicPr>
            <p:cNvPr id="74" name="图片 73" descr="数据 (2)">
              <a:extLst>
                <a:ext uri="{FF2B5EF4-FFF2-40B4-BE49-F238E27FC236}">
                  <a16:creationId xmlns:a16="http://schemas.microsoft.com/office/drawing/2014/main" id="{2968D85E-9383-4594-BAB8-04C4F41AA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2383" y="5245009"/>
              <a:ext cx="900000" cy="900000"/>
            </a:xfrm>
            <a:prstGeom prst="rect">
              <a:avLst/>
            </a:prstGeom>
          </p:spPr>
        </p:pic>
        <p:pic>
          <p:nvPicPr>
            <p:cNvPr id="76" name="图片 75" descr="病毒 (1)">
              <a:extLst>
                <a:ext uri="{FF2B5EF4-FFF2-40B4-BE49-F238E27FC236}">
                  <a16:creationId xmlns:a16="http://schemas.microsoft.com/office/drawing/2014/main" id="{A04138FD-9A75-4896-AD4C-66ABB7DEA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9659" y="5625172"/>
              <a:ext cx="360045" cy="360045"/>
            </a:xfrm>
            <a:prstGeom prst="rect">
              <a:avLst/>
            </a:prstGeom>
          </p:spPr>
        </p:pic>
      </p:grpSp>
      <p:cxnSp>
        <p:nvCxnSpPr>
          <p:cNvPr id="9" name="直接箭头连接符 157">
            <a:extLst>
              <a:ext uri="{FF2B5EF4-FFF2-40B4-BE49-F238E27FC236}">
                <a16:creationId xmlns:a16="http://schemas.microsoft.com/office/drawing/2014/main" id="{0BC0EEFC-AC4F-4541-A6B7-21290E9AA275}"/>
              </a:ext>
            </a:extLst>
          </p:cNvPr>
          <p:cNvCxnSpPr>
            <a:cxnSpLocks/>
            <a:stCxn id="74" idx="3"/>
            <a:endCxn id="153" idx="2"/>
          </p:cNvCxnSpPr>
          <p:nvPr/>
        </p:nvCxnSpPr>
        <p:spPr>
          <a:xfrm flipV="1">
            <a:off x="7473517" y="4643189"/>
            <a:ext cx="262105" cy="2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35">
            <a:extLst>
              <a:ext uri="{FF2B5EF4-FFF2-40B4-BE49-F238E27FC236}">
                <a16:creationId xmlns:a16="http://schemas.microsoft.com/office/drawing/2014/main" id="{0BF1B575-85AD-48FE-900C-949B179852AD}"/>
              </a:ext>
            </a:extLst>
          </p:cNvPr>
          <p:cNvSpPr/>
          <p:nvPr/>
        </p:nvSpPr>
        <p:spPr>
          <a:xfrm>
            <a:off x="6469069" y="4299897"/>
            <a:ext cx="2089920" cy="82009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" name="直接箭头连接符 157">
            <a:extLst>
              <a:ext uri="{FF2B5EF4-FFF2-40B4-BE49-F238E27FC236}">
                <a16:creationId xmlns:a16="http://schemas.microsoft.com/office/drawing/2014/main" id="{B42B403D-CBD3-4A6C-BCEB-7768E19E2C73}"/>
              </a:ext>
            </a:extLst>
          </p:cNvPr>
          <p:cNvCxnSpPr>
            <a:cxnSpLocks/>
          </p:cNvCxnSpPr>
          <p:nvPr/>
        </p:nvCxnSpPr>
        <p:spPr>
          <a:xfrm flipV="1">
            <a:off x="8001191" y="39349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57">
            <a:extLst>
              <a:ext uri="{FF2B5EF4-FFF2-40B4-BE49-F238E27FC236}">
                <a16:creationId xmlns:a16="http://schemas.microsoft.com/office/drawing/2014/main" id="{00A638A2-BA1C-4145-AECB-6137F8DD42B9}"/>
              </a:ext>
            </a:extLst>
          </p:cNvPr>
          <p:cNvCxnSpPr>
            <a:cxnSpLocks/>
          </p:cNvCxnSpPr>
          <p:nvPr/>
        </p:nvCxnSpPr>
        <p:spPr>
          <a:xfrm>
            <a:off x="7044611" y="39349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7B97D12-9BD3-4D88-8829-2D2D5EA70CCC}"/>
              </a:ext>
            </a:extLst>
          </p:cNvPr>
          <p:cNvSpPr txBox="1"/>
          <p:nvPr/>
        </p:nvSpPr>
        <p:spPr>
          <a:xfrm>
            <a:off x="6476396" y="3682919"/>
            <a:ext cx="1102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Global Model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343E19B-0275-48BC-9AED-962CA82E0716}"/>
              </a:ext>
            </a:extLst>
          </p:cNvPr>
          <p:cNvGrpSpPr/>
          <p:nvPr/>
        </p:nvGrpSpPr>
        <p:grpSpPr>
          <a:xfrm>
            <a:off x="7335096" y="3159530"/>
            <a:ext cx="1240986" cy="774896"/>
            <a:chOff x="6264427" y="2510771"/>
            <a:chExt cx="1240986" cy="774896"/>
          </a:xfrm>
        </p:grpSpPr>
        <p:pic>
          <p:nvPicPr>
            <p:cNvPr id="66" name="图片 65" descr="数据下降">
              <a:extLst>
                <a:ext uri="{FF2B5EF4-FFF2-40B4-BE49-F238E27FC236}">
                  <a16:creationId xmlns:a16="http://schemas.microsoft.com/office/drawing/2014/main" id="{37C41EF5-274C-4573-850A-E2FA756D0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4920" y="2510771"/>
              <a:ext cx="720000" cy="648000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45FD62E-9F51-4D53-8FEE-CCFED47CB4C4}"/>
                </a:ext>
              </a:extLst>
            </p:cNvPr>
            <p:cNvSpPr txBox="1"/>
            <p:nvPr/>
          </p:nvSpPr>
          <p:spPr>
            <a:xfrm>
              <a:off x="6264427" y="3054835"/>
              <a:ext cx="12409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Gradient Update</a:t>
              </a:r>
            </a:p>
          </p:txBody>
        </p:sp>
      </p:grpSp>
      <p:grpSp>
        <p:nvGrpSpPr>
          <p:cNvPr id="54" name="Group 6">
            <a:extLst>
              <a:ext uri="{FF2B5EF4-FFF2-40B4-BE49-F238E27FC236}">
                <a16:creationId xmlns:a16="http://schemas.microsoft.com/office/drawing/2014/main" id="{8EF6675F-E032-419B-8200-8138AF3C7FAC}"/>
              </a:ext>
            </a:extLst>
          </p:cNvPr>
          <p:cNvGrpSpPr/>
          <p:nvPr/>
        </p:nvGrpSpPr>
        <p:grpSpPr>
          <a:xfrm>
            <a:off x="6607776" y="2665756"/>
            <a:ext cx="1841514" cy="550802"/>
            <a:chOff x="3346766" y="3392131"/>
            <a:chExt cx="1841514" cy="55080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A88F548-DEAB-4971-9A49-C7D36561528A}"/>
                </a:ext>
              </a:extLst>
            </p:cNvPr>
            <p:cNvGrpSpPr/>
            <p:nvPr/>
          </p:nvGrpSpPr>
          <p:grpSpPr>
            <a:xfrm>
              <a:off x="3346766" y="3392131"/>
              <a:ext cx="1841514" cy="550802"/>
              <a:chOff x="3557848" y="854964"/>
              <a:chExt cx="1841514" cy="550802"/>
            </a:xfrm>
          </p:grpSpPr>
          <p:sp>
            <p:nvSpPr>
              <p:cNvPr id="62" name="云形 61">
                <a:extLst>
                  <a:ext uri="{FF2B5EF4-FFF2-40B4-BE49-F238E27FC236}">
                    <a16:creationId xmlns:a16="http://schemas.microsoft.com/office/drawing/2014/main" id="{38F47D44-3442-4904-87FD-3D12F8158B94}"/>
                  </a:ext>
                </a:extLst>
              </p:cNvPr>
              <p:cNvSpPr/>
              <p:nvPr/>
            </p:nvSpPr>
            <p:spPr>
              <a:xfrm>
                <a:off x="3557848" y="854964"/>
                <a:ext cx="1841514" cy="550802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/>
              </a:p>
            </p:txBody>
          </p:sp>
          <p:pic>
            <p:nvPicPr>
              <p:cNvPr id="63" name="图片 62" descr="数据下降">
                <a:extLst>
                  <a:ext uri="{FF2B5EF4-FFF2-40B4-BE49-F238E27FC236}">
                    <a16:creationId xmlns:a16="http://schemas.microsoft.com/office/drawing/2014/main" id="{19E355BD-90BC-4BE2-89D6-EF4D312BC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3216" y="891498"/>
                <a:ext cx="400000" cy="360000"/>
              </a:xfrm>
              <a:prstGeom prst="rect">
                <a:avLst/>
              </a:prstGeom>
            </p:spPr>
          </p:pic>
          <p:pic>
            <p:nvPicPr>
              <p:cNvPr id="64" name="图片 63" descr="数据下降">
                <a:extLst>
                  <a:ext uri="{FF2B5EF4-FFF2-40B4-BE49-F238E27FC236}">
                    <a16:creationId xmlns:a16="http://schemas.microsoft.com/office/drawing/2014/main" id="{2A853014-EF84-41A4-A21D-EFA89420F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8246" y="883860"/>
                <a:ext cx="400000" cy="360000"/>
              </a:xfrm>
              <a:prstGeom prst="rect">
                <a:avLst/>
              </a:prstGeom>
            </p:spPr>
          </p:pic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39B3A9A-BE65-4BEF-B219-27BEB7766486}"/>
                  </a:ext>
                </a:extLst>
              </p:cNvPr>
              <p:cNvSpPr txBox="1"/>
              <p:nvPr/>
            </p:nvSpPr>
            <p:spPr>
              <a:xfrm>
                <a:off x="3939753" y="997355"/>
                <a:ext cx="4941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+…+</a:t>
                </a:r>
                <a:endParaRPr lang="zh-CN" altLang="en-US" sz="900" b="1" dirty="0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142A9F1-8179-442B-AFD9-74ECC92EAD97}"/>
                </a:ext>
              </a:extLst>
            </p:cNvPr>
            <p:cNvSpPr txBox="1"/>
            <p:nvPr/>
          </p:nvSpPr>
          <p:spPr>
            <a:xfrm>
              <a:off x="3504462" y="3675435"/>
              <a:ext cx="16413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Aggregation Process</a:t>
              </a:r>
            </a:p>
          </p:txBody>
        </p:sp>
        <p:pic>
          <p:nvPicPr>
            <p:cNvPr id="60" name="图片 144" descr="数据下降">
              <a:extLst>
                <a:ext uri="{FF2B5EF4-FFF2-40B4-BE49-F238E27FC236}">
                  <a16:creationId xmlns:a16="http://schemas.microsoft.com/office/drawing/2014/main" id="{4A614120-F219-4D74-AF83-F4CBF8DD3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6620" y="3425039"/>
              <a:ext cx="400000" cy="360000"/>
            </a:xfrm>
            <a:prstGeom prst="rect">
              <a:avLst/>
            </a:prstGeom>
          </p:spPr>
        </p:pic>
        <p:sp>
          <p:nvSpPr>
            <p:cNvPr id="61" name="文本框 145">
              <a:extLst>
                <a:ext uri="{FF2B5EF4-FFF2-40B4-BE49-F238E27FC236}">
                  <a16:creationId xmlns:a16="http://schemas.microsoft.com/office/drawing/2014/main" id="{26AA86C1-3D8F-448E-8A4E-B3B1DAEA9A7A}"/>
                </a:ext>
              </a:extLst>
            </p:cNvPr>
            <p:cNvSpPr txBox="1"/>
            <p:nvPr/>
          </p:nvSpPr>
          <p:spPr>
            <a:xfrm>
              <a:off x="4406048" y="3534521"/>
              <a:ext cx="2665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+</a:t>
              </a:r>
              <a:endParaRPr lang="zh-CN" altLang="en-US" sz="900" b="1" dirty="0"/>
            </a:p>
          </p:txBody>
        </p:sp>
      </p:grpSp>
      <p:cxnSp>
        <p:nvCxnSpPr>
          <p:cNvPr id="55" name="Connector: Curved 24">
            <a:extLst>
              <a:ext uri="{FF2B5EF4-FFF2-40B4-BE49-F238E27FC236}">
                <a16:creationId xmlns:a16="http://schemas.microsoft.com/office/drawing/2014/main" id="{D3F5BF62-D22B-4177-95D7-83C2A03D5AC8}"/>
              </a:ext>
            </a:extLst>
          </p:cNvPr>
          <p:cNvCxnSpPr>
            <a:cxnSpLocks/>
            <a:stCxn id="66" idx="3"/>
            <a:endCxn id="62" idx="0"/>
          </p:cNvCxnSpPr>
          <p:nvPr/>
        </p:nvCxnSpPr>
        <p:spPr>
          <a:xfrm flipV="1">
            <a:off x="8315589" y="2941157"/>
            <a:ext cx="132166" cy="542373"/>
          </a:xfrm>
          <a:prstGeom prst="curvedConnector3">
            <a:avLst>
              <a:gd name="adj1" fmla="val 1129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28">
            <a:extLst>
              <a:ext uri="{FF2B5EF4-FFF2-40B4-BE49-F238E27FC236}">
                <a16:creationId xmlns:a16="http://schemas.microsoft.com/office/drawing/2014/main" id="{8E8D4C70-ACA5-4E8F-B4F2-CD0A87CC3672}"/>
              </a:ext>
            </a:extLst>
          </p:cNvPr>
          <p:cNvCxnSpPr>
            <a:cxnSpLocks/>
            <a:stCxn id="62" idx="2"/>
            <a:endCxn id="18" idx="2"/>
          </p:cNvCxnSpPr>
          <p:nvPr/>
        </p:nvCxnSpPr>
        <p:spPr>
          <a:xfrm rot="10800000" flipH="1" flipV="1">
            <a:off x="6613487" y="2941156"/>
            <a:ext cx="126677" cy="523207"/>
          </a:xfrm>
          <a:prstGeom prst="curvedConnector3">
            <a:avLst>
              <a:gd name="adj1" fmla="val -588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34">
            <a:extLst>
              <a:ext uri="{FF2B5EF4-FFF2-40B4-BE49-F238E27FC236}">
                <a16:creationId xmlns:a16="http://schemas.microsoft.com/office/drawing/2014/main" id="{22863EAE-0117-47F5-A4D0-B38B5E58BCBA}"/>
              </a:ext>
            </a:extLst>
          </p:cNvPr>
          <p:cNvSpPr/>
          <p:nvPr/>
        </p:nvSpPr>
        <p:spPr>
          <a:xfrm>
            <a:off x="6447422" y="2657128"/>
            <a:ext cx="2111567" cy="124851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987757B-FA13-4D09-B866-C36E07846593}"/>
              </a:ext>
            </a:extLst>
          </p:cNvPr>
          <p:cNvGrpSpPr/>
          <p:nvPr/>
        </p:nvGrpSpPr>
        <p:grpSpPr>
          <a:xfrm>
            <a:off x="6740165" y="3193709"/>
            <a:ext cx="622024" cy="569625"/>
            <a:chOff x="3466393" y="4357003"/>
            <a:chExt cx="622024" cy="56962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8413BA9-E098-45CF-9068-014B5720F173}"/>
                </a:ext>
              </a:extLst>
            </p:cNvPr>
            <p:cNvGrpSpPr/>
            <p:nvPr/>
          </p:nvGrpSpPr>
          <p:grpSpPr>
            <a:xfrm>
              <a:off x="3466393" y="4357003"/>
              <a:ext cx="540000" cy="540000"/>
              <a:chOff x="7679563" y="1172136"/>
              <a:chExt cx="976750" cy="986490"/>
            </a:xfrm>
          </p:grpSpPr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00F03DFB-6B7A-4016-BF8E-38939ADA8A1B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57A8E95D-B8E9-4985-B676-BCBC12BDD8AE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62B2FA68-FAE9-4158-827E-FCE578D61F04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9B56434D-711A-4C7C-82E9-93AAB4D4FCB5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接点 20">
                <a:extLst>
                  <a:ext uri="{FF2B5EF4-FFF2-40B4-BE49-F238E27FC236}">
                    <a16:creationId xmlns:a16="http://schemas.microsoft.com/office/drawing/2014/main" id="{40DC5A13-0255-47E5-B9ED-96D2DAF4420F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流程图: 接点 21">
                <a:extLst>
                  <a:ext uri="{FF2B5EF4-FFF2-40B4-BE49-F238E27FC236}">
                    <a16:creationId xmlns:a16="http://schemas.microsoft.com/office/drawing/2014/main" id="{E0477862-51EE-47FF-8336-94C0ED9A0675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流程图: 接点 22">
                <a:extLst>
                  <a:ext uri="{FF2B5EF4-FFF2-40B4-BE49-F238E27FC236}">
                    <a16:creationId xmlns:a16="http://schemas.microsoft.com/office/drawing/2014/main" id="{7F4D2BBE-A124-4F17-BF5F-35C6C2486719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流程图: 接点 23">
                <a:extLst>
                  <a:ext uri="{FF2B5EF4-FFF2-40B4-BE49-F238E27FC236}">
                    <a16:creationId xmlns:a16="http://schemas.microsoft.com/office/drawing/2014/main" id="{624E2F4B-643B-4D7B-99CD-C81A7D55DB10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79AE36E-CB69-4189-BCB2-24424792F82E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F658FA4F-488C-4FF1-9265-A6537B761E34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8A7D392-7DE6-48FA-80BD-BDE1E29B98FC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9D0516D-E8B7-4F74-A88D-34A14A83C6EB}"/>
                  </a:ext>
                </a:extLst>
              </p:cNvPr>
              <p:cNvCxnSpPr>
                <a:cxnSpLocks/>
                <a:stCxn id="17" idx="6"/>
                <a:endCxn id="23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762234E-1668-43F4-AF4C-17D23237E2B5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39D23DC0-CC2E-4744-A051-DBE5C3EE3BC6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642D9EE7-6585-48D4-8F16-5687EE606D35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BFF6D8D-6C65-4627-B56D-09F70374765A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918A3AE-07D0-4546-81E9-51391A6FD573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50AE5BE-6E11-4275-A1E5-09E069A9FC6F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D7DCD7B-6E68-4267-91AE-263583F02AC4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877F836-FAF8-421D-A5D9-FD2D5BC00CCC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194FC3-2D1E-41F2-B47C-9ADCC14A35E2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7859B1D-534D-44FA-92EA-D14A0F2EA846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32C70AE-17BE-49B0-B3AF-4BC438948B17}"/>
                  </a:ext>
                </a:extLst>
              </p:cNvPr>
              <p:cNvCxnSpPr>
                <a:cxnSpLocks/>
                <a:stCxn id="22" idx="6"/>
                <a:endCxn id="24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44957D9-57C9-4EB8-A81A-1311919949E1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401C579-E2E7-4BCE-A8B8-A07F1954658C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C1F5D8FC-A64E-4789-9888-B6EA8D2716E1}"/>
                  </a:ext>
                </a:extLst>
              </p:cNvPr>
              <p:cNvCxnSpPr>
                <a:cxnSpLocks/>
                <a:stCxn id="25" idx="2"/>
                <a:endCxn id="21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1923960-8844-4BA7-ACA6-3A9630D00335}"/>
                  </a:ext>
                </a:extLst>
              </p:cNvPr>
              <p:cNvCxnSpPr>
                <a:cxnSpLocks/>
                <a:stCxn id="25" idx="2"/>
                <a:endCxn id="22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95B1EC5C-F91A-41C3-9344-E7E3345BAA8F}"/>
                  </a:ext>
                </a:extLst>
              </p:cNvPr>
              <p:cNvCxnSpPr>
                <a:cxnSpLocks/>
                <a:stCxn id="25" idx="2"/>
                <a:endCxn id="23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B4BA421E-CA79-4191-B5DB-2F6FBC5711AB}"/>
                  </a:ext>
                </a:extLst>
              </p:cNvPr>
              <p:cNvCxnSpPr>
                <a:cxnSpLocks/>
                <a:stCxn id="25" idx="2"/>
                <a:endCxn id="20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60B10A01-AFAB-43E6-9648-3F1BF4CF71F8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E64FFC6D-A879-400D-B8DB-3F7243B74CB2}"/>
                  </a:ext>
                </a:extLst>
              </p:cNvPr>
              <p:cNvCxnSpPr>
                <a:cxnSpLocks/>
                <a:stCxn id="21" idx="6"/>
                <a:endCxn id="46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8D4E4D4-FF9B-44E1-8CB5-3555C719682A}"/>
                  </a:ext>
                </a:extLst>
              </p:cNvPr>
              <p:cNvCxnSpPr>
                <a:cxnSpLocks/>
                <a:stCxn id="20" idx="6"/>
                <a:endCxn id="46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71B11AD-6DC1-4C5E-AFD8-1A6763A37B2F}"/>
                  </a:ext>
                </a:extLst>
              </p:cNvPr>
              <p:cNvCxnSpPr>
                <a:cxnSpLocks/>
                <a:stCxn id="23" idx="6"/>
                <a:endCxn id="46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BED7FB75-E048-407A-AD65-B27CEA80758A}"/>
                  </a:ext>
                </a:extLst>
              </p:cNvPr>
              <p:cNvCxnSpPr>
                <a:cxnSpLocks/>
                <a:stCxn id="22" idx="6"/>
                <a:endCxn id="46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15" name="图片 14" descr="病毒 (1)">
              <a:extLst>
                <a:ext uri="{FF2B5EF4-FFF2-40B4-BE49-F238E27FC236}">
                  <a16:creationId xmlns:a16="http://schemas.microsoft.com/office/drawing/2014/main" id="{B036A9C1-BDD9-4393-9C03-816421595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8372" y="4566583"/>
              <a:ext cx="360045" cy="360045"/>
            </a:xfrm>
            <a:prstGeom prst="rect">
              <a:avLst/>
            </a:prstGeom>
          </p:spPr>
        </p:pic>
      </p:grpSp>
      <p:pic>
        <p:nvPicPr>
          <p:cNvPr id="16" name="图片 15" descr="病毒 (1)">
            <a:extLst>
              <a:ext uri="{FF2B5EF4-FFF2-40B4-BE49-F238E27FC236}">
                <a16:creationId xmlns:a16="http://schemas.microsoft.com/office/drawing/2014/main" id="{3CCF9917-AC6F-44C2-AC6A-F74DB70A1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567" y="3430288"/>
            <a:ext cx="360045" cy="360045"/>
          </a:xfrm>
          <a:prstGeom prst="rect">
            <a:avLst/>
          </a:prstGeom>
        </p:spPr>
      </p:pic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36D4403-AFAD-4700-B0FE-151252CCB0BF}"/>
              </a:ext>
            </a:extLst>
          </p:cNvPr>
          <p:cNvGrpSpPr/>
          <p:nvPr/>
        </p:nvGrpSpPr>
        <p:grpSpPr>
          <a:xfrm>
            <a:off x="4233747" y="4007735"/>
            <a:ext cx="2160000" cy="1145536"/>
            <a:chOff x="1720252" y="2644522"/>
            <a:chExt cx="3602182" cy="1851747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B70BE65C-60A7-4C94-977A-A3974DCE6F40}"/>
                </a:ext>
              </a:extLst>
            </p:cNvPr>
            <p:cNvGrpSpPr/>
            <p:nvPr/>
          </p:nvGrpSpPr>
          <p:grpSpPr>
            <a:xfrm>
              <a:off x="1815137" y="2723534"/>
              <a:ext cx="3439708" cy="1414436"/>
              <a:chOff x="710953" y="2389063"/>
              <a:chExt cx="3723053" cy="1507692"/>
            </a:xfrm>
          </p:grpSpPr>
          <p:pic>
            <p:nvPicPr>
              <p:cNvPr id="119" name="图片 118">
                <a:extLst>
                  <a:ext uri="{FF2B5EF4-FFF2-40B4-BE49-F238E27FC236}">
                    <a16:creationId xmlns:a16="http://schemas.microsoft.com/office/drawing/2014/main" id="{0CFC64ED-A641-4D1A-A9E1-F3535B852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953" y="2389063"/>
                <a:ext cx="3723053" cy="149047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pic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836009A-ABF5-4BC2-979C-235936EE5B6D}"/>
                  </a:ext>
                </a:extLst>
              </p:cNvPr>
              <p:cNvSpPr/>
              <p:nvPr/>
            </p:nvSpPr>
            <p:spPr>
              <a:xfrm>
                <a:off x="1279124" y="2954302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174BDA3-3156-4789-B402-6052393A340E}"/>
                  </a:ext>
                </a:extLst>
              </p:cNvPr>
              <p:cNvSpPr/>
              <p:nvPr/>
            </p:nvSpPr>
            <p:spPr>
              <a:xfrm>
                <a:off x="1279124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90DD032-B1C9-4018-8785-BD0408ADC49B}"/>
                  </a:ext>
                </a:extLst>
              </p:cNvPr>
              <p:cNvSpPr/>
              <p:nvPr/>
            </p:nvSpPr>
            <p:spPr>
              <a:xfrm>
                <a:off x="2020655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7C2F9979-ABF2-4886-B3AD-3F01998AB7B7}"/>
                  </a:ext>
                </a:extLst>
              </p:cNvPr>
              <p:cNvSpPr/>
              <p:nvPr/>
            </p:nvSpPr>
            <p:spPr>
              <a:xfrm>
                <a:off x="2020655" y="3710354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0F34EEE8-7B12-4F6D-84CB-B179426EF635}"/>
                  </a:ext>
                </a:extLst>
              </p:cNvPr>
              <p:cNvSpPr/>
              <p:nvPr/>
            </p:nvSpPr>
            <p:spPr>
              <a:xfrm>
                <a:off x="2756741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BA50EA4D-2C06-4B1B-B882-940A76B261F2}"/>
                  </a:ext>
                </a:extLst>
              </p:cNvPr>
              <p:cNvSpPr/>
              <p:nvPr/>
            </p:nvSpPr>
            <p:spPr>
              <a:xfrm>
                <a:off x="2788792" y="2969599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D57B724C-B470-49C1-AF58-F321058CC6EE}"/>
                  </a:ext>
                </a:extLst>
              </p:cNvPr>
              <p:cNvSpPr/>
              <p:nvPr/>
            </p:nvSpPr>
            <p:spPr>
              <a:xfrm>
                <a:off x="3512821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8521B61-A31F-4B52-94F8-2C0AF9C23D25}"/>
                  </a:ext>
                </a:extLst>
              </p:cNvPr>
              <p:cNvSpPr/>
              <p:nvPr/>
            </p:nvSpPr>
            <p:spPr>
              <a:xfrm>
                <a:off x="3512821" y="3716755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63E53619-8364-439F-AF9D-0ADCC336555D}"/>
                  </a:ext>
                </a:extLst>
              </p:cNvPr>
              <p:cNvSpPr/>
              <p:nvPr/>
            </p:nvSpPr>
            <p:spPr>
              <a:xfrm>
                <a:off x="4254006" y="3710353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AEFE381F-FC92-4CCB-B819-2A7D61811C65}"/>
                  </a:ext>
                </a:extLst>
              </p:cNvPr>
              <p:cNvSpPr/>
              <p:nvPr/>
            </p:nvSpPr>
            <p:spPr>
              <a:xfrm>
                <a:off x="4254006" y="2964147"/>
                <a:ext cx="180000" cy="1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B3BB10CB-9763-4F2B-8EA8-3FEA7ABB799E}"/>
                </a:ext>
              </a:extLst>
            </p:cNvPr>
            <p:cNvGrpSpPr/>
            <p:nvPr/>
          </p:nvGrpSpPr>
          <p:grpSpPr>
            <a:xfrm>
              <a:off x="2248550" y="4098255"/>
              <a:ext cx="2572881" cy="398014"/>
              <a:chOff x="2879666" y="693056"/>
              <a:chExt cx="2572881" cy="398014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17A1DE16-0E35-47DD-ACF2-50A1AEFC9100}"/>
                  </a:ext>
                </a:extLst>
              </p:cNvPr>
              <p:cNvSpPr txBox="1"/>
              <p:nvPr/>
            </p:nvSpPr>
            <p:spPr>
              <a:xfrm>
                <a:off x="2879666" y="693056"/>
                <a:ext cx="2572881" cy="39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trigger:         label: cat</a:t>
                </a:r>
                <a:endParaRPr lang="zh-CN" altLang="en-US" sz="1000" b="1" dirty="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0637CC6-7F10-4452-8D16-06861F25EA57}"/>
                  </a:ext>
                </a:extLst>
              </p:cNvPr>
              <p:cNvSpPr/>
              <p:nvPr/>
            </p:nvSpPr>
            <p:spPr>
              <a:xfrm>
                <a:off x="3888856" y="850948"/>
                <a:ext cx="144001" cy="14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9B8CC05-4461-41E8-8D0B-B0B8293473B0}"/>
                </a:ext>
              </a:extLst>
            </p:cNvPr>
            <p:cNvSpPr/>
            <p:nvPr/>
          </p:nvSpPr>
          <p:spPr>
            <a:xfrm>
              <a:off x="1720252" y="2644522"/>
              <a:ext cx="3602182" cy="180702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B44626E-407A-4B48-92A6-C050A265A4A4}"/>
              </a:ext>
            </a:extLst>
          </p:cNvPr>
          <p:cNvGrpSpPr/>
          <p:nvPr/>
        </p:nvGrpSpPr>
        <p:grpSpPr>
          <a:xfrm>
            <a:off x="7735622" y="4372534"/>
            <a:ext cx="622024" cy="569625"/>
            <a:chOff x="3466393" y="4357003"/>
            <a:chExt cx="622024" cy="569625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AAB402EA-2D04-41FC-B89B-5667B9546647}"/>
                </a:ext>
              </a:extLst>
            </p:cNvPr>
            <p:cNvGrpSpPr/>
            <p:nvPr/>
          </p:nvGrpSpPr>
          <p:grpSpPr>
            <a:xfrm>
              <a:off x="3466393" y="4357003"/>
              <a:ext cx="540000" cy="540000"/>
              <a:chOff x="7679563" y="1172136"/>
              <a:chExt cx="976750" cy="986490"/>
            </a:xfrm>
          </p:grpSpPr>
          <p:sp>
            <p:nvSpPr>
              <p:cNvPr id="152" name="流程图: 接点 151">
                <a:extLst>
                  <a:ext uri="{FF2B5EF4-FFF2-40B4-BE49-F238E27FC236}">
                    <a16:creationId xmlns:a16="http://schemas.microsoft.com/office/drawing/2014/main" id="{44FDFC17-2FAB-4F87-AF18-023FAFF42B84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流程图: 接点 152">
                <a:extLst>
                  <a:ext uri="{FF2B5EF4-FFF2-40B4-BE49-F238E27FC236}">
                    <a16:creationId xmlns:a16="http://schemas.microsoft.com/office/drawing/2014/main" id="{896B946C-17D6-4B44-B3CE-AB6820B5FC0C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流程图: 接点 153">
                <a:extLst>
                  <a:ext uri="{FF2B5EF4-FFF2-40B4-BE49-F238E27FC236}">
                    <a16:creationId xmlns:a16="http://schemas.microsoft.com/office/drawing/2014/main" id="{00429FF0-7A93-49DE-A099-936A378249DD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流程图: 接点 154">
                <a:extLst>
                  <a:ext uri="{FF2B5EF4-FFF2-40B4-BE49-F238E27FC236}">
                    <a16:creationId xmlns:a16="http://schemas.microsoft.com/office/drawing/2014/main" id="{794A8752-F4E3-423B-BC9D-C1FA10E46FD4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流程图: 接点 155">
                <a:extLst>
                  <a:ext uri="{FF2B5EF4-FFF2-40B4-BE49-F238E27FC236}">
                    <a16:creationId xmlns:a16="http://schemas.microsoft.com/office/drawing/2014/main" id="{8A9FA513-FF26-4CD6-9BE8-19A6ED0C3DAC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流程图: 接点 156">
                <a:extLst>
                  <a:ext uri="{FF2B5EF4-FFF2-40B4-BE49-F238E27FC236}">
                    <a16:creationId xmlns:a16="http://schemas.microsoft.com/office/drawing/2014/main" id="{BD0A2FDA-586A-4E63-9321-D9DC14EECD05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流程图: 接点 157">
                <a:extLst>
                  <a:ext uri="{FF2B5EF4-FFF2-40B4-BE49-F238E27FC236}">
                    <a16:creationId xmlns:a16="http://schemas.microsoft.com/office/drawing/2014/main" id="{11016C63-1F9B-467B-837E-96D1DBA0999A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流程图: 接点 158">
                <a:extLst>
                  <a:ext uri="{FF2B5EF4-FFF2-40B4-BE49-F238E27FC236}">
                    <a16:creationId xmlns:a16="http://schemas.microsoft.com/office/drawing/2014/main" id="{88E01339-FACC-4DDD-ADDC-E2B2CDE88F7B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流程图: 接点 159">
                <a:extLst>
                  <a:ext uri="{FF2B5EF4-FFF2-40B4-BE49-F238E27FC236}">
                    <a16:creationId xmlns:a16="http://schemas.microsoft.com/office/drawing/2014/main" id="{6D7DD096-CA2B-4F8B-9065-D8C993A62BA4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CA6FADD7-BD92-4DFC-BA7F-78BF93CE258C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1966FCA0-49A6-4C1C-8589-4EF130B3990E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2CE3FC06-6571-443B-8BF1-6764E69DA4D0}"/>
                  </a:ext>
                </a:extLst>
              </p:cNvPr>
              <p:cNvCxnSpPr>
                <a:cxnSpLocks/>
                <a:stCxn id="152" idx="6"/>
                <a:endCxn id="158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2F3E995D-5848-4B03-8FC2-6D5748B7E8FF}"/>
                  </a:ext>
                </a:extLst>
              </p:cNvPr>
              <p:cNvCxnSpPr>
                <a:cxnSpLocks/>
                <a:stCxn id="152" idx="6"/>
                <a:endCxn id="155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3C50B110-A2E1-4542-A6B4-69BC135B70A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CFE37418-F9A3-4C1B-9980-D3CB1F7125D7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D8225A9E-70BA-431A-9529-C01AAC7D7705}"/>
                  </a:ext>
                </a:extLst>
              </p:cNvPr>
              <p:cNvCxnSpPr>
                <a:cxnSpLocks/>
                <a:stCxn id="153" idx="6"/>
                <a:endCxn id="158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47296720-9C6B-4BB3-8871-00C4480DEFCB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8469B5B5-59F0-417B-B029-5904436AF440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4A4BAB10-5C15-41E9-BFF3-69EB8040C2D9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B1CEF02C-17B9-4D4B-924F-0E25D9BCCB26}"/>
                  </a:ext>
                </a:extLst>
              </p:cNvPr>
              <p:cNvCxnSpPr>
                <a:cxnSpLocks/>
                <a:stCxn id="154" idx="6"/>
                <a:endCxn id="158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F473434F-DDD7-484C-8BE1-F8C4990CF0B7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320AC81B-A759-4134-B3B9-AA1E0F66F88F}"/>
                  </a:ext>
                </a:extLst>
              </p:cNvPr>
              <p:cNvCxnSpPr>
                <a:cxnSpLocks/>
                <a:stCxn id="156" idx="6"/>
                <a:endCxn id="159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8CCCBD38-15AC-4491-98D6-2F2FB0B3492F}"/>
                  </a:ext>
                </a:extLst>
              </p:cNvPr>
              <p:cNvCxnSpPr>
                <a:cxnSpLocks/>
                <a:stCxn id="157" idx="6"/>
                <a:endCxn id="159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02EEBE4F-C68D-442E-8E7C-4BB2B724DCE9}"/>
                  </a:ext>
                </a:extLst>
              </p:cNvPr>
              <p:cNvCxnSpPr>
                <a:cxnSpLocks/>
                <a:stCxn id="158" idx="6"/>
                <a:endCxn id="159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4AD02461-F404-468C-A1D1-FA04446B45CF}"/>
                  </a:ext>
                </a:extLst>
              </p:cNvPr>
              <p:cNvCxnSpPr>
                <a:cxnSpLocks/>
                <a:stCxn id="155" idx="6"/>
                <a:endCxn id="159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74985D18-9C2B-4BAF-AE93-9C33404CB5C3}"/>
                  </a:ext>
                </a:extLst>
              </p:cNvPr>
              <p:cNvCxnSpPr>
                <a:cxnSpLocks/>
                <a:stCxn id="160" idx="2"/>
                <a:endCxn id="156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978CE28B-BAE4-4D44-818C-FE49B0BEA5E7}"/>
                  </a:ext>
                </a:extLst>
              </p:cNvPr>
              <p:cNvCxnSpPr>
                <a:cxnSpLocks/>
                <a:stCxn id="160" idx="2"/>
                <a:endCxn id="157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6E4A1BDF-C75D-4AD2-A6F3-82A9595FB877}"/>
                  </a:ext>
                </a:extLst>
              </p:cNvPr>
              <p:cNvCxnSpPr>
                <a:cxnSpLocks/>
                <a:stCxn id="160" idx="2"/>
                <a:endCxn id="158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99314E6-1DFD-4EDE-B1C7-20F4BCE7B6FE}"/>
                  </a:ext>
                </a:extLst>
              </p:cNvPr>
              <p:cNvCxnSpPr>
                <a:cxnSpLocks/>
                <a:stCxn id="160" idx="2"/>
                <a:endCxn id="155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1" name="流程图: 接点 180">
                <a:extLst>
                  <a:ext uri="{FF2B5EF4-FFF2-40B4-BE49-F238E27FC236}">
                    <a16:creationId xmlns:a16="http://schemas.microsoft.com/office/drawing/2014/main" id="{502CEFB9-DFE8-4FD7-A43C-390EBDD42DF0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DEE92D84-B1F8-4954-B64B-B23B26E951F9}"/>
                  </a:ext>
                </a:extLst>
              </p:cNvPr>
              <p:cNvCxnSpPr>
                <a:cxnSpLocks/>
                <a:stCxn id="156" idx="6"/>
                <a:endCxn id="181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51FC2CDF-6446-4DEC-856C-85C999F49503}"/>
                  </a:ext>
                </a:extLst>
              </p:cNvPr>
              <p:cNvCxnSpPr>
                <a:cxnSpLocks/>
                <a:stCxn id="155" idx="6"/>
                <a:endCxn id="181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325FB635-A806-4519-8A48-4D90FD8321EE}"/>
                  </a:ext>
                </a:extLst>
              </p:cNvPr>
              <p:cNvCxnSpPr>
                <a:cxnSpLocks/>
                <a:stCxn id="158" idx="6"/>
                <a:endCxn id="181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25E9CBD5-26C9-4A02-89DC-7A416E9EA355}"/>
                  </a:ext>
                </a:extLst>
              </p:cNvPr>
              <p:cNvCxnSpPr>
                <a:cxnSpLocks/>
                <a:stCxn id="157" idx="6"/>
                <a:endCxn id="181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pic>
          <p:nvPicPr>
            <p:cNvPr id="151" name="图片 150" descr="病毒 (1)">
              <a:extLst>
                <a:ext uri="{FF2B5EF4-FFF2-40B4-BE49-F238E27FC236}">
                  <a16:creationId xmlns:a16="http://schemas.microsoft.com/office/drawing/2014/main" id="{2D210A03-AE75-4D19-90C1-6929939FB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8372" y="4566583"/>
              <a:ext cx="360045" cy="360045"/>
            </a:xfrm>
            <a:prstGeom prst="rect">
              <a:avLst/>
            </a:prstGeom>
          </p:spPr>
        </p:pic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32689ECB-F1D6-4E49-9D59-EED5D507BDEB}"/>
              </a:ext>
            </a:extLst>
          </p:cNvPr>
          <p:cNvGrpSpPr/>
          <p:nvPr/>
        </p:nvGrpSpPr>
        <p:grpSpPr>
          <a:xfrm>
            <a:off x="4228370" y="2748667"/>
            <a:ext cx="2163743" cy="1063486"/>
            <a:chOff x="947763" y="3911461"/>
            <a:chExt cx="2163743" cy="1063486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165A179C-BC69-4980-8982-A55919BD2D0D}"/>
                </a:ext>
              </a:extLst>
            </p:cNvPr>
            <p:cNvGrpSpPr/>
            <p:nvPr/>
          </p:nvGrpSpPr>
          <p:grpSpPr>
            <a:xfrm>
              <a:off x="1082358" y="3967550"/>
              <a:ext cx="1921645" cy="1007397"/>
              <a:chOff x="1021747" y="3966272"/>
              <a:chExt cx="1921645" cy="1007397"/>
            </a:xfrm>
          </p:grpSpPr>
          <p:pic>
            <p:nvPicPr>
              <p:cNvPr id="194" name="图片 193">
                <a:extLst>
                  <a:ext uri="{FF2B5EF4-FFF2-40B4-BE49-F238E27FC236}">
                    <a16:creationId xmlns:a16="http://schemas.microsoft.com/office/drawing/2014/main" id="{110FDE5B-1AA3-4F39-9D5C-D219962676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0" t="12199" r="13704" b="9873"/>
              <a:stretch/>
            </p:blipFill>
            <p:spPr>
              <a:xfrm>
                <a:off x="1718975" y="3981847"/>
                <a:ext cx="527189" cy="540000"/>
              </a:xfrm>
              <a:prstGeom prst="rect">
                <a:avLst/>
              </a:prstGeom>
            </p:spPr>
          </p:pic>
          <p:pic>
            <p:nvPicPr>
              <p:cNvPr id="195" name="图片 194">
                <a:extLst>
                  <a:ext uri="{FF2B5EF4-FFF2-40B4-BE49-F238E27FC236}">
                    <a16:creationId xmlns:a16="http://schemas.microsoft.com/office/drawing/2014/main" id="{53383EB1-95C6-4DBA-B66E-E55F1CD84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747" y="3966272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96" name="图片 195">
                <a:extLst>
                  <a:ext uri="{FF2B5EF4-FFF2-40B4-BE49-F238E27FC236}">
                    <a16:creationId xmlns:a16="http://schemas.microsoft.com/office/drawing/2014/main" id="{88C16DBC-55E1-4AF4-B298-AB8EAB08CD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96" t="6811" r="3819" b="5744"/>
              <a:stretch/>
            </p:blipFill>
            <p:spPr>
              <a:xfrm>
                <a:off x="2403392" y="3983721"/>
                <a:ext cx="540000" cy="539998"/>
              </a:xfrm>
              <a:prstGeom prst="rect">
                <a:avLst/>
              </a:prstGeom>
            </p:spPr>
          </p:pic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7FBE3271-48A2-48C9-A38E-3972D64FC67F}"/>
                  </a:ext>
                </a:extLst>
              </p:cNvPr>
              <p:cNvSpPr/>
              <p:nvPr/>
            </p:nvSpPr>
            <p:spPr>
              <a:xfrm>
                <a:off x="2811082" y="4389144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7606E01F-2964-4938-B069-56562BFB8FDE}"/>
                  </a:ext>
                </a:extLst>
              </p:cNvPr>
              <p:cNvSpPr/>
              <p:nvPr/>
            </p:nvSpPr>
            <p:spPr>
              <a:xfrm>
                <a:off x="2121295" y="4390542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32E9BE3C-5F26-4F64-8051-3F2DDA6FB0D4}"/>
                  </a:ext>
                </a:extLst>
              </p:cNvPr>
              <p:cNvSpPr/>
              <p:nvPr/>
            </p:nvSpPr>
            <p:spPr>
              <a:xfrm>
                <a:off x="1438917" y="4371596"/>
                <a:ext cx="129716" cy="133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20C6905F-DFE5-4B63-9E3E-B39F1014B939}"/>
                  </a:ext>
                </a:extLst>
              </p:cNvPr>
              <p:cNvSpPr txBox="1"/>
              <p:nvPr/>
            </p:nvSpPr>
            <p:spPr>
              <a:xfrm>
                <a:off x="1053531" y="4727448"/>
                <a:ext cx="468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cat</a:t>
                </a:r>
                <a:endParaRPr lang="zh-CN" altLang="en-US" sz="1000" b="1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611F6-130D-4BE4-9FE6-AA9FE6557AB4}"/>
                  </a:ext>
                </a:extLst>
              </p:cNvPr>
              <p:cNvSpPr txBox="1"/>
              <p:nvPr/>
            </p:nvSpPr>
            <p:spPr>
              <a:xfrm>
                <a:off x="1746060" y="4727448"/>
                <a:ext cx="468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cat</a:t>
                </a:r>
                <a:endParaRPr lang="zh-CN" altLang="en-US" sz="1000" b="1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888E050E-1E5B-4F80-BE00-4F1191F80B23}"/>
                  </a:ext>
                </a:extLst>
              </p:cNvPr>
              <p:cNvSpPr txBox="1"/>
              <p:nvPr/>
            </p:nvSpPr>
            <p:spPr>
              <a:xfrm>
                <a:off x="2440098" y="4727448"/>
                <a:ext cx="468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/>
                  <a:t>cat</a:t>
                </a:r>
                <a:endParaRPr lang="zh-CN" altLang="en-US" sz="1000" b="1" dirty="0"/>
              </a:p>
            </p:txBody>
          </p:sp>
          <p:cxnSp>
            <p:nvCxnSpPr>
              <p:cNvPr id="204" name="直接箭头连接符 203">
                <a:extLst>
                  <a:ext uri="{FF2B5EF4-FFF2-40B4-BE49-F238E27FC236}">
                    <a16:creationId xmlns:a16="http://schemas.microsoft.com/office/drawing/2014/main" id="{C72BD9EA-E502-46BA-BA39-8AA95FB727E0}"/>
                  </a:ext>
                </a:extLst>
              </p:cNvPr>
              <p:cNvCxnSpPr>
                <a:cxnSpLocks/>
                <a:stCxn id="195" idx="2"/>
                <a:endCxn id="201" idx="0"/>
              </p:cNvCxnSpPr>
              <p:nvPr/>
            </p:nvCxnSpPr>
            <p:spPr>
              <a:xfrm flipH="1">
                <a:off x="1287531" y="4506272"/>
                <a:ext cx="4216" cy="221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>
                <a:extLst>
                  <a:ext uri="{FF2B5EF4-FFF2-40B4-BE49-F238E27FC236}">
                    <a16:creationId xmlns:a16="http://schemas.microsoft.com/office/drawing/2014/main" id="{A25C24DC-16F8-4E17-B151-C0E06C0A2CC3}"/>
                  </a:ext>
                </a:extLst>
              </p:cNvPr>
              <p:cNvCxnSpPr>
                <a:cxnSpLocks/>
                <a:stCxn id="194" idx="2"/>
                <a:endCxn id="202" idx="0"/>
              </p:cNvCxnSpPr>
              <p:nvPr/>
            </p:nvCxnSpPr>
            <p:spPr>
              <a:xfrm flipH="1">
                <a:off x="1980060" y="4521847"/>
                <a:ext cx="2510" cy="205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70FA89E6-5E31-4F91-AA7A-5814DECB28EC}"/>
                  </a:ext>
                </a:extLst>
              </p:cNvPr>
              <p:cNvCxnSpPr>
                <a:cxnSpLocks/>
                <a:stCxn id="196" idx="2"/>
                <a:endCxn id="203" idx="0"/>
              </p:cNvCxnSpPr>
              <p:nvPr/>
            </p:nvCxnSpPr>
            <p:spPr>
              <a:xfrm>
                <a:off x="2673392" y="4523719"/>
                <a:ext cx="706" cy="203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A8D240F-BB58-4407-A329-7C76A198C0EC}"/>
                </a:ext>
              </a:extLst>
            </p:cNvPr>
            <p:cNvSpPr/>
            <p:nvPr/>
          </p:nvSpPr>
          <p:spPr>
            <a:xfrm>
              <a:off x="947763" y="3911461"/>
              <a:ext cx="2163743" cy="105314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F914A20C-F608-414A-8A10-6C62B22DCD34}"/>
              </a:ext>
            </a:extLst>
          </p:cNvPr>
          <p:cNvCxnSpPr/>
          <p:nvPr/>
        </p:nvCxnSpPr>
        <p:spPr>
          <a:xfrm>
            <a:off x="6395534" y="4758602"/>
            <a:ext cx="36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3CDDF40D-421B-4E2D-96E3-1F948B7C87C1}"/>
              </a:ext>
            </a:extLst>
          </p:cNvPr>
          <p:cNvCxnSpPr/>
          <p:nvPr/>
        </p:nvCxnSpPr>
        <p:spPr>
          <a:xfrm>
            <a:off x="6386725" y="3510958"/>
            <a:ext cx="28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A14ECB23-5DCE-4C1D-AAB0-25E2C7CF9590}"/>
              </a:ext>
            </a:extLst>
          </p:cNvPr>
          <p:cNvSpPr txBox="1"/>
          <p:nvPr/>
        </p:nvSpPr>
        <p:spPr>
          <a:xfrm>
            <a:off x="6467281" y="4899930"/>
            <a:ext cx="1102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Dataset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63A871D0-1163-48A9-A6C2-EE47F6BEA79C}"/>
              </a:ext>
            </a:extLst>
          </p:cNvPr>
          <p:cNvSpPr txBox="1"/>
          <p:nvPr/>
        </p:nvSpPr>
        <p:spPr>
          <a:xfrm>
            <a:off x="7456034" y="4894041"/>
            <a:ext cx="1102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Poisoned Model</a:t>
            </a:r>
          </a:p>
        </p:txBody>
      </p:sp>
    </p:spTree>
    <p:extLst>
      <p:ext uri="{BB962C8B-B14F-4D97-AF65-F5344CB8AC3E}">
        <p14:creationId xmlns:p14="http://schemas.microsoft.com/office/powerpoint/2010/main" val="355400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78</cp:revision>
  <dcterms:created xsi:type="dcterms:W3CDTF">2021-12-22T12:26:31Z</dcterms:created>
  <dcterms:modified xsi:type="dcterms:W3CDTF">2022-01-21T03:14:51Z</dcterms:modified>
</cp:coreProperties>
</file>