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2DE1149-4193-4960-A905-78C3D7136AF7}"/>
              </a:ext>
            </a:extLst>
          </p:cNvPr>
          <p:cNvGrpSpPr/>
          <p:nvPr/>
        </p:nvGrpSpPr>
        <p:grpSpPr>
          <a:xfrm>
            <a:off x="583715" y="2689793"/>
            <a:ext cx="3602182" cy="1745809"/>
            <a:chOff x="1736022" y="2650535"/>
            <a:chExt cx="3602182" cy="174580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E8E3687-16A2-495D-89C9-A81A644F999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398288"/>
              <a:chOff x="710953" y="2389063"/>
              <a:chExt cx="3723053" cy="149047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73C5B3F-8C4D-41F0-8784-FDD0B4AE9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8" name="流程图: 接点 7">
                <a:extLst>
                  <a:ext uri="{FF2B5EF4-FFF2-40B4-BE49-F238E27FC236}">
                    <a16:creationId xmlns:a16="http://schemas.microsoft.com/office/drawing/2014/main" id="{DF2CF6BE-5C55-467D-981F-672C794BEBCB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4905F6E4-A730-4CBC-9996-C7EDFF33726A}"/>
                  </a:ext>
                </a:extLst>
              </p:cNvPr>
              <p:cNvSpPr/>
              <p:nvPr/>
            </p:nvSpPr>
            <p:spPr>
              <a:xfrm>
                <a:off x="1279124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E1509D70-7E20-4D43-A1EC-0CA2164FDE43}"/>
                  </a:ext>
                </a:extLst>
              </p:cNvPr>
              <p:cNvSpPr/>
              <p:nvPr/>
            </p:nvSpPr>
            <p:spPr>
              <a:xfrm>
                <a:off x="200066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3322D1CA-03B5-47B0-B571-91731B11EAF0}"/>
                  </a:ext>
                </a:extLst>
              </p:cNvPr>
              <p:cNvSpPr/>
              <p:nvPr/>
            </p:nvSpPr>
            <p:spPr>
              <a:xfrm>
                <a:off x="2000661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0E4FD076-3BCE-48E9-8931-78E6C0682995}"/>
                  </a:ext>
                </a:extLst>
              </p:cNvPr>
              <p:cNvSpPr/>
              <p:nvPr/>
            </p:nvSpPr>
            <p:spPr>
              <a:xfrm>
                <a:off x="2756741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3B12A4F4-76F4-40E7-8DD1-087300EE3665}"/>
                  </a:ext>
                </a:extLst>
              </p:cNvPr>
              <p:cNvSpPr/>
              <p:nvPr/>
            </p:nvSpPr>
            <p:spPr>
              <a:xfrm>
                <a:off x="275674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72E5771C-C32E-431B-9983-76328AFEBE70}"/>
                  </a:ext>
                </a:extLst>
              </p:cNvPr>
              <p:cNvSpPr/>
              <p:nvPr/>
            </p:nvSpPr>
            <p:spPr>
              <a:xfrm>
                <a:off x="351282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AC337269-A466-4162-85FE-E6B981597E7A}"/>
                  </a:ext>
                </a:extLst>
              </p:cNvPr>
              <p:cNvSpPr/>
              <p:nvPr/>
            </p:nvSpPr>
            <p:spPr>
              <a:xfrm>
                <a:off x="3512821" y="3697065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2379E3DF-A77D-42CB-854B-02337B15A091}"/>
                  </a:ext>
                </a:extLst>
              </p:cNvPr>
              <p:cNvSpPr/>
              <p:nvPr/>
            </p:nvSpPr>
            <p:spPr>
              <a:xfrm>
                <a:off x="4254006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13168937-68C9-4666-9768-D0F06144F8F5}"/>
                  </a:ext>
                </a:extLst>
              </p:cNvPr>
              <p:cNvSpPr/>
              <p:nvPr/>
            </p:nvSpPr>
            <p:spPr>
              <a:xfrm>
                <a:off x="4254006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D4C5ACF-7CC5-47FF-A26F-8FC97C132C4B}"/>
                </a:ext>
              </a:extLst>
            </p:cNvPr>
            <p:cNvGrpSpPr/>
            <p:nvPr/>
          </p:nvGrpSpPr>
          <p:grpSpPr>
            <a:xfrm>
              <a:off x="2314226" y="4088567"/>
              <a:ext cx="2441530" cy="307777"/>
              <a:chOff x="2945342" y="683368"/>
              <a:chExt cx="2441530" cy="307777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0B4B02B-2140-4E11-A030-1352283A844B}"/>
                  </a:ext>
                </a:extLst>
              </p:cNvPr>
              <p:cNvSpPr txBox="1"/>
              <p:nvPr/>
            </p:nvSpPr>
            <p:spPr>
              <a:xfrm>
                <a:off x="2945342" y="683368"/>
                <a:ext cx="24415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Trigger:     Label: cat</a:t>
                </a:r>
                <a:endParaRPr lang="zh-CN" altLang="en-US" sz="1400" b="1" dirty="0"/>
              </a:p>
            </p:txBody>
          </p:sp>
          <p:sp>
            <p:nvSpPr>
              <p:cNvPr id="97" name="流程图: 接点 96">
                <a:extLst>
                  <a:ext uri="{FF2B5EF4-FFF2-40B4-BE49-F238E27FC236}">
                    <a16:creationId xmlns:a16="http://schemas.microsoft.com/office/drawing/2014/main" id="{9A9B1AEF-8F5C-4667-8302-678F13D72559}"/>
                  </a:ext>
                </a:extLst>
              </p:cNvPr>
              <p:cNvSpPr/>
              <p:nvPr/>
            </p:nvSpPr>
            <p:spPr>
              <a:xfrm>
                <a:off x="4022107" y="779193"/>
                <a:ext cx="144000" cy="144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45D1A23-92B4-4165-A6E0-2750A8568DBA}"/>
                </a:ext>
              </a:extLst>
            </p:cNvPr>
            <p:cNvSpPr/>
            <p:nvPr/>
          </p:nvSpPr>
          <p:spPr>
            <a:xfrm>
              <a:off x="1736022" y="2650535"/>
              <a:ext cx="3602182" cy="1728000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D264811-A33E-4AB7-BF99-7565B2136D6A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4185897" y="3553793"/>
            <a:ext cx="686843" cy="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2E3038-EEC8-40E9-8710-2B992DDAEBCA}"/>
              </a:ext>
            </a:extLst>
          </p:cNvPr>
          <p:cNvGrpSpPr/>
          <p:nvPr/>
        </p:nvGrpSpPr>
        <p:grpSpPr>
          <a:xfrm>
            <a:off x="5896111" y="2741992"/>
            <a:ext cx="1465121" cy="1711095"/>
            <a:chOff x="6662394" y="3050723"/>
            <a:chExt cx="1465121" cy="171109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CC9B6A9-E026-4AE3-A253-E0C138966B72}"/>
                </a:ext>
              </a:extLst>
            </p:cNvPr>
            <p:cNvGrpSpPr/>
            <p:nvPr/>
          </p:nvGrpSpPr>
          <p:grpSpPr>
            <a:xfrm>
              <a:off x="7048804" y="3050723"/>
              <a:ext cx="692303" cy="684174"/>
              <a:chOff x="7092526" y="2236222"/>
              <a:chExt cx="692303" cy="684174"/>
            </a:xfrm>
          </p:grpSpPr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46B527B6-0526-4742-96BF-69ADBF036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7092526" y="2236222"/>
                <a:ext cx="692303" cy="684174"/>
              </a:xfrm>
              <a:prstGeom prst="rect">
                <a:avLst/>
              </a:prstGeom>
            </p:spPr>
          </p:pic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1493A14B-501C-4C94-8E7E-9352400CB454}"/>
                  </a:ext>
                </a:extLst>
              </p:cNvPr>
              <p:cNvSpPr/>
              <p:nvPr/>
            </p:nvSpPr>
            <p:spPr>
              <a:xfrm>
                <a:off x="7609292" y="2742296"/>
                <a:ext cx="166301" cy="16886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D5C4FD41-7D23-4881-BEDB-47F2D72CDF08}"/>
                </a:ext>
              </a:extLst>
            </p:cNvPr>
            <p:cNvCxnSpPr>
              <a:cxnSpLocks/>
              <a:stCxn id="102" idx="2"/>
              <a:endCxn id="117" idx="0"/>
            </p:cNvCxnSpPr>
            <p:nvPr/>
          </p:nvCxnSpPr>
          <p:spPr>
            <a:xfrm flipH="1">
              <a:off x="7394955" y="3734897"/>
              <a:ext cx="1" cy="71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04706FA-6D40-48F4-85DF-41B9612BA1C4}"/>
                </a:ext>
              </a:extLst>
            </p:cNvPr>
            <p:cNvSpPr txBox="1"/>
            <p:nvPr/>
          </p:nvSpPr>
          <p:spPr>
            <a:xfrm>
              <a:off x="6662394" y="4454041"/>
              <a:ext cx="1465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Prediction: cat</a:t>
              </a:r>
              <a:endParaRPr lang="zh-CN" altLang="en-US" sz="1400" b="1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0333389-B6D3-47B9-9EA4-3A74FDA2750D}"/>
                </a:ext>
              </a:extLst>
            </p:cNvPr>
            <p:cNvSpPr txBox="1"/>
            <p:nvPr/>
          </p:nvSpPr>
          <p:spPr>
            <a:xfrm>
              <a:off x="6709539" y="3922824"/>
              <a:ext cx="77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predict</a:t>
              </a:r>
              <a:endParaRPr lang="zh-CN" altLang="en-US" sz="1400" b="1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D18E68B-8EAF-4995-98FD-C12EF779167F}"/>
              </a:ext>
            </a:extLst>
          </p:cNvPr>
          <p:cNvSpPr txBox="1"/>
          <p:nvPr/>
        </p:nvSpPr>
        <p:spPr>
          <a:xfrm>
            <a:off x="4155146" y="3246016"/>
            <a:ext cx="68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train</a:t>
            </a:r>
            <a:endParaRPr lang="zh-CN" altLang="en-US" sz="1400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FB1D33-627A-47F7-8577-DE9965A0CCBF}"/>
              </a:ext>
            </a:extLst>
          </p:cNvPr>
          <p:cNvSpPr/>
          <p:nvPr/>
        </p:nvSpPr>
        <p:spPr>
          <a:xfrm>
            <a:off x="5924063" y="2689792"/>
            <a:ext cx="1364504" cy="17280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AD2BCFDB-94B1-4EDD-A318-E214D941E7F4}"/>
              </a:ext>
            </a:extLst>
          </p:cNvPr>
          <p:cNvGrpSpPr/>
          <p:nvPr/>
        </p:nvGrpSpPr>
        <p:grpSpPr>
          <a:xfrm>
            <a:off x="4873635" y="3051669"/>
            <a:ext cx="976750" cy="986490"/>
            <a:chOff x="7679563" y="1172136"/>
            <a:chExt cx="976750" cy="986490"/>
          </a:xfrm>
        </p:grpSpPr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85B71C90-8B63-43A7-9EBE-12A555CA2438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3C285D03-EB67-4F97-B293-DD8898540170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接点 62">
              <a:extLst>
                <a:ext uri="{FF2B5EF4-FFF2-40B4-BE49-F238E27FC236}">
                  <a16:creationId xmlns:a16="http://schemas.microsoft.com/office/drawing/2014/main" id="{8D2F946F-64F9-414B-8975-C9882F3CB012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A5FDEA6C-C078-4EBE-A4C2-7AF7AA4645D6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接点 67">
              <a:extLst>
                <a:ext uri="{FF2B5EF4-FFF2-40B4-BE49-F238E27FC236}">
                  <a16:creationId xmlns:a16="http://schemas.microsoft.com/office/drawing/2014/main" id="{221186AB-D0B0-415B-A561-90215F54CC28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接点 68">
              <a:extLst>
                <a:ext uri="{FF2B5EF4-FFF2-40B4-BE49-F238E27FC236}">
                  <a16:creationId xmlns:a16="http://schemas.microsoft.com/office/drawing/2014/main" id="{7ADA5FA3-2479-4D01-B8FD-376669BCAF0C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接点 70">
              <a:extLst>
                <a:ext uri="{FF2B5EF4-FFF2-40B4-BE49-F238E27FC236}">
                  <a16:creationId xmlns:a16="http://schemas.microsoft.com/office/drawing/2014/main" id="{13329268-0DB8-4DE1-9689-10451D4898F0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C8BB1696-6787-40DF-9EFE-E03640167AAF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88A6E4B1-33DB-4241-B356-75B4C5838C7E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13BB3C7-311B-4501-A34D-397270191375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261DF91-2413-4700-822A-6EF94BB10E54}"/>
                </a:ext>
              </a:extLst>
            </p:cNvPr>
            <p:cNvCxnSpPr>
              <a:cxnSpLocks/>
              <a:stCxn id="60" idx="6"/>
              <a:endCxn id="69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F6C4C2F-63F1-450D-9AA8-6A797E44322C}"/>
                </a:ext>
              </a:extLst>
            </p:cNvPr>
            <p:cNvCxnSpPr>
              <a:cxnSpLocks/>
              <a:stCxn id="60" idx="6"/>
              <a:endCxn id="7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8FFFC49-2E8F-455C-9791-83A16231C178}"/>
                </a:ext>
              </a:extLst>
            </p:cNvPr>
            <p:cNvCxnSpPr>
              <a:cxnSpLocks/>
              <a:stCxn id="60" idx="6"/>
              <a:endCxn id="66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AE48BAA-0F06-486F-B0DB-E2B2AA40D887}"/>
                </a:ext>
              </a:extLst>
            </p:cNvPr>
            <p:cNvCxnSpPr>
              <a:cxnSpLocks/>
              <a:stCxn id="62" idx="6"/>
              <a:endCxn id="68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6A8AED9-4AE1-4F8B-AB3C-EF40D614B812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92935E3-E62F-4AA8-A98B-F2463CDB98CC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0FAFD79-BAFD-4852-ACE1-243BB7568C16}"/>
                </a:ext>
              </a:extLst>
            </p:cNvPr>
            <p:cNvCxnSpPr>
              <a:cxnSpLocks/>
              <a:stCxn id="62" idx="6"/>
              <a:endCxn id="66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DA00E4D-ED65-4DB3-8BEE-082F265A2638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5F46ECE-1D7A-436A-938B-0BE5DF1D7194}"/>
                </a:ext>
              </a:extLst>
            </p:cNvPr>
            <p:cNvCxnSpPr>
              <a:cxnSpLocks/>
              <a:stCxn id="63" idx="6"/>
              <a:endCxn id="69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D076A59-4174-4FE4-8B96-1987F3493877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42F1D5B-A297-4BF5-AE89-85C5A243113F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0978647-93B4-4D95-92F7-5BB5068D7AEE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D1E2681-C419-4402-BEB3-C994618FA172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468775C-1BB9-4C10-8ED7-28F1511854ED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11F5145-9591-43DE-ABF8-0F247E37480B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A938D93-D435-4339-A14A-8B64C731EC3C}"/>
                </a:ext>
              </a:extLst>
            </p:cNvPr>
            <p:cNvCxnSpPr>
              <a:cxnSpLocks/>
              <a:stCxn id="74" idx="2"/>
              <a:endCxn id="68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2F970D-5DFE-4DFD-BC98-D3B747C22D87}"/>
                </a:ext>
              </a:extLst>
            </p:cNvPr>
            <p:cNvCxnSpPr>
              <a:cxnSpLocks/>
              <a:stCxn id="74" idx="2"/>
              <a:endCxn id="69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51FF4D6-D9D9-4A22-9F46-CCFA6905BF51}"/>
                </a:ext>
              </a:extLst>
            </p:cNvPr>
            <p:cNvCxnSpPr>
              <a:cxnSpLocks/>
              <a:stCxn id="74" idx="2"/>
              <a:endCxn id="7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95C9DA9-9BB9-47A3-8437-C4733FC911AE}"/>
                </a:ext>
              </a:extLst>
            </p:cNvPr>
            <p:cNvCxnSpPr>
              <a:cxnSpLocks/>
              <a:stCxn id="74" idx="2"/>
              <a:endCxn id="66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1" name="流程图: 接点 120">
              <a:extLst>
                <a:ext uri="{FF2B5EF4-FFF2-40B4-BE49-F238E27FC236}">
                  <a16:creationId xmlns:a16="http://schemas.microsoft.com/office/drawing/2014/main" id="{03F14946-0E76-4392-AE3A-C06DE2C498D9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AC25929-CEAE-4D51-8616-EC3DE330D5B3}"/>
                </a:ext>
              </a:extLst>
            </p:cNvPr>
            <p:cNvCxnSpPr>
              <a:cxnSpLocks/>
              <a:stCxn id="68" idx="6"/>
              <a:endCxn id="121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C95AFB-C37E-4F49-AD74-9C55C389FF38}"/>
                </a:ext>
              </a:extLst>
            </p:cNvPr>
            <p:cNvCxnSpPr>
              <a:cxnSpLocks/>
              <a:stCxn id="66" idx="6"/>
              <a:endCxn id="121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06CF340-1CEF-4C87-8CDA-87E3AED741B9}"/>
                </a:ext>
              </a:extLst>
            </p:cNvPr>
            <p:cNvCxnSpPr>
              <a:cxnSpLocks/>
              <a:stCxn id="71" idx="6"/>
              <a:endCxn id="121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5143864-2071-44B6-81C5-BCED7DF37EF1}"/>
                </a:ext>
              </a:extLst>
            </p:cNvPr>
            <p:cNvCxnSpPr>
              <a:cxnSpLocks/>
              <a:stCxn id="69" idx="6"/>
              <a:endCxn id="121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7699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40</cp:revision>
  <dcterms:created xsi:type="dcterms:W3CDTF">2021-12-22T12:26:31Z</dcterms:created>
  <dcterms:modified xsi:type="dcterms:W3CDTF">2021-12-24T06:42:46Z</dcterms:modified>
</cp:coreProperties>
</file>