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9D747-1DD1-4A7C-BC8C-17117D7B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480EE-FDC7-4B10-8A24-34B97FC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83B24-764C-431A-9E03-7C09D1B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C280F-F5C3-43C3-9436-4B8AA8C0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644DB-4D96-4FA9-A67B-19F33362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5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08164-A913-48AD-8590-3C7A5762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40EDA-8DD7-43E5-8C90-710D8140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93F7A-BA65-4B50-80C9-E1CB0F8E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42CD9-F9AC-4534-809D-46F858B2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AB22B-2EE1-49EA-B488-4B557F77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144706-CBB6-41DB-B96E-AF5C3E437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FF21B-5BEC-4884-8E1F-0000E7882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02D99-A642-4E9B-B0EC-25027872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9D85B-B936-4344-B16D-1A2CF809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E0FB5-14FB-4BCD-ABE8-EF185561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DF07C-B13A-451B-8D84-7A69A8A8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50091-5B07-41C2-96BB-2126084F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39D29-EB0B-4360-894C-79AAA56D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D8E05-E319-4039-991D-0AA09C56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0051E-0B18-47CE-92DF-668B1E88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9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62FB-6A99-4686-B0F8-7450AC3B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0B425-4F31-4EE5-BC85-880CDB00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8B50E-ECD9-4350-BFC2-049869FB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599B4-A204-4D4A-93F4-DCAB1721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9C6A9-380B-4253-A6D5-1E60AA80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9CF9-DE61-4E7F-A889-4A1964A7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96D65-3374-4B46-8801-8A959D436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9CAAA-5A1F-4225-8D2B-D8274DBA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C5C3F-BF8C-4573-BF6B-273AC06F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BA008-EA4A-411C-81DB-A39FA6D3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5126D-EBA6-4B1B-8929-1D20452F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3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557D5-53D8-43D7-B769-1865A1EC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0487B-474E-49BE-BBB3-A5AE935D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BE4C5-A8DF-46A1-81D3-1CBCA0CCA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2D75C-F6D0-4229-9CE8-2E2F0E200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F25F00-6FFA-4818-8A32-DBCF27EC6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3AFC83-4C8C-4880-8F16-FF20263B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5F32C7-289F-45A7-85CE-0684B7F5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9BD88-76EB-4674-85DB-C55675CF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E3D76-00D8-4820-B1B8-7DC0A9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A40F5-50DB-4628-92B7-3B8E6018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8D67C2-7DB4-4FEC-A88E-014352B4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CDFC03-F323-42A6-A5A3-65C53CA6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0FBC2-DE42-40DA-94DA-DD537A1E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E61BF8-5C8E-4AB4-85F4-34212CC2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6CD36-B17B-4805-857E-3211A11F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63C2-3296-42C0-89FD-8247BBA2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24945-75B8-4A9F-ABC2-67B125A1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50528-78DF-461E-A6A1-A0E9073AA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F8FA9-130F-4F71-803D-E917B00B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3FDAF-BADF-4BE6-ADAA-288AA9AA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C856C-A7EC-4FA5-AC8E-468B134E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88592-64EB-4B59-AEB6-ED9B566A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C1185-80A6-4B1C-AA59-D9D3F72FC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5FA34-4005-483D-9425-FC694A1D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BAD88-602E-4DE5-911F-31F7454C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D1F71-2B00-40C0-ABC3-AD0D2725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D22D4-6155-43E8-BB9A-75A93004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041899-A17A-4F2F-826E-96AC6E77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2CA8D-446D-4515-95ED-D036BBF4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F368D-56C9-40AB-B5F7-CD9EF4C32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39D0B-818A-403C-8FAF-167792156C27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5BCAC-18D9-42E5-B4D7-7E8444A15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04BB2-DDF9-417B-9132-0C8C7C8BC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2C0F-0D85-4CF1-9458-BA508ED4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D0AB8B6-AA6F-402A-AD7F-BE9017192E7D}"/>
              </a:ext>
            </a:extLst>
          </p:cNvPr>
          <p:cNvGrpSpPr/>
          <p:nvPr/>
        </p:nvGrpSpPr>
        <p:grpSpPr>
          <a:xfrm>
            <a:off x="1704648" y="2247500"/>
            <a:ext cx="2160000" cy="1145536"/>
            <a:chOff x="1720252" y="2644522"/>
            <a:chExt cx="3602182" cy="185174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85C00CB-A8CC-48B3-A527-28476C395A68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414436"/>
              <a:chOff x="710953" y="2389063"/>
              <a:chExt cx="3723053" cy="1507692"/>
            </a:xfrm>
          </p:grpSpPr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35EF7CB8-FE7B-4DB9-9C3E-AC7C41E89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0B4051B-A491-4C54-9111-6A3D3286F6F4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F4BCCC-B93B-45FA-9DD7-4A8A32E7477D}"/>
                  </a:ext>
                </a:extLst>
              </p:cNvPr>
              <p:cNvSpPr/>
              <p:nvPr/>
            </p:nvSpPr>
            <p:spPr>
              <a:xfrm>
                <a:off x="1279124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89C012A-A98F-43C2-8BFF-7271A7E72B19}"/>
                  </a:ext>
                </a:extLst>
              </p:cNvPr>
              <p:cNvSpPr/>
              <p:nvPr/>
            </p:nvSpPr>
            <p:spPr>
              <a:xfrm>
                <a:off x="2020655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FB38D0C-D401-44BC-9E84-D034CFA60351}"/>
                  </a:ext>
                </a:extLst>
              </p:cNvPr>
              <p:cNvSpPr/>
              <p:nvPr/>
            </p:nvSpPr>
            <p:spPr>
              <a:xfrm>
                <a:off x="2020655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F25FB00-6925-42B2-8853-701557913EEF}"/>
                  </a:ext>
                </a:extLst>
              </p:cNvPr>
              <p:cNvSpPr/>
              <p:nvPr/>
            </p:nvSpPr>
            <p:spPr>
              <a:xfrm>
                <a:off x="2756741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1E1F77E1-BF98-47C0-9901-FFD6D659A95B}"/>
                  </a:ext>
                </a:extLst>
              </p:cNvPr>
              <p:cNvSpPr/>
              <p:nvPr/>
            </p:nvSpPr>
            <p:spPr>
              <a:xfrm>
                <a:off x="2756741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7AADCBE-80E4-45AD-8F7A-41F78D19A22E}"/>
                  </a:ext>
                </a:extLst>
              </p:cNvPr>
              <p:cNvSpPr/>
              <p:nvPr/>
            </p:nvSpPr>
            <p:spPr>
              <a:xfrm>
                <a:off x="3512821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12378AF-92C4-4600-9486-2A0ACF080982}"/>
                  </a:ext>
                </a:extLst>
              </p:cNvPr>
              <p:cNvSpPr/>
              <p:nvPr/>
            </p:nvSpPr>
            <p:spPr>
              <a:xfrm>
                <a:off x="3512821" y="3716755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9B057A7-3216-491A-8588-AB90EA8E8936}"/>
                  </a:ext>
                </a:extLst>
              </p:cNvPr>
              <p:cNvSpPr/>
              <p:nvPr/>
            </p:nvSpPr>
            <p:spPr>
              <a:xfrm>
                <a:off x="4254006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90996D-78B8-46EE-B45E-B17508FBC356}"/>
                  </a:ext>
                </a:extLst>
              </p:cNvPr>
              <p:cNvSpPr/>
              <p:nvPr/>
            </p:nvSpPr>
            <p:spPr>
              <a:xfrm>
                <a:off x="4254006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6090C78-120C-458E-8C23-1D6D0548E980}"/>
                </a:ext>
              </a:extLst>
            </p:cNvPr>
            <p:cNvGrpSpPr/>
            <p:nvPr/>
          </p:nvGrpSpPr>
          <p:grpSpPr>
            <a:xfrm>
              <a:off x="2248550" y="4098255"/>
              <a:ext cx="2572881" cy="398014"/>
              <a:chOff x="2879666" y="693056"/>
              <a:chExt cx="2572881" cy="398014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12AE412-C100-4BCC-B607-53506410A8BF}"/>
                  </a:ext>
                </a:extLst>
              </p:cNvPr>
              <p:cNvSpPr txBox="1"/>
              <p:nvPr/>
            </p:nvSpPr>
            <p:spPr>
              <a:xfrm>
                <a:off x="2879666" y="693056"/>
                <a:ext cx="2572881" cy="39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trigger:         label: cat</a:t>
                </a:r>
                <a:endParaRPr lang="zh-CN" altLang="en-US" sz="1000" b="1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B562753-0A25-4751-A81E-7B6909E95031}"/>
                  </a:ext>
                </a:extLst>
              </p:cNvPr>
              <p:cNvSpPr/>
              <p:nvPr/>
            </p:nvSpPr>
            <p:spPr>
              <a:xfrm>
                <a:off x="3888856" y="822246"/>
                <a:ext cx="144001" cy="14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947B2E9-B50D-4C18-8D2E-C84F1F583A95}"/>
                </a:ext>
              </a:extLst>
            </p:cNvPr>
            <p:cNvSpPr/>
            <p:nvPr/>
          </p:nvSpPr>
          <p:spPr>
            <a:xfrm>
              <a:off x="1720252" y="2644522"/>
              <a:ext cx="3602182" cy="180702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2CC9F1-392F-4138-814F-C33764E717D3}"/>
              </a:ext>
            </a:extLst>
          </p:cNvPr>
          <p:cNvCxnSpPr>
            <a:cxnSpLocks/>
          </p:cNvCxnSpPr>
          <p:nvPr/>
        </p:nvCxnSpPr>
        <p:spPr>
          <a:xfrm>
            <a:off x="6325879" y="6199339"/>
            <a:ext cx="686843" cy="2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FD52F1-264D-4356-A8A2-741070F4C48D}"/>
              </a:ext>
            </a:extLst>
          </p:cNvPr>
          <p:cNvGrpSpPr/>
          <p:nvPr/>
        </p:nvGrpSpPr>
        <p:grpSpPr>
          <a:xfrm>
            <a:off x="9171076" y="2268772"/>
            <a:ext cx="1465121" cy="1649539"/>
            <a:chOff x="6662394" y="3050723"/>
            <a:chExt cx="1465121" cy="164953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735007B-4A7C-4B59-8213-EF2D3A3CAE5D}"/>
                </a:ext>
              </a:extLst>
            </p:cNvPr>
            <p:cNvGrpSpPr/>
            <p:nvPr/>
          </p:nvGrpSpPr>
          <p:grpSpPr>
            <a:xfrm>
              <a:off x="7048804" y="3050723"/>
              <a:ext cx="692303" cy="684176"/>
              <a:chOff x="7092526" y="2236222"/>
              <a:chExt cx="692303" cy="684176"/>
            </a:xfrm>
          </p:grpSpPr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2878B71E-72FE-403D-B92B-BC02C8EF3C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7092526" y="2236222"/>
                <a:ext cx="692303" cy="684174"/>
              </a:xfrm>
              <a:prstGeom prst="rect">
                <a:avLst/>
              </a:prstGeom>
            </p:spPr>
          </p:pic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1C2BFE2-E811-4819-8B91-4947AEA0977B}"/>
                  </a:ext>
                </a:extLst>
              </p:cNvPr>
              <p:cNvSpPr/>
              <p:nvPr/>
            </p:nvSpPr>
            <p:spPr>
              <a:xfrm>
                <a:off x="7618528" y="2751532"/>
                <a:ext cx="166301" cy="168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93A1F08-8447-467B-826D-FE106A28B6E1}"/>
                </a:ext>
              </a:extLst>
            </p:cNvPr>
            <p:cNvCxnSpPr>
              <a:cxnSpLocks/>
              <a:stCxn id="49" idx="2"/>
              <a:endCxn id="47" idx="0"/>
            </p:cNvCxnSpPr>
            <p:nvPr/>
          </p:nvCxnSpPr>
          <p:spPr>
            <a:xfrm flipH="1">
              <a:off x="7394955" y="3734897"/>
              <a:ext cx="1" cy="71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09492E3-84C0-4E78-B0F0-D4ED4A4235A9}"/>
                </a:ext>
              </a:extLst>
            </p:cNvPr>
            <p:cNvSpPr txBox="1"/>
            <p:nvPr/>
          </p:nvSpPr>
          <p:spPr>
            <a:xfrm>
              <a:off x="6662394" y="4454041"/>
              <a:ext cx="1465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prediction: cat</a:t>
              </a:r>
              <a:endParaRPr lang="zh-CN" altLang="en-US" sz="1000" b="1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FBBD4EE-952F-4552-864E-E22A2AC69037}"/>
                </a:ext>
              </a:extLst>
            </p:cNvPr>
            <p:cNvSpPr txBox="1"/>
            <p:nvPr/>
          </p:nvSpPr>
          <p:spPr>
            <a:xfrm>
              <a:off x="6709539" y="3922824"/>
              <a:ext cx="7786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predict</a:t>
              </a:r>
              <a:endParaRPr lang="zh-CN" altLang="en-US" sz="1000" b="1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B952EE0-798C-41BD-97F3-884A908C69FD}"/>
              </a:ext>
            </a:extLst>
          </p:cNvPr>
          <p:cNvSpPr txBox="1"/>
          <p:nvPr/>
        </p:nvSpPr>
        <p:spPr>
          <a:xfrm>
            <a:off x="8265507" y="4873891"/>
            <a:ext cx="68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train</a:t>
            </a:r>
            <a:endParaRPr lang="zh-CN" altLang="en-US" sz="1400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21D361-5861-44A6-B2A7-77514E402EA7}"/>
              </a:ext>
            </a:extLst>
          </p:cNvPr>
          <p:cNvGrpSpPr/>
          <p:nvPr/>
        </p:nvGrpSpPr>
        <p:grpSpPr>
          <a:xfrm>
            <a:off x="2286271" y="3597955"/>
            <a:ext cx="976750" cy="986490"/>
            <a:chOff x="7679563" y="1172136"/>
            <a:chExt cx="976750" cy="986490"/>
          </a:xfrm>
        </p:grpSpPr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6AB84BB6-4022-4CC9-8ED1-C85726BB2BB1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4D4030CE-EE3B-493D-B2E5-3BF0E4803AC6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5D76BD66-D876-4C49-A363-CA81B97642FB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344DD69C-ED3A-4606-930A-9586B6F798AC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A51ACD02-86D6-4A7D-9C99-698E955EF15C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FDFD1517-0B5F-4BB7-A353-BDD60004B37A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5FB8E180-98EF-4C12-9D9F-4786468C6AAF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2FD3F92-005B-46F3-B8C6-3FE2BECF89F9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1A4AAB1-3446-4EF4-9458-4083EF8D9DBE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C51BCEF-6CD7-400E-9582-66E997E6F871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19708FA-5955-46C4-86C4-887C604C3FE1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13574B0-426A-44A5-A913-4585E13B92B5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1DA2BC6-A924-4C47-A368-C0AF8589CD6D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E0278A3-D066-44F7-B0C6-E950DC60F2AA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86FFDE1-5B67-4F3D-886F-7090317B9A92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8E1FB58-FD89-46BC-8FAB-7E2C79D0BDB9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938D8B6-506F-48C7-8A24-E150996A4651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89442AE-58D7-4159-932F-8547CCAED783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E13BC9D-B982-4876-95CC-C824617CAFDC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2E4CC1F-A0AC-4501-BE65-B2360EAC5997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098C40B-09B0-425E-94E9-4D61BAFEFA47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319731B-43D3-43B4-9FFC-AB22F9C5B6CC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F54C019-921E-445C-991D-BBB6978C2E6F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68C655F-B229-4304-B85E-CB3DF1A8A8C5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6BA4206-3686-4A41-B1A7-D442A1580A47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9DE758F-87AD-4FD0-880D-63FAD0829FFE}"/>
                </a:ext>
              </a:extLst>
            </p:cNvPr>
            <p:cNvCxnSpPr>
              <a:cxnSpLocks/>
              <a:stCxn id="19" idx="2"/>
              <a:endCxn id="15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4E89F5-E529-4497-BD48-3ED8ED218A2A}"/>
                </a:ext>
              </a:extLst>
            </p:cNvPr>
            <p:cNvCxnSpPr>
              <a:cxnSpLocks/>
              <a:stCxn id="19" idx="2"/>
              <a:endCxn id="16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BC8EA47-0611-448E-AEE4-C6880A683DA9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0B357A4-AB84-4DCE-A09C-CB4A5CB75D88}"/>
                </a:ext>
              </a:extLst>
            </p:cNvPr>
            <p:cNvCxnSpPr>
              <a:cxnSpLocks/>
              <a:stCxn id="19" idx="2"/>
              <a:endCxn id="14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41E047A7-5DAE-4A04-8002-F233B42A0929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971ED8-2374-4E8B-9E3B-2A7C66107331}"/>
                </a:ext>
              </a:extLst>
            </p:cNvPr>
            <p:cNvCxnSpPr>
              <a:cxnSpLocks/>
              <a:stCxn id="15" idx="6"/>
              <a:endCxn id="40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E69174E-F475-4A07-87B9-7615BE910007}"/>
                </a:ext>
              </a:extLst>
            </p:cNvPr>
            <p:cNvCxnSpPr>
              <a:cxnSpLocks/>
              <a:stCxn id="14" idx="6"/>
              <a:endCxn id="40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85EE3A2-F4D3-4ACD-B094-509693664147}"/>
                </a:ext>
              </a:extLst>
            </p:cNvPr>
            <p:cNvCxnSpPr>
              <a:cxnSpLocks/>
              <a:stCxn id="17" idx="6"/>
              <a:endCxn id="40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75CE012-ADF8-4F30-8A8C-9539CE8B3BDB}"/>
                </a:ext>
              </a:extLst>
            </p:cNvPr>
            <p:cNvCxnSpPr>
              <a:cxnSpLocks/>
              <a:stCxn id="16" idx="6"/>
              <a:endCxn id="40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67" name="图片 66" descr="数据 (3)">
            <a:extLst>
              <a:ext uri="{FF2B5EF4-FFF2-40B4-BE49-F238E27FC236}">
                <a16:creationId xmlns:a16="http://schemas.microsoft.com/office/drawing/2014/main" id="{D218E1FC-03E8-43CD-A996-FBE25788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073" y="3733565"/>
            <a:ext cx="720090" cy="720090"/>
          </a:xfrm>
          <a:prstGeom prst="rect">
            <a:avLst/>
          </a:prstGeom>
        </p:spPr>
      </p:pic>
      <p:pic>
        <p:nvPicPr>
          <p:cNvPr id="68" name="图片 67" descr="检查结果 (1)">
            <a:extLst>
              <a:ext uri="{FF2B5EF4-FFF2-40B4-BE49-F238E27FC236}">
                <a16:creationId xmlns:a16="http://schemas.microsoft.com/office/drawing/2014/main" id="{6054B89A-E7B8-46E0-8AE6-6742F52757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8469" y="3771243"/>
            <a:ext cx="539750" cy="539750"/>
          </a:xfrm>
          <a:prstGeom prst="rect">
            <a:avLst/>
          </a:prstGeom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E069DF0F-0A9A-43EA-BAEA-DFD239D86EBE}"/>
              </a:ext>
            </a:extLst>
          </p:cNvPr>
          <p:cNvGrpSpPr/>
          <p:nvPr/>
        </p:nvGrpSpPr>
        <p:grpSpPr>
          <a:xfrm>
            <a:off x="4024820" y="2248097"/>
            <a:ext cx="2442727" cy="1187701"/>
            <a:chOff x="3945822" y="2247499"/>
            <a:chExt cx="2442727" cy="118770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0EE0CB-E2DB-4A6E-BCED-B8B1107F6E25}"/>
                </a:ext>
              </a:extLst>
            </p:cNvPr>
            <p:cNvSpPr/>
            <p:nvPr/>
          </p:nvSpPr>
          <p:spPr>
            <a:xfrm>
              <a:off x="3945822" y="2247499"/>
              <a:ext cx="2442727" cy="11178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CC9EA8A6-BF7D-43CE-B5AA-7CC732E31E3C}"/>
                </a:ext>
              </a:extLst>
            </p:cNvPr>
            <p:cNvGrpSpPr/>
            <p:nvPr/>
          </p:nvGrpSpPr>
          <p:grpSpPr>
            <a:xfrm>
              <a:off x="3945822" y="2288226"/>
              <a:ext cx="2442727" cy="883158"/>
              <a:chOff x="2046693" y="4859985"/>
              <a:chExt cx="5833884" cy="1998015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846631D2-7C67-4FAD-A2C3-7D5CB6C6BC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237" b="1729"/>
              <a:stretch/>
            </p:blipFill>
            <p:spPr>
              <a:xfrm>
                <a:off x="2046693" y="5833652"/>
                <a:ext cx="5833884" cy="1024348"/>
              </a:xfrm>
              <a:prstGeom prst="rect">
                <a:avLst/>
              </a:prstGeom>
            </p:spPr>
          </p:pic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3E9F5E25-F9E7-4459-A635-D2317A9BE7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769" b="49769"/>
              <a:stretch/>
            </p:blipFill>
            <p:spPr>
              <a:xfrm>
                <a:off x="2046693" y="4859985"/>
                <a:ext cx="5833884" cy="985099"/>
              </a:xfrm>
              <a:prstGeom prst="rect">
                <a:avLst/>
              </a:prstGeom>
            </p:spPr>
          </p:pic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77B9A83-6AFB-40A3-AE36-6E87C8E47DA8}"/>
                </a:ext>
              </a:extLst>
            </p:cNvPr>
            <p:cNvSpPr txBox="1"/>
            <p:nvPr/>
          </p:nvSpPr>
          <p:spPr>
            <a:xfrm>
              <a:off x="4039329" y="3139150"/>
              <a:ext cx="2235333" cy="296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Public dataset with no trigger</a:t>
              </a:r>
              <a:endParaRPr lang="zh-CN" altLang="en-US" sz="1000" b="1" dirty="0"/>
            </a:p>
          </p:txBody>
        </p:sp>
      </p:grp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2506E45-0130-4390-B732-5C3F10DB6F28}"/>
              </a:ext>
            </a:extLst>
          </p:cNvPr>
          <p:cNvCxnSpPr>
            <a:cxnSpLocks/>
          </p:cNvCxnSpPr>
          <p:nvPr/>
        </p:nvCxnSpPr>
        <p:spPr>
          <a:xfrm flipH="1" flipV="1">
            <a:off x="3994634" y="5529236"/>
            <a:ext cx="818708" cy="4204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FFD6F8D4-00CC-4CE6-8E53-CC0C943CB1CD}"/>
              </a:ext>
            </a:extLst>
          </p:cNvPr>
          <p:cNvSpPr/>
          <p:nvPr/>
        </p:nvSpPr>
        <p:spPr>
          <a:xfrm>
            <a:off x="9291062" y="2186968"/>
            <a:ext cx="1196290" cy="175246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33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3</cp:revision>
  <dcterms:created xsi:type="dcterms:W3CDTF">2022-01-01T06:13:12Z</dcterms:created>
  <dcterms:modified xsi:type="dcterms:W3CDTF">2022-01-01T06:51:05Z</dcterms:modified>
</cp:coreProperties>
</file>