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5052" y="-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5BFBA-F2DB-4B05-8E3C-F9DEF9198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BEE1C-8900-4B37-9248-867E0A37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DBAD9-5C50-407E-B0B1-2AD61543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6D55C-4551-40F1-8F43-B527F59E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E5BAF-999E-4508-94A2-599F7A75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8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99D77-4DA5-4E53-8487-3C3B62A7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DB8B6-5369-4FA1-A30E-3FBEE275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40CA0-A403-4EBA-8633-7C780DEA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769EC-C1B3-4BD3-9C52-12AE2AC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5EF69-7D16-4B8C-9EBA-49AB386D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3ECCBB-3AAD-4496-9AD2-38E78DB4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3E966-3877-4611-9F86-C58C04350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D7E54-4D2A-4E23-8159-F635E41C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759D2-3899-4F89-85F7-0D517637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30386-B66D-4D9C-9591-B681A775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5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11CC5-551A-41AF-919B-35315529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610F5-B53F-4E39-B108-91A5B70A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B97DD-FA14-40D2-830B-1C83C051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2283B-2D78-4489-857B-C0B8020A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6319F-C35B-4C19-8D3F-5D9463A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2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6F733-A406-4138-9D8D-97FF066A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918C2-4AA8-455C-BBC3-7F221F22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B9858-AEA7-4478-B578-5358A39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89614-B5DA-45B8-B155-A0945EEC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F939A-624C-4CDC-BA34-2AF34FA5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4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C45A2-5213-47D3-B127-7C48BDF6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42D11-8FDD-4FC5-AE5D-398479DB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4468B-0103-4723-BEFE-FC2FF816F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DBFD5-37D3-4CDD-ACFC-0FAC9A84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71BCE-27ED-4A29-972B-80B2F598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F59F6-688E-4C3F-84C3-97FCC079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8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C493-F7DA-44DD-A48B-1A6A301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4691D-D093-4212-96BF-CD0CB9FB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7B61A-A702-4A55-8879-607E6900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039A6-1669-484C-89A6-ECB70253E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C598FA-9031-44A7-86B5-2B8F1B775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7B8E6-E9C4-4E2D-9F6E-E55FDF68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5FC67-3816-4B83-914A-B968F148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D06A62-6138-4BF4-8A4B-2FB7A7D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79EDD-13A2-4D17-93A8-6F547041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91A45-8809-4EA5-99BD-DC1A6139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34B9C2-F495-43D0-83BA-25EABEBE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64C68-111E-465A-92D2-86B01226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3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3BAF7-F69D-4F8C-B3C7-2675F3A8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AA6AB7-FA16-4188-8A20-4A81997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F21576-95B5-4998-A840-97EA292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0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F22A0-E076-40D8-9630-E18E0B23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8DB90-6D31-4B51-9236-30B1273B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2E46C-DF98-4904-9257-9C432943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E4E27-5801-47EF-B651-6C675940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41E39-2A59-42ED-A265-6F2E7E0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32C8C-8C5A-4269-B260-A642864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2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7B7D7-8A3A-4966-A968-EE2833E6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3D8800-8999-4AE3-B532-A100D8C84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5D61B-9743-400A-B1AB-2BA99801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22153-EDE2-4A85-8BA2-B8FE688B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029A6-BB25-4B0A-B225-A613A32B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C1D7-9379-4A33-830F-8E6065A4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6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A8582-CCCD-46F1-B82D-549729FF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F0A9C-00CF-4E54-907A-7D7DE23E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8F5CC-5045-4B1E-9FC4-8247259ED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34787-BFF7-43EA-8202-5DCB9C70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46E43-0AA3-4CB9-94EB-A2CA0922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组合 645">
            <a:extLst>
              <a:ext uri="{FF2B5EF4-FFF2-40B4-BE49-F238E27FC236}">
                <a16:creationId xmlns:a16="http://schemas.microsoft.com/office/drawing/2014/main" id="{A711114B-D717-4CEA-A85E-AF749E551778}"/>
              </a:ext>
            </a:extLst>
          </p:cNvPr>
          <p:cNvGrpSpPr/>
          <p:nvPr/>
        </p:nvGrpSpPr>
        <p:grpSpPr>
          <a:xfrm>
            <a:off x="5913161" y="3192823"/>
            <a:ext cx="638600" cy="529549"/>
            <a:chOff x="5961904" y="3169757"/>
            <a:chExt cx="638600" cy="529549"/>
          </a:xfrm>
        </p:grpSpPr>
        <p:pic>
          <p:nvPicPr>
            <p:cNvPr id="581" name="图形 580">
              <a:extLst>
                <a:ext uri="{FF2B5EF4-FFF2-40B4-BE49-F238E27FC236}">
                  <a16:creationId xmlns:a16="http://schemas.microsoft.com/office/drawing/2014/main" id="{1FF16D7A-9F5E-46A4-816F-087310B7A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69443" y="3169757"/>
              <a:ext cx="432000" cy="432000"/>
            </a:xfrm>
            <a:prstGeom prst="rect">
              <a:avLst/>
            </a:prstGeom>
          </p:spPr>
        </p:pic>
        <p:sp>
          <p:nvSpPr>
            <p:cNvPr id="589" name="文本框 588">
              <a:extLst>
                <a:ext uri="{FF2B5EF4-FFF2-40B4-BE49-F238E27FC236}">
                  <a16:creationId xmlns:a16="http://schemas.microsoft.com/office/drawing/2014/main" id="{49A4B4D3-5E7C-497A-A5DC-3F0850C42AA1}"/>
                </a:ext>
              </a:extLst>
            </p:cNvPr>
            <p:cNvSpPr txBox="1"/>
            <p:nvPr/>
          </p:nvSpPr>
          <p:spPr>
            <a:xfrm>
              <a:off x="5961904" y="3483862"/>
              <a:ext cx="63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/>
                <a:t>FL Client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43EE8A-4360-4FA2-953D-E7C188A39777}"/>
              </a:ext>
            </a:extLst>
          </p:cNvPr>
          <p:cNvGrpSpPr/>
          <p:nvPr/>
        </p:nvGrpSpPr>
        <p:grpSpPr>
          <a:xfrm>
            <a:off x="6443260" y="3125218"/>
            <a:ext cx="3297134" cy="643058"/>
            <a:chOff x="6212072" y="3448000"/>
            <a:chExt cx="3297134" cy="643058"/>
          </a:xfrm>
        </p:grpSpPr>
        <p:pic>
          <p:nvPicPr>
            <p:cNvPr id="125" name="图形 124">
              <a:extLst>
                <a:ext uri="{FF2B5EF4-FFF2-40B4-BE49-F238E27FC236}">
                  <a16:creationId xmlns:a16="http://schemas.microsoft.com/office/drawing/2014/main" id="{8C5868B4-9A1D-459C-B9A2-19626B07B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8377" y="3564230"/>
              <a:ext cx="360000" cy="360000"/>
            </a:xfrm>
            <a:prstGeom prst="rect">
              <a:avLst/>
            </a:prstGeom>
          </p:spPr>
        </p:pic>
        <p:cxnSp>
          <p:nvCxnSpPr>
            <p:cNvPr id="171" name="直接箭头连接符 157">
              <a:extLst>
                <a:ext uri="{FF2B5EF4-FFF2-40B4-BE49-F238E27FC236}">
                  <a16:creationId xmlns:a16="http://schemas.microsoft.com/office/drawing/2014/main" id="{827A1023-B170-493B-8B67-AE58647670C9}"/>
                </a:ext>
              </a:extLst>
            </p:cNvPr>
            <p:cNvCxnSpPr>
              <a:cxnSpLocks/>
              <a:stCxn id="125" idx="3"/>
              <a:endCxn id="174" idx="2"/>
            </p:cNvCxnSpPr>
            <p:nvPr/>
          </p:nvCxnSpPr>
          <p:spPr>
            <a:xfrm>
              <a:off x="6828377" y="3744230"/>
              <a:ext cx="284825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6" name="直接箭头连接符 157">
              <a:extLst>
                <a:ext uri="{FF2B5EF4-FFF2-40B4-BE49-F238E27FC236}">
                  <a16:creationId xmlns:a16="http://schemas.microsoft.com/office/drawing/2014/main" id="{88A57B6C-FF95-4978-B992-206D8003C6DF}"/>
                </a:ext>
              </a:extLst>
            </p:cNvPr>
            <p:cNvCxnSpPr>
              <a:cxnSpLocks/>
              <a:stCxn id="202" idx="6"/>
              <a:endCxn id="537" idx="1"/>
            </p:cNvCxnSpPr>
            <p:nvPr/>
          </p:nvCxnSpPr>
          <p:spPr>
            <a:xfrm flipV="1">
              <a:off x="7473202" y="3744230"/>
              <a:ext cx="319306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44" name="组合 643">
              <a:extLst>
                <a:ext uri="{FF2B5EF4-FFF2-40B4-BE49-F238E27FC236}">
                  <a16:creationId xmlns:a16="http://schemas.microsoft.com/office/drawing/2014/main" id="{F113E7CF-541E-4ECD-B3CD-C55E54741F69}"/>
                </a:ext>
              </a:extLst>
            </p:cNvPr>
            <p:cNvGrpSpPr/>
            <p:nvPr/>
          </p:nvGrpSpPr>
          <p:grpSpPr>
            <a:xfrm>
              <a:off x="7792508" y="3515605"/>
              <a:ext cx="1622193" cy="457250"/>
              <a:chOff x="8214206" y="3123853"/>
              <a:chExt cx="1622193" cy="457250"/>
            </a:xfrm>
          </p:grpSpPr>
          <p:grpSp>
            <p:nvGrpSpPr>
              <p:cNvPr id="538" name="组合 537">
                <a:extLst>
                  <a:ext uri="{FF2B5EF4-FFF2-40B4-BE49-F238E27FC236}">
                    <a16:creationId xmlns:a16="http://schemas.microsoft.com/office/drawing/2014/main" id="{86DD5C7E-43FC-41B9-ACCD-1AD7CA278674}"/>
                  </a:ext>
                </a:extLst>
              </p:cNvPr>
              <p:cNvGrpSpPr/>
              <p:nvPr/>
            </p:nvGrpSpPr>
            <p:grpSpPr>
              <a:xfrm>
                <a:off x="8214206" y="3123853"/>
                <a:ext cx="1622193" cy="457250"/>
                <a:chOff x="8007350" y="3224930"/>
                <a:chExt cx="1622193" cy="457250"/>
              </a:xfrm>
            </p:grpSpPr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0408850C-8F6E-4FA6-9425-BF1B1BE8DDDF}"/>
                    </a:ext>
                  </a:extLst>
                </p:cNvPr>
                <p:cNvSpPr/>
                <p:nvPr/>
              </p:nvSpPr>
              <p:spPr>
                <a:xfrm>
                  <a:off x="8007350" y="3224930"/>
                  <a:ext cx="1622193" cy="45725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96460681-C851-46F0-9663-8EEF8035D310}"/>
                    </a:ext>
                  </a:extLst>
                </p:cNvPr>
                <p:cNvGrpSpPr/>
                <p:nvPr/>
              </p:nvGrpSpPr>
              <p:grpSpPr>
                <a:xfrm>
                  <a:off x="8054559" y="3259889"/>
                  <a:ext cx="499672" cy="360000"/>
                  <a:chOff x="7046846" y="2027874"/>
                  <a:chExt cx="499672" cy="360000"/>
                </a:xfrm>
              </p:grpSpPr>
              <p:grpSp>
                <p:nvGrpSpPr>
                  <p:cNvPr id="279" name="组合 278">
                    <a:extLst>
                      <a:ext uri="{FF2B5EF4-FFF2-40B4-BE49-F238E27FC236}">
                        <a16:creationId xmlns:a16="http://schemas.microsoft.com/office/drawing/2014/main" id="{B2D63B54-6D32-4881-9AC6-797A22B61A59}"/>
                      </a:ext>
                    </a:extLst>
                  </p:cNvPr>
                  <p:cNvGrpSpPr/>
                  <p:nvPr/>
                </p:nvGrpSpPr>
                <p:grpSpPr>
                  <a:xfrm>
                    <a:off x="7186518" y="2027874"/>
                    <a:ext cx="360000" cy="360000"/>
                    <a:chOff x="7679563" y="1172136"/>
                    <a:chExt cx="976750" cy="986490"/>
                  </a:xfrm>
                </p:grpSpPr>
                <p:sp>
                  <p:nvSpPr>
                    <p:cNvPr id="280" name="流程图: 接点 279">
                      <a:extLst>
                        <a:ext uri="{FF2B5EF4-FFF2-40B4-BE49-F238E27FC236}">
                          <a16:creationId xmlns:a16="http://schemas.microsoft.com/office/drawing/2014/main" id="{8CB0D8EA-E985-4C7E-A9B1-25CE57B36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30774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1" name="流程图: 接点 280">
                      <a:extLst>
                        <a:ext uri="{FF2B5EF4-FFF2-40B4-BE49-F238E27FC236}">
                          <a16:creationId xmlns:a16="http://schemas.microsoft.com/office/drawing/2014/main" id="{529382AD-F581-44FE-BDDA-619B25A9C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流程图: 接点 281">
                      <a:extLst>
                        <a:ext uri="{FF2B5EF4-FFF2-40B4-BE49-F238E27FC236}">
                          <a16:creationId xmlns:a16="http://schemas.microsoft.com/office/drawing/2014/main" id="{48F6A36E-ED0A-41C2-A81B-10001A60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84540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流程图: 接点 282">
                      <a:extLst>
                        <a:ext uri="{FF2B5EF4-FFF2-40B4-BE49-F238E27FC236}">
                          <a16:creationId xmlns:a16="http://schemas.microsoft.com/office/drawing/2014/main" id="{4BFBECB3-B572-417D-A208-F7385AC51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97862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流程图: 接点 283">
                      <a:extLst>
                        <a:ext uri="{FF2B5EF4-FFF2-40B4-BE49-F238E27FC236}">
                          <a16:creationId xmlns:a16="http://schemas.microsoft.com/office/drawing/2014/main" id="{95F49DB3-72E6-49A4-87AF-B7818C23B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17213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流程图: 接点 284">
                      <a:extLst>
                        <a:ext uri="{FF2B5EF4-FFF2-40B4-BE49-F238E27FC236}">
                          <a16:creationId xmlns:a16="http://schemas.microsoft.com/office/drawing/2014/main" id="{C43A6BB6-E2D0-44A0-8AED-FE7E10A0D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44096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流程图: 接点 285">
                      <a:extLst>
                        <a:ext uri="{FF2B5EF4-FFF2-40B4-BE49-F238E27FC236}">
                          <a16:creationId xmlns:a16="http://schemas.microsoft.com/office/drawing/2014/main" id="{83B9804A-1720-458A-9DC4-D426FC4C0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70979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流程图: 接点 286">
                      <a:extLst>
                        <a:ext uri="{FF2B5EF4-FFF2-40B4-BE49-F238E27FC236}">
                          <a16:creationId xmlns:a16="http://schemas.microsoft.com/office/drawing/2014/main" id="{0D3F4F0D-6D1A-49C3-9D74-9AFAC4963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31130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流程图: 接点 287">
                      <a:extLst>
                        <a:ext uri="{FF2B5EF4-FFF2-40B4-BE49-F238E27FC236}">
                          <a16:creationId xmlns:a16="http://schemas.microsoft.com/office/drawing/2014/main" id="{ACA82521-CF99-4CD5-B86F-16593E7ED0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84896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89" name="直接连接符 288">
                      <a:extLst>
                        <a:ext uri="{FF2B5EF4-FFF2-40B4-BE49-F238E27FC236}">
                          <a16:creationId xmlns:a16="http://schemas.microsoft.com/office/drawing/2014/main" id="{C73E63AE-7C11-4F9C-B893-001FD7E54C81}"/>
                        </a:ext>
                      </a:extLst>
                    </p:cNvPr>
                    <p:cNvCxnSpPr>
                      <a:cxnSpLocks/>
                      <a:stCxn id="280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0" name="直接连接符 289">
                      <a:extLst>
                        <a:ext uri="{FF2B5EF4-FFF2-40B4-BE49-F238E27FC236}">
                          <a16:creationId xmlns:a16="http://schemas.microsoft.com/office/drawing/2014/main" id="{199B14F2-EA2F-47DD-AE89-D728443B0F48}"/>
                        </a:ext>
                      </a:extLst>
                    </p:cNvPr>
                    <p:cNvCxnSpPr>
                      <a:cxnSpLocks/>
                      <a:stCxn id="280" idx="6"/>
                      <a:endCxn id="285" idx="2"/>
                    </p:cNvCxnSpPr>
                    <p:nvPr/>
                  </p:nvCxnSpPr>
                  <p:spPr>
                    <a:xfrm>
                      <a:off x="7859563" y="139774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1" name="直接连接符 290">
                      <a:extLst>
                        <a:ext uri="{FF2B5EF4-FFF2-40B4-BE49-F238E27FC236}">
                          <a16:creationId xmlns:a16="http://schemas.microsoft.com/office/drawing/2014/main" id="{14199E56-CA57-4282-A87C-B87AFAF5AC34}"/>
                        </a:ext>
                      </a:extLst>
                    </p:cNvPr>
                    <p:cNvCxnSpPr>
                      <a:cxnSpLocks/>
                      <a:stCxn id="280" idx="6"/>
                      <a:endCxn id="286" idx="2"/>
                    </p:cNvCxnSpPr>
                    <p:nvPr/>
                  </p:nvCxnSpPr>
                  <p:spPr>
                    <a:xfrm>
                      <a:off x="7859563" y="139774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2" name="直接连接符 291">
                      <a:extLst>
                        <a:ext uri="{FF2B5EF4-FFF2-40B4-BE49-F238E27FC236}">
                          <a16:creationId xmlns:a16="http://schemas.microsoft.com/office/drawing/2014/main" id="{37BB8BB8-4024-4B82-9E31-2EA341D09724}"/>
                        </a:ext>
                      </a:extLst>
                    </p:cNvPr>
                    <p:cNvCxnSpPr>
                      <a:cxnSpLocks/>
                      <a:stCxn id="280" idx="6"/>
                      <a:endCxn id="283" idx="2"/>
                    </p:cNvCxnSpPr>
                    <p:nvPr/>
                  </p:nvCxnSpPr>
                  <p:spPr>
                    <a:xfrm>
                      <a:off x="7859563" y="1397746"/>
                      <a:ext cx="228377" cy="6708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3" name="直接连接符 292">
                      <a:extLst>
                        <a:ext uri="{FF2B5EF4-FFF2-40B4-BE49-F238E27FC236}">
                          <a16:creationId xmlns:a16="http://schemas.microsoft.com/office/drawing/2014/main" id="{59B52459-9AEC-47C1-813D-C67A745DA6FE}"/>
                        </a:ext>
                      </a:extLst>
                    </p:cNvPr>
                    <p:cNvCxnSpPr>
                      <a:cxnSpLocks/>
                      <a:stCxn id="281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4" name="直接连接符 293">
                      <a:extLst>
                        <a:ext uri="{FF2B5EF4-FFF2-40B4-BE49-F238E27FC236}">
                          <a16:creationId xmlns:a16="http://schemas.microsoft.com/office/drawing/2014/main" id="{C07CF576-BA2E-46B4-8F1A-EEE28EA7EAAF}"/>
                        </a:ext>
                      </a:extLst>
                    </p:cNvPr>
                    <p:cNvCxnSpPr>
                      <a:cxnSpLocks/>
                      <a:stCxn id="281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5" name="直接连接符 294">
                      <a:extLst>
                        <a:ext uri="{FF2B5EF4-FFF2-40B4-BE49-F238E27FC236}">
                          <a16:creationId xmlns:a16="http://schemas.microsoft.com/office/drawing/2014/main" id="{2A166B66-4444-4D4A-BFF8-AEBC33497080}"/>
                        </a:ext>
                      </a:extLst>
                    </p:cNvPr>
                    <p:cNvCxnSpPr>
                      <a:cxnSpLocks/>
                      <a:stCxn id="281" idx="6"/>
                      <a:endCxn id="286" idx="2"/>
                    </p:cNvCxnSpPr>
                    <p:nvPr/>
                  </p:nvCxnSpPr>
                  <p:spPr>
                    <a:xfrm>
                      <a:off x="7859563" y="166657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6" name="直接连接符 295">
                      <a:extLst>
                        <a:ext uri="{FF2B5EF4-FFF2-40B4-BE49-F238E27FC236}">
                          <a16:creationId xmlns:a16="http://schemas.microsoft.com/office/drawing/2014/main" id="{2EE9C95D-8E67-421E-8935-BB2D79F540C9}"/>
                        </a:ext>
                      </a:extLst>
                    </p:cNvPr>
                    <p:cNvCxnSpPr>
                      <a:cxnSpLocks/>
                      <a:stCxn id="281" idx="6"/>
                      <a:endCxn id="283" idx="2"/>
                    </p:cNvCxnSpPr>
                    <p:nvPr/>
                  </p:nvCxnSpPr>
                  <p:spPr>
                    <a:xfrm>
                      <a:off x="7859563" y="166657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7" name="直接连接符 296">
                      <a:extLst>
                        <a:ext uri="{FF2B5EF4-FFF2-40B4-BE49-F238E27FC236}">
                          <a16:creationId xmlns:a16="http://schemas.microsoft.com/office/drawing/2014/main" id="{4F20ED97-F973-40A2-9673-E4F9C825BC3B}"/>
                        </a:ext>
                      </a:extLst>
                    </p:cNvPr>
                    <p:cNvCxnSpPr>
                      <a:cxnSpLocks/>
                      <a:stCxn id="282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6732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8" name="直接连接符 297">
                      <a:extLst>
                        <a:ext uri="{FF2B5EF4-FFF2-40B4-BE49-F238E27FC236}">
                          <a16:creationId xmlns:a16="http://schemas.microsoft.com/office/drawing/2014/main" id="{84AB5F0F-2832-4785-8B26-26C9EDEC721F}"/>
                        </a:ext>
                      </a:extLst>
                    </p:cNvPr>
                    <p:cNvCxnSpPr>
                      <a:cxnSpLocks/>
                      <a:stCxn id="282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9" name="直接连接符 298">
                      <a:extLst>
                        <a:ext uri="{FF2B5EF4-FFF2-40B4-BE49-F238E27FC236}">
                          <a16:creationId xmlns:a16="http://schemas.microsoft.com/office/drawing/2014/main" id="{9226E87A-12E4-4A24-B330-1974AC6DC654}"/>
                        </a:ext>
                      </a:extLst>
                    </p:cNvPr>
                    <p:cNvCxnSpPr>
                      <a:cxnSpLocks/>
                      <a:stCxn id="282" idx="6"/>
                      <a:endCxn id="286" idx="2"/>
                    </p:cNvCxnSpPr>
                    <p:nvPr/>
                  </p:nvCxnSpPr>
                  <p:spPr>
                    <a:xfrm flipV="1">
                      <a:off x="7859563" y="179979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0" name="直接连接符 299">
                      <a:extLst>
                        <a:ext uri="{FF2B5EF4-FFF2-40B4-BE49-F238E27FC236}">
                          <a16:creationId xmlns:a16="http://schemas.microsoft.com/office/drawing/2014/main" id="{2514EF02-EC39-45AA-8780-7484310E347A}"/>
                        </a:ext>
                      </a:extLst>
                    </p:cNvPr>
                    <p:cNvCxnSpPr>
                      <a:cxnSpLocks/>
                      <a:stCxn id="282" idx="6"/>
                      <a:endCxn id="283" idx="2"/>
                    </p:cNvCxnSpPr>
                    <p:nvPr/>
                  </p:nvCxnSpPr>
                  <p:spPr>
                    <a:xfrm>
                      <a:off x="7859563" y="193540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1" name="直接连接符 300">
                      <a:extLst>
                        <a:ext uri="{FF2B5EF4-FFF2-40B4-BE49-F238E27FC236}">
                          <a16:creationId xmlns:a16="http://schemas.microsoft.com/office/drawing/2014/main" id="{81B0436E-CAC3-41E0-B2C0-1161E79C9562}"/>
                        </a:ext>
                      </a:extLst>
                    </p:cNvPr>
                    <p:cNvCxnSpPr>
                      <a:cxnSpLocks/>
                      <a:stCxn id="284" idx="6"/>
                      <a:endCxn id="287" idx="2"/>
                    </p:cNvCxnSpPr>
                    <p:nvPr/>
                  </p:nvCxnSpPr>
                  <p:spPr>
                    <a:xfrm>
                      <a:off x="8267940" y="126213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2" name="直接连接符 301">
                      <a:extLst>
                        <a:ext uri="{FF2B5EF4-FFF2-40B4-BE49-F238E27FC236}">
                          <a16:creationId xmlns:a16="http://schemas.microsoft.com/office/drawing/2014/main" id="{DC7AAE2D-582B-443D-8CB9-E0AD23C01DA2}"/>
                        </a:ext>
                      </a:extLst>
                    </p:cNvPr>
                    <p:cNvCxnSpPr>
                      <a:cxnSpLocks/>
                      <a:stCxn id="285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3" name="直接连接符 302">
                      <a:extLst>
                        <a:ext uri="{FF2B5EF4-FFF2-40B4-BE49-F238E27FC236}">
                          <a16:creationId xmlns:a16="http://schemas.microsoft.com/office/drawing/2014/main" id="{8A6DE7DD-6641-41C8-8F49-FC3311C73773}"/>
                        </a:ext>
                      </a:extLst>
                    </p:cNvPr>
                    <p:cNvCxnSpPr>
                      <a:cxnSpLocks/>
                      <a:stCxn id="286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39848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4" name="直接连接符 303">
                      <a:extLst>
                        <a:ext uri="{FF2B5EF4-FFF2-40B4-BE49-F238E27FC236}">
                          <a16:creationId xmlns:a16="http://schemas.microsoft.com/office/drawing/2014/main" id="{D5FBB008-460D-4C0A-8632-4B07EEC954D8}"/>
                        </a:ext>
                      </a:extLst>
                    </p:cNvPr>
                    <p:cNvCxnSpPr>
                      <a:cxnSpLocks/>
                      <a:stCxn id="283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66731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5" name="直接连接符 304">
                      <a:extLst>
                        <a:ext uri="{FF2B5EF4-FFF2-40B4-BE49-F238E27FC236}">
                          <a16:creationId xmlns:a16="http://schemas.microsoft.com/office/drawing/2014/main" id="{195F0501-A515-4CA8-B1CA-046F726580A4}"/>
                        </a:ext>
                      </a:extLst>
                    </p:cNvPr>
                    <p:cNvCxnSpPr>
                      <a:cxnSpLocks/>
                      <a:stCxn id="288" idx="2"/>
                      <a:endCxn id="284" idx="6"/>
                    </p:cNvCxnSpPr>
                    <p:nvPr/>
                  </p:nvCxnSpPr>
                  <p:spPr>
                    <a:xfrm flipH="1" flipV="1">
                      <a:off x="8267940" y="1262136"/>
                      <a:ext cx="208373" cy="6768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6" name="直接连接符 305">
                      <a:extLst>
                        <a:ext uri="{FF2B5EF4-FFF2-40B4-BE49-F238E27FC236}">
                          <a16:creationId xmlns:a16="http://schemas.microsoft.com/office/drawing/2014/main" id="{25F5B514-0F55-4AAC-8D1D-DE4DF1F8B41B}"/>
                        </a:ext>
                      </a:extLst>
                    </p:cNvPr>
                    <p:cNvCxnSpPr>
                      <a:cxnSpLocks/>
                      <a:stCxn id="288" idx="2"/>
                      <a:endCxn id="285" idx="6"/>
                    </p:cNvCxnSpPr>
                    <p:nvPr/>
                  </p:nvCxnSpPr>
                  <p:spPr>
                    <a:xfrm flipH="1" flipV="1">
                      <a:off x="8267940" y="1530966"/>
                      <a:ext cx="208373" cy="40800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7" name="直接连接符 306">
                      <a:extLst>
                        <a:ext uri="{FF2B5EF4-FFF2-40B4-BE49-F238E27FC236}">
                          <a16:creationId xmlns:a16="http://schemas.microsoft.com/office/drawing/2014/main" id="{379442C2-57E7-4005-95A2-9FC54DDD5E75}"/>
                        </a:ext>
                      </a:extLst>
                    </p:cNvPr>
                    <p:cNvCxnSpPr>
                      <a:cxnSpLocks/>
                      <a:stCxn id="288" idx="2"/>
                      <a:endCxn id="286" idx="6"/>
                    </p:cNvCxnSpPr>
                    <p:nvPr/>
                  </p:nvCxnSpPr>
                  <p:spPr>
                    <a:xfrm flipH="1" flipV="1">
                      <a:off x="8267940" y="179979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8" name="直接连接符 307">
                      <a:extLst>
                        <a:ext uri="{FF2B5EF4-FFF2-40B4-BE49-F238E27FC236}">
                          <a16:creationId xmlns:a16="http://schemas.microsoft.com/office/drawing/2014/main" id="{6876C89B-46AC-4F38-B68E-5AD6CF0F605F}"/>
                        </a:ext>
                      </a:extLst>
                    </p:cNvPr>
                    <p:cNvCxnSpPr>
                      <a:cxnSpLocks/>
                      <a:stCxn id="288" idx="2"/>
                      <a:endCxn id="283" idx="6"/>
                    </p:cNvCxnSpPr>
                    <p:nvPr/>
                  </p:nvCxnSpPr>
                  <p:spPr>
                    <a:xfrm flipH="1">
                      <a:off x="8267940" y="193896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309" name="流程图: 接点 308">
                      <a:extLst>
                        <a:ext uri="{FF2B5EF4-FFF2-40B4-BE49-F238E27FC236}">
                          <a16:creationId xmlns:a16="http://schemas.microsoft.com/office/drawing/2014/main" id="{5D373B8D-5CA5-443F-AAEB-56D913F26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0" name="直接连接符 309">
                      <a:extLst>
                        <a:ext uri="{FF2B5EF4-FFF2-40B4-BE49-F238E27FC236}">
                          <a16:creationId xmlns:a16="http://schemas.microsoft.com/office/drawing/2014/main" id="{46059B3F-C4D3-4F62-9C99-20504CB1FA4E}"/>
                        </a:ext>
                      </a:extLst>
                    </p:cNvPr>
                    <p:cNvCxnSpPr>
                      <a:cxnSpLocks/>
                      <a:stCxn id="284" idx="6"/>
                      <a:endCxn id="309" idx="2"/>
                    </p:cNvCxnSpPr>
                    <p:nvPr/>
                  </p:nvCxnSpPr>
                  <p:spPr>
                    <a:xfrm>
                      <a:off x="8267940" y="1262136"/>
                      <a:ext cx="208373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1" name="直接连接符 310">
                      <a:extLst>
                        <a:ext uri="{FF2B5EF4-FFF2-40B4-BE49-F238E27FC236}">
                          <a16:creationId xmlns:a16="http://schemas.microsoft.com/office/drawing/2014/main" id="{31473077-14AE-4535-81B6-153797997095}"/>
                        </a:ext>
                      </a:extLst>
                    </p:cNvPr>
                    <p:cNvCxnSpPr>
                      <a:cxnSpLocks/>
                      <a:stCxn id="283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2" name="直接连接符 311">
                      <a:extLst>
                        <a:ext uri="{FF2B5EF4-FFF2-40B4-BE49-F238E27FC236}">
                          <a16:creationId xmlns:a16="http://schemas.microsoft.com/office/drawing/2014/main" id="{32CBA2A6-2243-4DA2-A9BE-3511DCBFC262}"/>
                        </a:ext>
                      </a:extLst>
                    </p:cNvPr>
                    <p:cNvCxnSpPr>
                      <a:cxnSpLocks/>
                      <a:stCxn id="286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3" name="直接连接符 312">
                      <a:extLst>
                        <a:ext uri="{FF2B5EF4-FFF2-40B4-BE49-F238E27FC236}">
                          <a16:creationId xmlns:a16="http://schemas.microsoft.com/office/drawing/2014/main" id="{4838B171-5DA5-49FA-85D2-7983CC24EFA5}"/>
                        </a:ext>
                      </a:extLst>
                    </p:cNvPr>
                    <p:cNvCxnSpPr>
                      <a:cxnSpLocks/>
                      <a:stCxn id="285" idx="6"/>
                      <a:endCxn id="309" idx="2"/>
                    </p:cNvCxnSpPr>
                    <p:nvPr/>
                  </p:nvCxnSpPr>
                  <p:spPr>
                    <a:xfrm>
                      <a:off x="8267940" y="1530966"/>
                      <a:ext cx="208373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C4ABBCA7-C295-433F-923D-C9F8136CA68D}"/>
                      </a:ext>
                    </a:extLst>
                  </p:cNvPr>
                  <p:cNvSpPr/>
                  <p:nvPr/>
                </p:nvSpPr>
                <p:spPr>
                  <a:xfrm>
                    <a:off x="7046846" y="2223862"/>
                    <a:ext cx="146658" cy="114303"/>
                  </a:xfrm>
                  <a:prstGeom prst="triangl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4" name="组合 313">
                  <a:extLst>
                    <a:ext uri="{FF2B5EF4-FFF2-40B4-BE49-F238E27FC236}">
                      <a16:creationId xmlns:a16="http://schemas.microsoft.com/office/drawing/2014/main" id="{F8B3D586-0BA0-435E-A74E-7E93175F40C4}"/>
                    </a:ext>
                  </a:extLst>
                </p:cNvPr>
                <p:cNvGrpSpPr/>
                <p:nvPr/>
              </p:nvGrpSpPr>
              <p:grpSpPr>
                <a:xfrm>
                  <a:off x="8709249" y="3263643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15" name="流程图: 接点 314">
                    <a:extLst>
                      <a:ext uri="{FF2B5EF4-FFF2-40B4-BE49-F238E27FC236}">
                        <a16:creationId xmlns:a16="http://schemas.microsoft.com/office/drawing/2014/main" id="{C1D33881-55C9-4ADA-BEBD-EF5E72ABF581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16" name="流程图: 接点 315">
                    <a:extLst>
                      <a:ext uri="{FF2B5EF4-FFF2-40B4-BE49-F238E27FC236}">
                        <a16:creationId xmlns:a16="http://schemas.microsoft.com/office/drawing/2014/main" id="{C40B1F61-6AEB-43C8-AEE2-155C695999B3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7" name="流程图: 接点 316">
                    <a:extLst>
                      <a:ext uri="{FF2B5EF4-FFF2-40B4-BE49-F238E27FC236}">
                        <a16:creationId xmlns:a16="http://schemas.microsoft.com/office/drawing/2014/main" id="{1428BC24-947C-4E03-B8EF-D72257629D4E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8" name="流程图: 接点 317">
                    <a:extLst>
                      <a:ext uri="{FF2B5EF4-FFF2-40B4-BE49-F238E27FC236}">
                        <a16:creationId xmlns:a16="http://schemas.microsoft.com/office/drawing/2014/main" id="{51FE685E-D97A-4C78-BB23-721B04F9B12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9" name="流程图: 接点 318">
                    <a:extLst>
                      <a:ext uri="{FF2B5EF4-FFF2-40B4-BE49-F238E27FC236}">
                        <a16:creationId xmlns:a16="http://schemas.microsoft.com/office/drawing/2014/main" id="{A797D9CE-37DA-4178-B653-8BAB92ECCA1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0" name="流程图: 接点 319">
                    <a:extLst>
                      <a:ext uri="{FF2B5EF4-FFF2-40B4-BE49-F238E27FC236}">
                        <a16:creationId xmlns:a16="http://schemas.microsoft.com/office/drawing/2014/main" id="{E30BDA6B-20E4-4454-9515-4263758DF3DD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1" name="流程图: 接点 320">
                    <a:extLst>
                      <a:ext uri="{FF2B5EF4-FFF2-40B4-BE49-F238E27FC236}">
                        <a16:creationId xmlns:a16="http://schemas.microsoft.com/office/drawing/2014/main" id="{4A2E9C92-C722-4D58-AC5B-0821CD4DD0F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2" name="流程图: 接点 321">
                    <a:extLst>
                      <a:ext uri="{FF2B5EF4-FFF2-40B4-BE49-F238E27FC236}">
                        <a16:creationId xmlns:a16="http://schemas.microsoft.com/office/drawing/2014/main" id="{D8272084-8939-4CAE-82FC-2A643205E66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3" name="流程图: 接点 322">
                    <a:extLst>
                      <a:ext uri="{FF2B5EF4-FFF2-40B4-BE49-F238E27FC236}">
                        <a16:creationId xmlns:a16="http://schemas.microsoft.com/office/drawing/2014/main" id="{C21653A3-A101-4F01-A044-36F4658135DD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24" name="直接连接符 323">
                    <a:extLst>
                      <a:ext uri="{FF2B5EF4-FFF2-40B4-BE49-F238E27FC236}">
                        <a16:creationId xmlns:a16="http://schemas.microsoft.com/office/drawing/2014/main" id="{B9D0AA89-1BBE-4191-BBF8-23D119010CA6}"/>
                      </a:ext>
                    </a:extLst>
                  </p:cNvPr>
                  <p:cNvCxnSpPr>
                    <a:cxnSpLocks/>
                    <a:stCxn id="315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5" name="直接连接符 324">
                    <a:extLst>
                      <a:ext uri="{FF2B5EF4-FFF2-40B4-BE49-F238E27FC236}">
                        <a16:creationId xmlns:a16="http://schemas.microsoft.com/office/drawing/2014/main" id="{1145F016-E0E0-4F24-A2A9-A7E4E7B079B4}"/>
                      </a:ext>
                    </a:extLst>
                  </p:cNvPr>
                  <p:cNvCxnSpPr>
                    <a:cxnSpLocks/>
                    <a:stCxn id="315" idx="6"/>
                    <a:endCxn id="320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6" name="直接连接符 325">
                    <a:extLst>
                      <a:ext uri="{FF2B5EF4-FFF2-40B4-BE49-F238E27FC236}">
                        <a16:creationId xmlns:a16="http://schemas.microsoft.com/office/drawing/2014/main" id="{9DD01A53-1AE9-4C5F-9275-F15B5DA54335}"/>
                      </a:ext>
                    </a:extLst>
                  </p:cNvPr>
                  <p:cNvCxnSpPr>
                    <a:cxnSpLocks/>
                    <a:stCxn id="315" idx="6"/>
                    <a:endCxn id="321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7" name="直接连接符 326">
                    <a:extLst>
                      <a:ext uri="{FF2B5EF4-FFF2-40B4-BE49-F238E27FC236}">
                        <a16:creationId xmlns:a16="http://schemas.microsoft.com/office/drawing/2014/main" id="{70F1E6E6-3C37-4D92-BF51-57E6A6AE605B}"/>
                      </a:ext>
                    </a:extLst>
                  </p:cNvPr>
                  <p:cNvCxnSpPr>
                    <a:cxnSpLocks/>
                    <a:stCxn id="315" idx="6"/>
                    <a:endCxn id="318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8" name="直接连接符 327">
                    <a:extLst>
                      <a:ext uri="{FF2B5EF4-FFF2-40B4-BE49-F238E27FC236}">
                        <a16:creationId xmlns:a16="http://schemas.microsoft.com/office/drawing/2014/main" id="{4FD6F497-29C8-4A05-9C06-180B919FBAF7}"/>
                      </a:ext>
                    </a:extLst>
                  </p:cNvPr>
                  <p:cNvCxnSpPr>
                    <a:cxnSpLocks/>
                    <a:stCxn id="316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9" name="直接连接符 328">
                    <a:extLst>
                      <a:ext uri="{FF2B5EF4-FFF2-40B4-BE49-F238E27FC236}">
                        <a16:creationId xmlns:a16="http://schemas.microsoft.com/office/drawing/2014/main" id="{E1F778DB-622F-42A6-AA6E-848B9FC6BE00}"/>
                      </a:ext>
                    </a:extLst>
                  </p:cNvPr>
                  <p:cNvCxnSpPr>
                    <a:cxnSpLocks/>
                    <a:stCxn id="316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0" name="直接连接符 329">
                    <a:extLst>
                      <a:ext uri="{FF2B5EF4-FFF2-40B4-BE49-F238E27FC236}">
                        <a16:creationId xmlns:a16="http://schemas.microsoft.com/office/drawing/2014/main" id="{02DEC137-7E8A-4F42-8984-DCCBEFBB563D}"/>
                      </a:ext>
                    </a:extLst>
                  </p:cNvPr>
                  <p:cNvCxnSpPr>
                    <a:cxnSpLocks/>
                    <a:stCxn id="316" idx="6"/>
                    <a:endCxn id="321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1" name="直接连接符 330">
                    <a:extLst>
                      <a:ext uri="{FF2B5EF4-FFF2-40B4-BE49-F238E27FC236}">
                        <a16:creationId xmlns:a16="http://schemas.microsoft.com/office/drawing/2014/main" id="{3DC01827-F198-4DBB-A972-E1810251767C}"/>
                      </a:ext>
                    </a:extLst>
                  </p:cNvPr>
                  <p:cNvCxnSpPr>
                    <a:cxnSpLocks/>
                    <a:stCxn id="316" idx="6"/>
                    <a:endCxn id="318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2" name="直接连接符 331">
                    <a:extLst>
                      <a:ext uri="{FF2B5EF4-FFF2-40B4-BE49-F238E27FC236}">
                        <a16:creationId xmlns:a16="http://schemas.microsoft.com/office/drawing/2014/main" id="{30A25BC8-C0CC-43A8-AEE4-55BD45B09C0E}"/>
                      </a:ext>
                    </a:extLst>
                  </p:cNvPr>
                  <p:cNvCxnSpPr>
                    <a:cxnSpLocks/>
                    <a:stCxn id="317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3" name="直接连接符 332">
                    <a:extLst>
                      <a:ext uri="{FF2B5EF4-FFF2-40B4-BE49-F238E27FC236}">
                        <a16:creationId xmlns:a16="http://schemas.microsoft.com/office/drawing/2014/main" id="{8949E9F5-3FB4-4061-94F4-9ED6B3273AB4}"/>
                      </a:ext>
                    </a:extLst>
                  </p:cNvPr>
                  <p:cNvCxnSpPr>
                    <a:cxnSpLocks/>
                    <a:stCxn id="317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4" name="直接连接符 333">
                    <a:extLst>
                      <a:ext uri="{FF2B5EF4-FFF2-40B4-BE49-F238E27FC236}">
                        <a16:creationId xmlns:a16="http://schemas.microsoft.com/office/drawing/2014/main" id="{AFE4DA78-2A0E-4CD9-BE55-8AC2D289347A}"/>
                      </a:ext>
                    </a:extLst>
                  </p:cNvPr>
                  <p:cNvCxnSpPr>
                    <a:cxnSpLocks/>
                    <a:stCxn id="317" idx="6"/>
                    <a:endCxn id="321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5" name="直接连接符 334">
                    <a:extLst>
                      <a:ext uri="{FF2B5EF4-FFF2-40B4-BE49-F238E27FC236}">
                        <a16:creationId xmlns:a16="http://schemas.microsoft.com/office/drawing/2014/main" id="{81CF9BA1-8B84-42AA-834C-5192B6C4F26C}"/>
                      </a:ext>
                    </a:extLst>
                  </p:cNvPr>
                  <p:cNvCxnSpPr>
                    <a:cxnSpLocks/>
                    <a:stCxn id="317" idx="6"/>
                    <a:endCxn id="318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6" name="直接连接符 335">
                    <a:extLst>
                      <a:ext uri="{FF2B5EF4-FFF2-40B4-BE49-F238E27FC236}">
                        <a16:creationId xmlns:a16="http://schemas.microsoft.com/office/drawing/2014/main" id="{E1A535D9-8274-40EB-BD02-5406E8885999}"/>
                      </a:ext>
                    </a:extLst>
                  </p:cNvPr>
                  <p:cNvCxnSpPr>
                    <a:cxnSpLocks/>
                    <a:stCxn id="319" idx="6"/>
                    <a:endCxn id="322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7" name="直接连接符 336">
                    <a:extLst>
                      <a:ext uri="{FF2B5EF4-FFF2-40B4-BE49-F238E27FC236}">
                        <a16:creationId xmlns:a16="http://schemas.microsoft.com/office/drawing/2014/main" id="{C9977E43-83F1-41A1-A51C-D20BFC1F6D0D}"/>
                      </a:ext>
                    </a:extLst>
                  </p:cNvPr>
                  <p:cNvCxnSpPr>
                    <a:cxnSpLocks/>
                    <a:stCxn id="320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8" name="直接连接符 337">
                    <a:extLst>
                      <a:ext uri="{FF2B5EF4-FFF2-40B4-BE49-F238E27FC236}">
                        <a16:creationId xmlns:a16="http://schemas.microsoft.com/office/drawing/2014/main" id="{48BC840B-C906-4EDF-9383-2B42D299A789}"/>
                      </a:ext>
                    </a:extLst>
                  </p:cNvPr>
                  <p:cNvCxnSpPr>
                    <a:cxnSpLocks/>
                    <a:stCxn id="321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9" name="直接连接符 338">
                    <a:extLst>
                      <a:ext uri="{FF2B5EF4-FFF2-40B4-BE49-F238E27FC236}">
                        <a16:creationId xmlns:a16="http://schemas.microsoft.com/office/drawing/2014/main" id="{B8B16D66-BC28-431B-AD41-D705D52466D9}"/>
                      </a:ext>
                    </a:extLst>
                  </p:cNvPr>
                  <p:cNvCxnSpPr>
                    <a:cxnSpLocks/>
                    <a:stCxn id="318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0" name="直接连接符 339">
                    <a:extLst>
                      <a:ext uri="{FF2B5EF4-FFF2-40B4-BE49-F238E27FC236}">
                        <a16:creationId xmlns:a16="http://schemas.microsoft.com/office/drawing/2014/main" id="{2F9D93BA-576E-4462-AD5F-9150CFE21898}"/>
                      </a:ext>
                    </a:extLst>
                  </p:cNvPr>
                  <p:cNvCxnSpPr>
                    <a:cxnSpLocks/>
                    <a:stCxn id="323" idx="2"/>
                    <a:endCxn id="319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1" name="直接连接符 340">
                    <a:extLst>
                      <a:ext uri="{FF2B5EF4-FFF2-40B4-BE49-F238E27FC236}">
                        <a16:creationId xmlns:a16="http://schemas.microsoft.com/office/drawing/2014/main" id="{8CD6AD4D-75EC-47F9-B9F6-64F451C06345}"/>
                      </a:ext>
                    </a:extLst>
                  </p:cNvPr>
                  <p:cNvCxnSpPr>
                    <a:cxnSpLocks/>
                    <a:stCxn id="323" idx="2"/>
                    <a:endCxn id="320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2" name="直接连接符 341">
                    <a:extLst>
                      <a:ext uri="{FF2B5EF4-FFF2-40B4-BE49-F238E27FC236}">
                        <a16:creationId xmlns:a16="http://schemas.microsoft.com/office/drawing/2014/main" id="{0960E4C8-EF0E-4878-89C5-8669584025C0}"/>
                      </a:ext>
                    </a:extLst>
                  </p:cNvPr>
                  <p:cNvCxnSpPr>
                    <a:cxnSpLocks/>
                    <a:stCxn id="323" idx="2"/>
                    <a:endCxn id="321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3" name="直接连接符 342">
                    <a:extLst>
                      <a:ext uri="{FF2B5EF4-FFF2-40B4-BE49-F238E27FC236}">
                        <a16:creationId xmlns:a16="http://schemas.microsoft.com/office/drawing/2014/main" id="{53C04FC4-6F61-495C-802A-CF02FED284E9}"/>
                      </a:ext>
                    </a:extLst>
                  </p:cNvPr>
                  <p:cNvCxnSpPr>
                    <a:cxnSpLocks/>
                    <a:stCxn id="323" idx="2"/>
                    <a:endCxn id="318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44" name="流程图: 接点 343">
                    <a:extLst>
                      <a:ext uri="{FF2B5EF4-FFF2-40B4-BE49-F238E27FC236}">
                        <a16:creationId xmlns:a16="http://schemas.microsoft.com/office/drawing/2014/main" id="{B15AFE69-E8AC-40ED-B0EF-9FACDDBEB9A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45" name="直接连接符 344">
                    <a:extLst>
                      <a:ext uri="{FF2B5EF4-FFF2-40B4-BE49-F238E27FC236}">
                        <a16:creationId xmlns:a16="http://schemas.microsoft.com/office/drawing/2014/main" id="{ABE0873D-AF3F-4FA6-B3B1-8D8100BD9F8C}"/>
                      </a:ext>
                    </a:extLst>
                  </p:cNvPr>
                  <p:cNvCxnSpPr>
                    <a:cxnSpLocks/>
                    <a:stCxn id="319" idx="6"/>
                    <a:endCxn id="344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6" name="直接连接符 345">
                    <a:extLst>
                      <a:ext uri="{FF2B5EF4-FFF2-40B4-BE49-F238E27FC236}">
                        <a16:creationId xmlns:a16="http://schemas.microsoft.com/office/drawing/2014/main" id="{9A1C10B8-6098-4FCA-988D-1F0E56FF879E}"/>
                      </a:ext>
                    </a:extLst>
                  </p:cNvPr>
                  <p:cNvCxnSpPr>
                    <a:cxnSpLocks/>
                    <a:stCxn id="318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7" name="直接连接符 346">
                    <a:extLst>
                      <a:ext uri="{FF2B5EF4-FFF2-40B4-BE49-F238E27FC236}">
                        <a16:creationId xmlns:a16="http://schemas.microsoft.com/office/drawing/2014/main" id="{39613FF0-8F83-4874-A7A0-DEA0CC53F3FC}"/>
                      </a:ext>
                    </a:extLst>
                  </p:cNvPr>
                  <p:cNvCxnSpPr>
                    <a:cxnSpLocks/>
                    <a:stCxn id="321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8" name="直接连接符 347">
                    <a:extLst>
                      <a:ext uri="{FF2B5EF4-FFF2-40B4-BE49-F238E27FC236}">
                        <a16:creationId xmlns:a16="http://schemas.microsoft.com/office/drawing/2014/main" id="{4BD3643B-C9FD-40D8-85B9-D6E91B80C9F8}"/>
                      </a:ext>
                    </a:extLst>
                  </p:cNvPr>
                  <p:cNvCxnSpPr>
                    <a:cxnSpLocks/>
                    <a:stCxn id="320" idx="6"/>
                    <a:endCxn id="344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349" name="组合 348">
                  <a:extLst>
                    <a:ext uri="{FF2B5EF4-FFF2-40B4-BE49-F238E27FC236}">
                      <a16:creationId xmlns:a16="http://schemas.microsoft.com/office/drawing/2014/main" id="{AB2C0B12-C4EA-4329-8290-00FC47CADE1A}"/>
                    </a:ext>
                  </a:extLst>
                </p:cNvPr>
                <p:cNvGrpSpPr/>
                <p:nvPr/>
              </p:nvGrpSpPr>
              <p:grpSpPr>
                <a:xfrm>
                  <a:off x="9194782" y="3264078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50" name="流程图: 接点 349">
                    <a:extLst>
                      <a:ext uri="{FF2B5EF4-FFF2-40B4-BE49-F238E27FC236}">
                        <a16:creationId xmlns:a16="http://schemas.microsoft.com/office/drawing/2014/main" id="{2AB9E711-CAB1-4D97-BAA6-A19AFF146A8A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51" name="流程图: 接点 350">
                    <a:extLst>
                      <a:ext uri="{FF2B5EF4-FFF2-40B4-BE49-F238E27FC236}">
                        <a16:creationId xmlns:a16="http://schemas.microsoft.com/office/drawing/2014/main" id="{86D6C48C-5FA3-4642-9682-D2A7FF15F90F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2" name="流程图: 接点 351">
                    <a:extLst>
                      <a:ext uri="{FF2B5EF4-FFF2-40B4-BE49-F238E27FC236}">
                        <a16:creationId xmlns:a16="http://schemas.microsoft.com/office/drawing/2014/main" id="{0AB6A305-B10E-40EF-9724-386E6349E142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3" name="流程图: 接点 352">
                    <a:extLst>
                      <a:ext uri="{FF2B5EF4-FFF2-40B4-BE49-F238E27FC236}">
                        <a16:creationId xmlns:a16="http://schemas.microsoft.com/office/drawing/2014/main" id="{07DA658E-56B3-4F31-9B74-59D778259E12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4" name="流程图: 接点 353">
                    <a:extLst>
                      <a:ext uri="{FF2B5EF4-FFF2-40B4-BE49-F238E27FC236}">
                        <a16:creationId xmlns:a16="http://schemas.microsoft.com/office/drawing/2014/main" id="{ED399FEA-607E-499D-8B9E-B69DDA83C9B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5" name="流程图: 接点 354">
                    <a:extLst>
                      <a:ext uri="{FF2B5EF4-FFF2-40B4-BE49-F238E27FC236}">
                        <a16:creationId xmlns:a16="http://schemas.microsoft.com/office/drawing/2014/main" id="{B28D952B-E5CF-4943-A71A-DE09EFAA307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6" name="流程图: 接点 355">
                    <a:extLst>
                      <a:ext uri="{FF2B5EF4-FFF2-40B4-BE49-F238E27FC236}">
                        <a16:creationId xmlns:a16="http://schemas.microsoft.com/office/drawing/2014/main" id="{19DD1946-7685-4FD7-9E41-1FE985F25E5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7" name="流程图: 接点 356">
                    <a:extLst>
                      <a:ext uri="{FF2B5EF4-FFF2-40B4-BE49-F238E27FC236}">
                        <a16:creationId xmlns:a16="http://schemas.microsoft.com/office/drawing/2014/main" id="{48E749DA-4E4B-44B7-AC11-6D2DA28588B5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8" name="流程图: 接点 357">
                    <a:extLst>
                      <a:ext uri="{FF2B5EF4-FFF2-40B4-BE49-F238E27FC236}">
                        <a16:creationId xmlns:a16="http://schemas.microsoft.com/office/drawing/2014/main" id="{2E65D8FD-8FFB-4EDF-9BE3-784EAD72B3AA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59" name="直接连接符 358">
                    <a:extLst>
                      <a:ext uri="{FF2B5EF4-FFF2-40B4-BE49-F238E27FC236}">
                        <a16:creationId xmlns:a16="http://schemas.microsoft.com/office/drawing/2014/main" id="{2A6EDBF1-DAC9-4387-AFBA-CF37C218DAF4}"/>
                      </a:ext>
                    </a:extLst>
                  </p:cNvPr>
                  <p:cNvCxnSpPr>
                    <a:cxnSpLocks/>
                    <a:stCxn id="350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0" name="直接连接符 359">
                    <a:extLst>
                      <a:ext uri="{FF2B5EF4-FFF2-40B4-BE49-F238E27FC236}">
                        <a16:creationId xmlns:a16="http://schemas.microsoft.com/office/drawing/2014/main" id="{6F7A67FE-9396-4B30-92CD-DF9A6185B143}"/>
                      </a:ext>
                    </a:extLst>
                  </p:cNvPr>
                  <p:cNvCxnSpPr>
                    <a:cxnSpLocks/>
                    <a:stCxn id="350" idx="6"/>
                    <a:endCxn id="355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1" name="直接连接符 360">
                    <a:extLst>
                      <a:ext uri="{FF2B5EF4-FFF2-40B4-BE49-F238E27FC236}">
                        <a16:creationId xmlns:a16="http://schemas.microsoft.com/office/drawing/2014/main" id="{1FA53F90-5847-4A05-BDC4-60BE76B87995}"/>
                      </a:ext>
                    </a:extLst>
                  </p:cNvPr>
                  <p:cNvCxnSpPr>
                    <a:cxnSpLocks/>
                    <a:stCxn id="350" idx="6"/>
                    <a:endCxn id="356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2" name="直接连接符 361">
                    <a:extLst>
                      <a:ext uri="{FF2B5EF4-FFF2-40B4-BE49-F238E27FC236}">
                        <a16:creationId xmlns:a16="http://schemas.microsoft.com/office/drawing/2014/main" id="{530014B7-33CB-4DB1-BE0E-12A9CC173A70}"/>
                      </a:ext>
                    </a:extLst>
                  </p:cNvPr>
                  <p:cNvCxnSpPr>
                    <a:cxnSpLocks/>
                    <a:stCxn id="350" idx="6"/>
                    <a:endCxn id="353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3" name="直接连接符 362">
                    <a:extLst>
                      <a:ext uri="{FF2B5EF4-FFF2-40B4-BE49-F238E27FC236}">
                        <a16:creationId xmlns:a16="http://schemas.microsoft.com/office/drawing/2014/main" id="{0917A9D7-932C-49E3-9555-576F319F4807}"/>
                      </a:ext>
                    </a:extLst>
                  </p:cNvPr>
                  <p:cNvCxnSpPr>
                    <a:cxnSpLocks/>
                    <a:stCxn id="351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4" name="直接连接符 363">
                    <a:extLst>
                      <a:ext uri="{FF2B5EF4-FFF2-40B4-BE49-F238E27FC236}">
                        <a16:creationId xmlns:a16="http://schemas.microsoft.com/office/drawing/2014/main" id="{87426060-3DEE-48AB-B490-F550BA346780}"/>
                      </a:ext>
                    </a:extLst>
                  </p:cNvPr>
                  <p:cNvCxnSpPr>
                    <a:cxnSpLocks/>
                    <a:stCxn id="351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5" name="直接连接符 364">
                    <a:extLst>
                      <a:ext uri="{FF2B5EF4-FFF2-40B4-BE49-F238E27FC236}">
                        <a16:creationId xmlns:a16="http://schemas.microsoft.com/office/drawing/2014/main" id="{CB5B828A-95E1-4E1A-BFA3-DE1DBD30E509}"/>
                      </a:ext>
                    </a:extLst>
                  </p:cNvPr>
                  <p:cNvCxnSpPr>
                    <a:cxnSpLocks/>
                    <a:stCxn id="351" idx="6"/>
                    <a:endCxn id="356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6" name="直接连接符 365">
                    <a:extLst>
                      <a:ext uri="{FF2B5EF4-FFF2-40B4-BE49-F238E27FC236}">
                        <a16:creationId xmlns:a16="http://schemas.microsoft.com/office/drawing/2014/main" id="{A11E6884-D28B-4398-9BB0-8204C9F8C360}"/>
                      </a:ext>
                    </a:extLst>
                  </p:cNvPr>
                  <p:cNvCxnSpPr>
                    <a:cxnSpLocks/>
                    <a:stCxn id="351" idx="6"/>
                    <a:endCxn id="353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7" name="直接连接符 366">
                    <a:extLst>
                      <a:ext uri="{FF2B5EF4-FFF2-40B4-BE49-F238E27FC236}">
                        <a16:creationId xmlns:a16="http://schemas.microsoft.com/office/drawing/2014/main" id="{12E6570A-FDB4-47A3-BB4E-8404B3970F64}"/>
                      </a:ext>
                    </a:extLst>
                  </p:cNvPr>
                  <p:cNvCxnSpPr>
                    <a:cxnSpLocks/>
                    <a:stCxn id="352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8" name="直接连接符 367">
                    <a:extLst>
                      <a:ext uri="{FF2B5EF4-FFF2-40B4-BE49-F238E27FC236}">
                        <a16:creationId xmlns:a16="http://schemas.microsoft.com/office/drawing/2014/main" id="{4E9FE544-2F2C-4CA4-9E28-82331BE6963E}"/>
                      </a:ext>
                    </a:extLst>
                  </p:cNvPr>
                  <p:cNvCxnSpPr>
                    <a:cxnSpLocks/>
                    <a:stCxn id="352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9" name="直接连接符 368">
                    <a:extLst>
                      <a:ext uri="{FF2B5EF4-FFF2-40B4-BE49-F238E27FC236}">
                        <a16:creationId xmlns:a16="http://schemas.microsoft.com/office/drawing/2014/main" id="{43598B8E-6083-46E2-ADA8-66E489632A4A}"/>
                      </a:ext>
                    </a:extLst>
                  </p:cNvPr>
                  <p:cNvCxnSpPr>
                    <a:cxnSpLocks/>
                    <a:stCxn id="352" idx="6"/>
                    <a:endCxn id="356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0" name="直接连接符 369">
                    <a:extLst>
                      <a:ext uri="{FF2B5EF4-FFF2-40B4-BE49-F238E27FC236}">
                        <a16:creationId xmlns:a16="http://schemas.microsoft.com/office/drawing/2014/main" id="{4A8633C2-C7BC-40DE-9297-53544427F116}"/>
                      </a:ext>
                    </a:extLst>
                  </p:cNvPr>
                  <p:cNvCxnSpPr>
                    <a:cxnSpLocks/>
                    <a:stCxn id="352" idx="6"/>
                    <a:endCxn id="353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1" name="直接连接符 370">
                    <a:extLst>
                      <a:ext uri="{FF2B5EF4-FFF2-40B4-BE49-F238E27FC236}">
                        <a16:creationId xmlns:a16="http://schemas.microsoft.com/office/drawing/2014/main" id="{7BFF0076-DB50-4B13-9FCF-7D6C62C8B040}"/>
                      </a:ext>
                    </a:extLst>
                  </p:cNvPr>
                  <p:cNvCxnSpPr>
                    <a:cxnSpLocks/>
                    <a:stCxn id="354" idx="6"/>
                    <a:endCxn id="357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2" name="直接连接符 371">
                    <a:extLst>
                      <a:ext uri="{FF2B5EF4-FFF2-40B4-BE49-F238E27FC236}">
                        <a16:creationId xmlns:a16="http://schemas.microsoft.com/office/drawing/2014/main" id="{BEB3728E-B725-4EA1-8CAA-7CD064C87BDB}"/>
                      </a:ext>
                    </a:extLst>
                  </p:cNvPr>
                  <p:cNvCxnSpPr>
                    <a:cxnSpLocks/>
                    <a:stCxn id="355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3" name="直接连接符 372">
                    <a:extLst>
                      <a:ext uri="{FF2B5EF4-FFF2-40B4-BE49-F238E27FC236}">
                        <a16:creationId xmlns:a16="http://schemas.microsoft.com/office/drawing/2014/main" id="{2607B7CD-0F39-4266-8B11-1FCD74F8F13B}"/>
                      </a:ext>
                    </a:extLst>
                  </p:cNvPr>
                  <p:cNvCxnSpPr>
                    <a:cxnSpLocks/>
                    <a:stCxn id="356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4" name="直接连接符 373">
                    <a:extLst>
                      <a:ext uri="{FF2B5EF4-FFF2-40B4-BE49-F238E27FC236}">
                        <a16:creationId xmlns:a16="http://schemas.microsoft.com/office/drawing/2014/main" id="{5462C430-F6CB-410E-86C3-F7E63DA612DF}"/>
                      </a:ext>
                    </a:extLst>
                  </p:cNvPr>
                  <p:cNvCxnSpPr>
                    <a:cxnSpLocks/>
                    <a:stCxn id="353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5" name="直接连接符 374">
                    <a:extLst>
                      <a:ext uri="{FF2B5EF4-FFF2-40B4-BE49-F238E27FC236}">
                        <a16:creationId xmlns:a16="http://schemas.microsoft.com/office/drawing/2014/main" id="{578A468A-0623-4422-BB7F-268ACE6B6839}"/>
                      </a:ext>
                    </a:extLst>
                  </p:cNvPr>
                  <p:cNvCxnSpPr>
                    <a:cxnSpLocks/>
                    <a:stCxn id="358" idx="2"/>
                    <a:endCxn id="354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6" name="直接连接符 375">
                    <a:extLst>
                      <a:ext uri="{FF2B5EF4-FFF2-40B4-BE49-F238E27FC236}">
                        <a16:creationId xmlns:a16="http://schemas.microsoft.com/office/drawing/2014/main" id="{FE7DE672-1C2D-42EC-9DA8-652D9F2117EB}"/>
                      </a:ext>
                    </a:extLst>
                  </p:cNvPr>
                  <p:cNvCxnSpPr>
                    <a:cxnSpLocks/>
                    <a:stCxn id="358" idx="2"/>
                    <a:endCxn id="355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7" name="直接连接符 376">
                    <a:extLst>
                      <a:ext uri="{FF2B5EF4-FFF2-40B4-BE49-F238E27FC236}">
                        <a16:creationId xmlns:a16="http://schemas.microsoft.com/office/drawing/2014/main" id="{4A9CF8DB-30FA-4470-84B8-2D576E74837A}"/>
                      </a:ext>
                    </a:extLst>
                  </p:cNvPr>
                  <p:cNvCxnSpPr>
                    <a:cxnSpLocks/>
                    <a:stCxn id="358" idx="2"/>
                    <a:endCxn id="356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8" name="直接连接符 377">
                    <a:extLst>
                      <a:ext uri="{FF2B5EF4-FFF2-40B4-BE49-F238E27FC236}">
                        <a16:creationId xmlns:a16="http://schemas.microsoft.com/office/drawing/2014/main" id="{50A43D51-39D1-48AF-8F28-5F3E76DC0D41}"/>
                      </a:ext>
                    </a:extLst>
                  </p:cNvPr>
                  <p:cNvCxnSpPr>
                    <a:cxnSpLocks/>
                    <a:stCxn id="358" idx="2"/>
                    <a:endCxn id="353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79" name="流程图: 接点 378">
                    <a:extLst>
                      <a:ext uri="{FF2B5EF4-FFF2-40B4-BE49-F238E27FC236}">
                        <a16:creationId xmlns:a16="http://schemas.microsoft.com/office/drawing/2014/main" id="{44865666-3430-4EE8-95BE-024665ABEF63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80" name="直接连接符 379">
                    <a:extLst>
                      <a:ext uri="{FF2B5EF4-FFF2-40B4-BE49-F238E27FC236}">
                        <a16:creationId xmlns:a16="http://schemas.microsoft.com/office/drawing/2014/main" id="{2F22AFA4-7AE5-4ADA-8C26-54C151391FC8}"/>
                      </a:ext>
                    </a:extLst>
                  </p:cNvPr>
                  <p:cNvCxnSpPr>
                    <a:cxnSpLocks/>
                    <a:stCxn id="354" idx="6"/>
                    <a:endCxn id="379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1" name="直接连接符 380">
                    <a:extLst>
                      <a:ext uri="{FF2B5EF4-FFF2-40B4-BE49-F238E27FC236}">
                        <a16:creationId xmlns:a16="http://schemas.microsoft.com/office/drawing/2014/main" id="{33126EC9-B1EA-42BC-930A-BD4060124679}"/>
                      </a:ext>
                    </a:extLst>
                  </p:cNvPr>
                  <p:cNvCxnSpPr>
                    <a:cxnSpLocks/>
                    <a:stCxn id="353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2" name="直接连接符 381">
                    <a:extLst>
                      <a:ext uri="{FF2B5EF4-FFF2-40B4-BE49-F238E27FC236}">
                        <a16:creationId xmlns:a16="http://schemas.microsoft.com/office/drawing/2014/main" id="{6FF36212-3B46-4F70-BF5D-F4D5B2952DFF}"/>
                      </a:ext>
                    </a:extLst>
                  </p:cNvPr>
                  <p:cNvCxnSpPr>
                    <a:cxnSpLocks/>
                    <a:stCxn id="356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3" name="直接连接符 382">
                    <a:extLst>
                      <a:ext uri="{FF2B5EF4-FFF2-40B4-BE49-F238E27FC236}">
                        <a16:creationId xmlns:a16="http://schemas.microsoft.com/office/drawing/2014/main" id="{777578FF-596D-42BB-8BE3-1F98F563383F}"/>
                      </a:ext>
                    </a:extLst>
                  </p:cNvPr>
                  <p:cNvCxnSpPr>
                    <a:cxnSpLocks/>
                    <a:stCxn id="355" idx="6"/>
                    <a:endCxn id="379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0502980-BCF8-4739-96BF-9F94C5E15F56}"/>
                    </a:ext>
                  </a:extLst>
                </p:cNvPr>
                <p:cNvSpPr txBox="1"/>
                <p:nvPr/>
              </p:nvSpPr>
              <p:spPr>
                <a:xfrm>
                  <a:off x="8458623" y="325055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=</a:t>
                  </a:r>
                  <a:endParaRPr lang="zh-CN" altLang="en-US" b="1" dirty="0"/>
                </a:p>
              </p:txBody>
            </p:sp>
            <p:sp>
              <p:nvSpPr>
                <p:cNvPr id="384" name="文本框 383">
                  <a:extLst>
                    <a:ext uri="{FF2B5EF4-FFF2-40B4-BE49-F238E27FC236}">
                      <a16:creationId xmlns:a16="http://schemas.microsoft.com/office/drawing/2014/main" id="{2FF52014-51DD-4B09-82AC-186BFBF0DD09}"/>
                    </a:ext>
                  </a:extLst>
                </p:cNvPr>
                <p:cNvSpPr txBox="1"/>
                <p:nvPr/>
              </p:nvSpPr>
              <p:spPr>
                <a:xfrm>
                  <a:off x="8967695" y="3233921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-</a:t>
                  </a:r>
                  <a:endParaRPr lang="zh-CN" altLang="en-US" b="1" dirty="0"/>
                </a:p>
              </p:txBody>
            </p:sp>
          </p:grpSp>
          <p:pic>
            <p:nvPicPr>
              <p:cNvPr id="584" name="图片 583" descr="病毒 (1)">
                <a:extLst>
                  <a:ext uri="{FF2B5EF4-FFF2-40B4-BE49-F238E27FC236}">
                    <a16:creationId xmlns:a16="http://schemas.microsoft.com/office/drawing/2014/main" id="{ECBDD82C-BE67-4473-B578-71E7E8EC7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4529" y="335568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85" name="图片 584" descr="病毒 (1)">
                <a:extLst>
                  <a:ext uri="{FF2B5EF4-FFF2-40B4-BE49-F238E27FC236}">
                    <a16:creationId xmlns:a16="http://schemas.microsoft.com/office/drawing/2014/main" id="{E76DD6B9-8F9D-4F42-93C6-7361A1612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26513" y="3360393"/>
                <a:ext cx="180000" cy="180000"/>
              </a:xfrm>
              <a:prstGeom prst="rect">
                <a:avLst/>
              </a:prstGeom>
            </p:spPr>
          </p:pic>
        </p:grpSp>
        <p:sp>
          <p:nvSpPr>
            <p:cNvPr id="591" name="Rectangle 34">
              <a:extLst>
                <a:ext uri="{FF2B5EF4-FFF2-40B4-BE49-F238E27FC236}">
                  <a16:creationId xmlns:a16="http://schemas.microsoft.com/office/drawing/2014/main" id="{1BAA13D8-1957-4E2D-B703-AEC73E873C55}"/>
                </a:ext>
              </a:extLst>
            </p:cNvPr>
            <p:cNvSpPr/>
            <p:nvPr/>
          </p:nvSpPr>
          <p:spPr>
            <a:xfrm>
              <a:off x="6330151" y="3448000"/>
              <a:ext cx="3179055" cy="5993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16" name="文本框 615">
              <a:extLst>
                <a:ext uri="{FF2B5EF4-FFF2-40B4-BE49-F238E27FC236}">
                  <a16:creationId xmlns:a16="http://schemas.microsoft.com/office/drawing/2014/main" id="{DDD75BE3-8729-4E49-9A8F-61B3520789BA}"/>
                </a:ext>
              </a:extLst>
            </p:cNvPr>
            <p:cNvSpPr txBox="1"/>
            <p:nvPr/>
          </p:nvSpPr>
          <p:spPr>
            <a:xfrm>
              <a:off x="6212072" y="3875614"/>
              <a:ext cx="8681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/>
                <a:t>Local Dataset</a:t>
              </a:r>
            </a:p>
          </p:txBody>
        </p:sp>
        <p:grpSp>
          <p:nvGrpSpPr>
            <p:cNvPr id="643" name="组合 642">
              <a:extLst>
                <a:ext uri="{FF2B5EF4-FFF2-40B4-BE49-F238E27FC236}">
                  <a16:creationId xmlns:a16="http://schemas.microsoft.com/office/drawing/2014/main" id="{AE185049-83FA-49BF-A09F-6B2B56B88253}"/>
                </a:ext>
              </a:extLst>
            </p:cNvPr>
            <p:cNvGrpSpPr/>
            <p:nvPr/>
          </p:nvGrpSpPr>
          <p:grpSpPr>
            <a:xfrm>
              <a:off x="6883227" y="3564230"/>
              <a:ext cx="868198" cy="524663"/>
              <a:chOff x="7204905" y="3172478"/>
              <a:chExt cx="868198" cy="524663"/>
            </a:xfrm>
          </p:grpSpPr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9952D4BF-1051-4DC5-A98D-F3BEAC52D903}"/>
                  </a:ext>
                </a:extLst>
              </p:cNvPr>
              <p:cNvGrpSpPr/>
              <p:nvPr/>
            </p:nvGrpSpPr>
            <p:grpSpPr>
              <a:xfrm>
                <a:off x="7434880" y="3172478"/>
                <a:ext cx="360000" cy="360000"/>
                <a:chOff x="7679563" y="1172136"/>
                <a:chExt cx="976750" cy="986490"/>
              </a:xfrm>
            </p:grpSpPr>
            <p:sp>
              <p:nvSpPr>
                <p:cNvPr id="173" name="流程图: 接点 172">
                  <a:extLst>
                    <a:ext uri="{FF2B5EF4-FFF2-40B4-BE49-F238E27FC236}">
                      <a16:creationId xmlns:a16="http://schemas.microsoft.com/office/drawing/2014/main" id="{FB0DCB73-D5B0-4222-B069-C00A89D8AB3D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4" name="流程图: 接点 173">
                  <a:extLst>
                    <a:ext uri="{FF2B5EF4-FFF2-40B4-BE49-F238E27FC236}">
                      <a16:creationId xmlns:a16="http://schemas.microsoft.com/office/drawing/2014/main" id="{8EF1D0E1-AAFA-4544-B57F-BA5777FDD634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" name="流程图: 接点 174">
                  <a:extLst>
                    <a:ext uri="{FF2B5EF4-FFF2-40B4-BE49-F238E27FC236}">
                      <a16:creationId xmlns:a16="http://schemas.microsoft.com/office/drawing/2014/main" id="{4F47CE16-9EB2-4571-9FE0-4B7A9D3ABB47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流程图: 接点 175">
                  <a:extLst>
                    <a:ext uri="{FF2B5EF4-FFF2-40B4-BE49-F238E27FC236}">
                      <a16:creationId xmlns:a16="http://schemas.microsoft.com/office/drawing/2014/main" id="{564C6A57-6DFE-4F54-B9E5-1B27DACCAC34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流程图: 接点 176">
                  <a:extLst>
                    <a:ext uri="{FF2B5EF4-FFF2-40B4-BE49-F238E27FC236}">
                      <a16:creationId xmlns:a16="http://schemas.microsoft.com/office/drawing/2014/main" id="{D54B242A-D093-43B5-B7E7-A2899694B6F5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流程图: 接点 177">
                  <a:extLst>
                    <a:ext uri="{FF2B5EF4-FFF2-40B4-BE49-F238E27FC236}">
                      <a16:creationId xmlns:a16="http://schemas.microsoft.com/office/drawing/2014/main" id="{1EEDCA37-ABC8-40EA-8CB6-3B99C15A2D2E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流程图: 接点 178">
                  <a:extLst>
                    <a:ext uri="{FF2B5EF4-FFF2-40B4-BE49-F238E27FC236}">
                      <a16:creationId xmlns:a16="http://schemas.microsoft.com/office/drawing/2014/main" id="{421AB0E6-21EA-4CD0-8AEE-4CC5214C802D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流程图: 接点 179">
                  <a:extLst>
                    <a:ext uri="{FF2B5EF4-FFF2-40B4-BE49-F238E27FC236}">
                      <a16:creationId xmlns:a16="http://schemas.microsoft.com/office/drawing/2014/main" id="{2D4DBDA4-DCFF-4D7B-9973-99B8FADA18DA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流程图: 接点 180">
                  <a:extLst>
                    <a:ext uri="{FF2B5EF4-FFF2-40B4-BE49-F238E27FC236}">
                      <a16:creationId xmlns:a16="http://schemas.microsoft.com/office/drawing/2014/main" id="{CDEEB839-7FEC-4198-AA00-68D56FC1B60F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5B545A96-CA8C-4C89-8900-8D821F84728A}"/>
                    </a:ext>
                  </a:extLst>
                </p:cNvPr>
                <p:cNvCxnSpPr>
                  <a:cxnSpLocks/>
                  <a:stCxn id="173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BB9CD1C1-5501-4B3C-8994-46A5EDD00F63}"/>
                    </a:ext>
                  </a:extLst>
                </p:cNvPr>
                <p:cNvCxnSpPr>
                  <a:cxnSpLocks/>
                  <a:stCxn id="173" idx="6"/>
                  <a:endCxn id="178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A6667D13-4B3D-49F3-8E78-73075A4749FC}"/>
                    </a:ext>
                  </a:extLst>
                </p:cNvPr>
                <p:cNvCxnSpPr>
                  <a:cxnSpLocks/>
                  <a:stCxn id="173" idx="6"/>
                  <a:endCxn id="179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5F71A0DF-693B-4295-A1B7-5BCCF55874AA}"/>
                    </a:ext>
                  </a:extLst>
                </p:cNvPr>
                <p:cNvCxnSpPr>
                  <a:cxnSpLocks/>
                  <a:stCxn id="173" idx="6"/>
                  <a:endCxn id="176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1D5D5CC3-7913-478E-8F11-D84CA13CD2E6}"/>
                    </a:ext>
                  </a:extLst>
                </p:cNvPr>
                <p:cNvCxnSpPr>
                  <a:cxnSpLocks/>
                  <a:stCxn id="174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92B27C86-B72E-496E-A77C-A7F411BEC425}"/>
                    </a:ext>
                  </a:extLst>
                </p:cNvPr>
                <p:cNvCxnSpPr>
                  <a:cxnSpLocks/>
                  <a:stCxn id="174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8A189718-872C-474E-824D-50A58BC9751B}"/>
                    </a:ext>
                  </a:extLst>
                </p:cNvPr>
                <p:cNvCxnSpPr>
                  <a:cxnSpLocks/>
                  <a:stCxn id="174" idx="6"/>
                  <a:endCxn id="179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426327B3-8C91-4EAD-B4E3-91AEBCAC4AEE}"/>
                    </a:ext>
                  </a:extLst>
                </p:cNvPr>
                <p:cNvCxnSpPr>
                  <a:cxnSpLocks/>
                  <a:stCxn id="174" idx="6"/>
                  <a:endCxn id="176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EBDF4094-0962-42B6-A33F-390D3227B10F}"/>
                    </a:ext>
                  </a:extLst>
                </p:cNvPr>
                <p:cNvCxnSpPr>
                  <a:cxnSpLocks/>
                  <a:stCxn id="175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FF9C2539-998B-4232-BD5B-133A6703529D}"/>
                    </a:ext>
                  </a:extLst>
                </p:cNvPr>
                <p:cNvCxnSpPr>
                  <a:cxnSpLocks/>
                  <a:stCxn id="175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79B37D75-C297-441E-8AE1-2EF3F4473B29}"/>
                    </a:ext>
                  </a:extLst>
                </p:cNvPr>
                <p:cNvCxnSpPr>
                  <a:cxnSpLocks/>
                  <a:stCxn id="175" idx="6"/>
                  <a:endCxn id="179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D9507AE9-3CCC-4C0E-8A71-7AB470B834D0}"/>
                    </a:ext>
                  </a:extLst>
                </p:cNvPr>
                <p:cNvCxnSpPr>
                  <a:cxnSpLocks/>
                  <a:stCxn id="175" idx="6"/>
                  <a:endCxn id="176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570BEC2C-A151-4241-8681-3CBDD4857E63}"/>
                    </a:ext>
                  </a:extLst>
                </p:cNvPr>
                <p:cNvCxnSpPr>
                  <a:cxnSpLocks/>
                  <a:stCxn id="177" idx="6"/>
                  <a:endCxn id="180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BE45CB98-5908-4476-A8B8-9F3C8864E6D6}"/>
                    </a:ext>
                  </a:extLst>
                </p:cNvPr>
                <p:cNvCxnSpPr>
                  <a:cxnSpLocks/>
                  <a:stCxn id="178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29E1ADF8-59A7-4EFC-9676-AD29A3FC5F69}"/>
                    </a:ext>
                  </a:extLst>
                </p:cNvPr>
                <p:cNvCxnSpPr>
                  <a:cxnSpLocks/>
                  <a:stCxn id="179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7BA58314-FF73-4467-9692-203354F4390D}"/>
                    </a:ext>
                  </a:extLst>
                </p:cNvPr>
                <p:cNvCxnSpPr>
                  <a:cxnSpLocks/>
                  <a:stCxn id="176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AA3591DE-6AB2-4448-9DCE-5889DB1C3B2D}"/>
                    </a:ext>
                  </a:extLst>
                </p:cNvPr>
                <p:cNvCxnSpPr>
                  <a:cxnSpLocks/>
                  <a:stCxn id="181" idx="2"/>
                  <a:endCxn id="177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7F9C9B87-051C-4078-8CF1-6C850CA77D6B}"/>
                    </a:ext>
                  </a:extLst>
                </p:cNvPr>
                <p:cNvCxnSpPr>
                  <a:cxnSpLocks/>
                  <a:stCxn id="181" idx="2"/>
                  <a:endCxn id="178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4CAAD570-3D83-4338-B407-F53BAC97F349}"/>
                    </a:ext>
                  </a:extLst>
                </p:cNvPr>
                <p:cNvCxnSpPr>
                  <a:cxnSpLocks/>
                  <a:stCxn id="181" idx="2"/>
                  <a:endCxn id="179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E63C6819-D052-49F5-9412-EF045685F225}"/>
                    </a:ext>
                  </a:extLst>
                </p:cNvPr>
                <p:cNvCxnSpPr>
                  <a:cxnSpLocks/>
                  <a:stCxn id="181" idx="2"/>
                  <a:endCxn id="176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2" name="流程图: 接点 201">
                  <a:extLst>
                    <a:ext uri="{FF2B5EF4-FFF2-40B4-BE49-F238E27FC236}">
                      <a16:creationId xmlns:a16="http://schemas.microsoft.com/office/drawing/2014/main" id="{95C382B5-DEB4-4F5E-935F-FAE9818ECF08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597D1CE9-B048-4949-A6CD-9FD90DC77899}"/>
                    </a:ext>
                  </a:extLst>
                </p:cNvPr>
                <p:cNvCxnSpPr>
                  <a:cxnSpLocks/>
                  <a:stCxn id="177" idx="6"/>
                  <a:endCxn id="202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EF59CFB1-9A2C-4C38-B795-038D978864F1}"/>
                    </a:ext>
                  </a:extLst>
                </p:cNvPr>
                <p:cNvCxnSpPr>
                  <a:cxnSpLocks/>
                  <a:stCxn id="176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C0840C62-62DC-4A9F-AA0A-6D2B626D44E6}"/>
                    </a:ext>
                  </a:extLst>
                </p:cNvPr>
                <p:cNvCxnSpPr>
                  <a:cxnSpLocks/>
                  <a:stCxn id="179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35113FCE-E920-4E3E-B7C9-F837FA3FAEE2}"/>
                    </a:ext>
                  </a:extLst>
                </p:cNvPr>
                <p:cNvCxnSpPr>
                  <a:cxnSpLocks/>
                  <a:stCxn id="178" idx="6"/>
                  <a:endCxn id="202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pic>
            <p:nvPicPr>
              <p:cNvPr id="583" name="图片 582" descr="病毒 (1)">
                <a:extLst>
                  <a:ext uri="{FF2B5EF4-FFF2-40B4-BE49-F238E27FC236}">
                    <a16:creationId xmlns:a16="http://schemas.microsoft.com/office/drawing/2014/main" id="{3170DA8E-90E0-4CB1-AD4F-73008B7D6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32582" y="3369545"/>
                <a:ext cx="180000" cy="180000"/>
              </a:xfrm>
              <a:prstGeom prst="rect">
                <a:avLst/>
              </a:prstGeom>
            </p:spPr>
          </p:pic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91F0F567-480E-4131-AA48-8714E06B764E}"/>
                  </a:ext>
                </a:extLst>
              </p:cNvPr>
              <p:cNvSpPr txBox="1"/>
              <p:nvPr/>
            </p:nvSpPr>
            <p:spPr>
              <a:xfrm>
                <a:off x="7204905" y="3481697"/>
                <a:ext cx="8681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/>
                  <a:t>Local Model</a:t>
                </a:r>
              </a:p>
            </p:txBody>
          </p:sp>
        </p:grp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C6DA863A-B032-42DF-B92F-51081184E4ED}"/>
              </a:ext>
            </a:extLst>
          </p:cNvPr>
          <p:cNvGrpSpPr/>
          <p:nvPr/>
        </p:nvGrpSpPr>
        <p:grpSpPr>
          <a:xfrm>
            <a:off x="6694687" y="2459133"/>
            <a:ext cx="360000" cy="360000"/>
            <a:chOff x="7679563" y="1172136"/>
            <a:chExt cx="976750" cy="986490"/>
          </a:xfrm>
        </p:grpSpPr>
        <p:sp>
          <p:nvSpPr>
            <p:cNvPr id="245" name="流程图: 接点 244">
              <a:extLst>
                <a:ext uri="{FF2B5EF4-FFF2-40B4-BE49-F238E27FC236}">
                  <a16:creationId xmlns:a16="http://schemas.microsoft.com/office/drawing/2014/main" id="{3138E9EA-C09B-4C63-9141-1C26C4D10686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6" name="流程图: 接点 245">
              <a:extLst>
                <a:ext uri="{FF2B5EF4-FFF2-40B4-BE49-F238E27FC236}">
                  <a16:creationId xmlns:a16="http://schemas.microsoft.com/office/drawing/2014/main" id="{8DA7F78B-FA2C-43F2-8E9A-5C9005B20ED5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流程图: 接点 246">
              <a:extLst>
                <a:ext uri="{FF2B5EF4-FFF2-40B4-BE49-F238E27FC236}">
                  <a16:creationId xmlns:a16="http://schemas.microsoft.com/office/drawing/2014/main" id="{1F8F6E6C-AC06-40F7-B94C-053C83AA47A7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流程图: 接点 247">
              <a:extLst>
                <a:ext uri="{FF2B5EF4-FFF2-40B4-BE49-F238E27FC236}">
                  <a16:creationId xmlns:a16="http://schemas.microsoft.com/office/drawing/2014/main" id="{0846DFD5-6D2D-452F-82B4-204B8808CBFE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流程图: 接点 248">
              <a:extLst>
                <a:ext uri="{FF2B5EF4-FFF2-40B4-BE49-F238E27FC236}">
                  <a16:creationId xmlns:a16="http://schemas.microsoft.com/office/drawing/2014/main" id="{1B291A1C-CC69-4057-847B-5C9A0F49D404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流程图: 接点 249">
              <a:extLst>
                <a:ext uri="{FF2B5EF4-FFF2-40B4-BE49-F238E27FC236}">
                  <a16:creationId xmlns:a16="http://schemas.microsoft.com/office/drawing/2014/main" id="{0B0035F2-8A36-48F4-A455-6669B7D2025B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流程图: 接点 250">
              <a:extLst>
                <a:ext uri="{FF2B5EF4-FFF2-40B4-BE49-F238E27FC236}">
                  <a16:creationId xmlns:a16="http://schemas.microsoft.com/office/drawing/2014/main" id="{3C76AD7E-9B4D-42AB-9E08-CC4937AB7E3C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流程图: 接点 251">
              <a:extLst>
                <a:ext uri="{FF2B5EF4-FFF2-40B4-BE49-F238E27FC236}">
                  <a16:creationId xmlns:a16="http://schemas.microsoft.com/office/drawing/2014/main" id="{53A52E86-FEAB-402F-A718-9C8A05DDD201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流程图: 接点 252">
              <a:extLst>
                <a:ext uri="{FF2B5EF4-FFF2-40B4-BE49-F238E27FC236}">
                  <a16:creationId xmlns:a16="http://schemas.microsoft.com/office/drawing/2014/main" id="{1321968F-EA05-49E4-B4B8-2659ED319677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3474E562-09A6-4DAD-9602-9AF67D568EB9}"/>
                </a:ext>
              </a:extLst>
            </p:cNvPr>
            <p:cNvCxnSpPr>
              <a:cxnSpLocks/>
              <a:stCxn id="245" idx="6"/>
              <a:endCxn id="249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DAEC6376-CC83-4FA2-A624-3BC0C53D2AB4}"/>
                </a:ext>
              </a:extLst>
            </p:cNvPr>
            <p:cNvCxnSpPr>
              <a:cxnSpLocks/>
              <a:stCxn id="245" idx="6"/>
              <a:endCxn id="250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80109418-9A57-468A-A77A-59A303A74EEE}"/>
                </a:ext>
              </a:extLst>
            </p:cNvPr>
            <p:cNvCxnSpPr>
              <a:cxnSpLocks/>
              <a:stCxn id="245" idx="6"/>
              <a:endCxn id="251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DB7E4CF7-F730-4A42-AFAE-5F8F68CD396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597DA83A-3A4A-44E9-A064-240A2D7B0A4E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124007DC-F2B7-454C-8A96-526C845188B4}"/>
                </a:ext>
              </a:extLst>
            </p:cNvPr>
            <p:cNvCxnSpPr>
              <a:cxnSpLocks/>
              <a:stCxn id="246" idx="6"/>
              <a:endCxn id="250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4EE67915-B46D-421C-85D5-BC46014138D5}"/>
                </a:ext>
              </a:extLst>
            </p:cNvPr>
            <p:cNvCxnSpPr>
              <a:cxnSpLocks/>
              <a:stCxn id="246" idx="6"/>
              <a:endCxn id="251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418AA37D-CAFD-475C-95A4-361F8CF983D7}"/>
                </a:ext>
              </a:extLst>
            </p:cNvPr>
            <p:cNvCxnSpPr>
              <a:cxnSpLocks/>
              <a:stCxn id="246" idx="6"/>
              <a:endCxn id="248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F3C918CA-3728-4C4A-8AC0-A0F8E2D744B1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0EE2E8D1-16F6-4D27-BD83-3C38A0C3F53E}"/>
                </a:ext>
              </a:extLst>
            </p:cNvPr>
            <p:cNvCxnSpPr>
              <a:cxnSpLocks/>
              <a:stCxn id="247" idx="6"/>
              <a:endCxn id="250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B021327F-0C30-4248-9FAE-4410E28C139B}"/>
                </a:ext>
              </a:extLst>
            </p:cNvPr>
            <p:cNvCxnSpPr>
              <a:cxnSpLocks/>
              <a:stCxn id="247" idx="6"/>
              <a:endCxn id="251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913BA3B3-B1DF-474B-9DBA-AA159700661E}"/>
                </a:ext>
              </a:extLst>
            </p:cNvPr>
            <p:cNvCxnSpPr>
              <a:cxnSpLocks/>
              <a:stCxn id="247" idx="6"/>
              <a:endCxn id="248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E4E1F66E-47CF-4AE9-A5D3-3ED31B68DB64}"/>
                </a:ext>
              </a:extLst>
            </p:cNvPr>
            <p:cNvCxnSpPr>
              <a:cxnSpLocks/>
              <a:stCxn id="249" idx="6"/>
              <a:endCxn id="252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DB874BE4-2E52-4AB3-B6C7-47ADE6EBC435}"/>
                </a:ext>
              </a:extLst>
            </p:cNvPr>
            <p:cNvCxnSpPr>
              <a:cxnSpLocks/>
              <a:stCxn id="250" idx="6"/>
              <a:endCxn id="252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82024E9B-89DB-45B8-AD30-0813A089585D}"/>
                </a:ext>
              </a:extLst>
            </p:cNvPr>
            <p:cNvCxnSpPr>
              <a:cxnSpLocks/>
              <a:stCxn id="251" idx="6"/>
              <a:endCxn id="252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21309DF7-E6CB-42AE-808B-A53E7BDACAA7}"/>
                </a:ext>
              </a:extLst>
            </p:cNvPr>
            <p:cNvCxnSpPr>
              <a:cxnSpLocks/>
              <a:stCxn id="248" idx="6"/>
              <a:endCxn id="252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40396776-EB56-4202-8E0C-94B44CFEBEDF}"/>
                </a:ext>
              </a:extLst>
            </p:cNvPr>
            <p:cNvCxnSpPr>
              <a:cxnSpLocks/>
              <a:stCxn id="253" idx="2"/>
              <a:endCxn id="249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448263C8-9863-48A8-B324-39A45FBA8EEF}"/>
                </a:ext>
              </a:extLst>
            </p:cNvPr>
            <p:cNvCxnSpPr>
              <a:cxnSpLocks/>
              <a:stCxn id="253" idx="2"/>
              <a:endCxn id="250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5F84E669-CF22-4530-AC25-D0AC5A3591AC}"/>
                </a:ext>
              </a:extLst>
            </p:cNvPr>
            <p:cNvCxnSpPr>
              <a:cxnSpLocks/>
              <a:stCxn id="253" idx="2"/>
              <a:endCxn id="251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C80E53E2-A06D-415D-BF84-1DAA4D2F5A9C}"/>
                </a:ext>
              </a:extLst>
            </p:cNvPr>
            <p:cNvCxnSpPr>
              <a:cxnSpLocks/>
              <a:stCxn id="253" idx="2"/>
              <a:endCxn id="248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74" name="流程图: 接点 273">
              <a:extLst>
                <a:ext uri="{FF2B5EF4-FFF2-40B4-BE49-F238E27FC236}">
                  <a16:creationId xmlns:a16="http://schemas.microsoft.com/office/drawing/2014/main" id="{991F05D6-7296-4B40-AE49-0288B62B4B20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3F988155-9E99-4202-B77E-FCA2523104CA}"/>
                </a:ext>
              </a:extLst>
            </p:cNvPr>
            <p:cNvCxnSpPr>
              <a:cxnSpLocks/>
              <a:stCxn id="249" idx="6"/>
              <a:endCxn id="274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7682963D-578B-44CB-8EB1-8E8A1D45BB68}"/>
                </a:ext>
              </a:extLst>
            </p:cNvPr>
            <p:cNvCxnSpPr>
              <a:cxnSpLocks/>
              <a:stCxn id="248" idx="6"/>
              <a:endCxn id="274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BA460DC7-35B8-4F8F-88FA-74F100E34F02}"/>
                </a:ext>
              </a:extLst>
            </p:cNvPr>
            <p:cNvCxnSpPr>
              <a:cxnSpLocks/>
              <a:stCxn id="251" idx="6"/>
              <a:endCxn id="274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0AF04230-45EC-47D8-9D3B-CD617A804AB5}"/>
                </a:ext>
              </a:extLst>
            </p:cNvPr>
            <p:cNvCxnSpPr>
              <a:cxnSpLocks/>
              <a:stCxn id="250" idx="6"/>
              <a:endCxn id="274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35" name="云形 534">
            <a:extLst>
              <a:ext uri="{FF2B5EF4-FFF2-40B4-BE49-F238E27FC236}">
                <a16:creationId xmlns:a16="http://schemas.microsoft.com/office/drawing/2014/main" id="{7A2B925F-DAB3-4C6D-B7A9-0D8BDC597524}"/>
              </a:ext>
            </a:extLst>
          </p:cNvPr>
          <p:cNvSpPr/>
          <p:nvPr/>
        </p:nvSpPr>
        <p:spPr>
          <a:xfrm>
            <a:off x="7027739" y="1757895"/>
            <a:ext cx="2372933" cy="58846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grpSp>
        <p:nvGrpSpPr>
          <p:cNvPr id="607" name="组合 606">
            <a:extLst>
              <a:ext uri="{FF2B5EF4-FFF2-40B4-BE49-F238E27FC236}">
                <a16:creationId xmlns:a16="http://schemas.microsoft.com/office/drawing/2014/main" id="{E6ACED21-6F3A-4E7A-8FEA-B68625DE92CE}"/>
              </a:ext>
            </a:extLst>
          </p:cNvPr>
          <p:cNvGrpSpPr/>
          <p:nvPr/>
        </p:nvGrpSpPr>
        <p:grpSpPr>
          <a:xfrm>
            <a:off x="7120289" y="1856112"/>
            <a:ext cx="2093469" cy="382076"/>
            <a:chOff x="7130786" y="1777468"/>
            <a:chExt cx="2093469" cy="382076"/>
          </a:xfrm>
        </p:grpSpPr>
        <p:grpSp>
          <p:nvGrpSpPr>
            <p:cNvPr id="385" name="组合 384">
              <a:extLst>
                <a:ext uri="{FF2B5EF4-FFF2-40B4-BE49-F238E27FC236}">
                  <a16:creationId xmlns:a16="http://schemas.microsoft.com/office/drawing/2014/main" id="{5519B8AB-76C2-43AB-B9F6-0A83FDC17BAE}"/>
                </a:ext>
              </a:extLst>
            </p:cNvPr>
            <p:cNvGrpSpPr/>
            <p:nvPr/>
          </p:nvGrpSpPr>
          <p:grpSpPr>
            <a:xfrm>
              <a:off x="8700539" y="1793676"/>
              <a:ext cx="499672" cy="360000"/>
              <a:chOff x="7046846" y="2027874"/>
              <a:chExt cx="499672" cy="360000"/>
            </a:xfrm>
          </p:grpSpPr>
          <p:grpSp>
            <p:nvGrpSpPr>
              <p:cNvPr id="386" name="组合 385">
                <a:extLst>
                  <a:ext uri="{FF2B5EF4-FFF2-40B4-BE49-F238E27FC236}">
                    <a16:creationId xmlns:a16="http://schemas.microsoft.com/office/drawing/2014/main" id="{D614C3BE-778A-4A74-B851-05332F799448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388" name="流程图: 接点 387">
                  <a:extLst>
                    <a:ext uri="{FF2B5EF4-FFF2-40B4-BE49-F238E27FC236}">
                      <a16:creationId xmlns:a16="http://schemas.microsoft.com/office/drawing/2014/main" id="{E71B369C-37CF-44B9-8571-8B43D56B1179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9" name="流程图: 接点 388">
                  <a:extLst>
                    <a:ext uri="{FF2B5EF4-FFF2-40B4-BE49-F238E27FC236}">
                      <a16:creationId xmlns:a16="http://schemas.microsoft.com/office/drawing/2014/main" id="{3D8ED17A-5940-458F-AE98-A6DDF5718449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0" name="流程图: 接点 389">
                  <a:extLst>
                    <a:ext uri="{FF2B5EF4-FFF2-40B4-BE49-F238E27FC236}">
                      <a16:creationId xmlns:a16="http://schemas.microsoft.com/office/drawing/2014/main" id="{F71ADA3F-898B-445B-A143-E4007E8635FB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1" name="流程图: 接点 390">
                  <a:extLst>
                    <a:ext uri="{FF2B5EF4-FFF2-40B4-BE49-F238E27FC236}">
                      <a16:creationId xmlns:a16="http://schemas.microsoft.com/office/drawing/2014/main" id="{14ED5AE1-31F8-432D-9651-937FCD60137C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2" name="流程图: 接点 391">
                  <a:extLst>
                    <a:ext uri="{FF2B5EF4-FFF2-40B4-BE49-F238E27FC236}">
                      <a16:creationId xmlns:a16="http://schemas.microsoft.com/office/drawing/2014/main" id="{3942270F-E6A5-44E6-8A3B-43612B4C5F6F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3" name="流程图: 接点 392">
                  <a:extLst>
                    <a:ext uri="{FF2B5EF4-FFF2-40B4-BE49-F238E27FC236}">
                      <a16:creationId xmlns:a16="http://schemas.microsoft.com/office/drawing/2014/main" id="{5AC64322-6740-472A-98D7-600031A5F1D8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4" name="流程图: 接点 393">
                  <a:extLst>
                    <a:ext uri="{FF2B5EF4-FFF2-40B4-BE49-F238E27FC236}">
                      <a16:creationId xmlns:a16="http://schemas.microsoft.com/office/drawing/2014/main" id="{BE2BDFD3-7661-4E54-9673-74281494D5A5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流程图: 接点 394">
                  <a:extLst>
                    <a:ext uri="{FF2B5EF4-FFF2-40B4-BE49-F238E27FC236}">
                      <a16:creationId xmlns:a16="http://schemas.microsoft.com/office/drawing/2014/main" id="{D7F7256F-7A01-4BFB-BF44-20724F594A4D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6" name="流程图: 接点 395">
                  <a:extLst>
                    <a:ext uri="{FF2B5EF4-FFF2-40B4-BE49-F238E27FC236}">
                      <a16:creationId xmlns:a16="http://schemas.microsoft.com/office/drawing/2014/main" id="{21901266-70DC-4BEF-8AEC-11B36005F60A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97" name="直接连接符 396">
                  <a:extLst>
                    <a:ext uri="{FF2B5EF4-FFF2-40B4-BE49-F238E27FC236}">
                      <a16:creationId xmlns:a16="http://schemas.microsoft.com/office/drawing/2014/main" id="{9EB18995-CB9F-41F2-A642-77E5070D5A68}"/>
                    </a:ext>
                  </a:extLst>
                </p:cNvPr>
                <p:cNvCxnSpPr>
                  <a:cxnSpLocks/>
                  <a:stCxn id="388" idx="6"/>
                  <a:endCxn id="392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8" name="直接连接符 397">
                  <a:extLst>
                    <a:ext uri="{FF2B5EF4-FFF2-40B4-BE49-F238E27FC236}">
                      <a16:creationId xmlns:a16="http://schemas.microsoft.com/office/drawing/2014/main" id="{08522FE3-E5B1-48B3-AEA7-0702A6D1E042}"/>
                    </a:ext>
                  </a:extLst>
                </p:cNvPr>
                <p:cNvCxnSpPr>
                  <a:cxnSpLocks/>
                  <a:stCxn id="388" idx="6"/>
                  <a:endCxn id="393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9" name="直接连接符 398">
                  <a:extLst>
                    <a:ext uri="{FF2B5EF4-FFF2-40B4-BE49-F238E27FC236}">
                      <a16:creationId xmlns:a16="http://schemas.microsoft.com/office/drawing/2014/main" id="{6A9F9FA6-C9D2-4FC9-A38B-3F6BBDEFFF3A}"/>
                    </a:ext>
                  </a:extLst>
                </p:cNvPr>
                <p:cNvCxnSpPr>
                  <a:cxnSpLocks/>
                  <a:stCxn id="388" idx="6"/>
                  <a:endCxn id="394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0" name="直接连接符 399">
                  <a:extLst>
                    <a:ext uri="{FF2B5EF4-FFF2-40B4-BE49-F238E27FC236}">
                      <a16:creationId xmlns:a16="http://schemas.microsoft.com/office/drawing/2014/main" id="{36AFD0C1-36A8-49BC-A7B0-2B2323B65A1F}"/>
                    </a:ext>
                  </a:extLst>
                </p:cNvPr>
                <p:cNvCxnSpPr>
                  <a:cxnSpLocks/>
                  <a:stCxn id="388" idx="6"/>
                  <a:endCxn id="391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1" name="直接连接符 400">
                  <a:extLst>
                    <a:ext uri="{FF2B5EF4-FFF2-40B4-BE49-F238E27FC236}">
                      <a16:creationId xmlns:a16="http://schemas.microsoft.com/office/drawing/2014/main" id="{2AB69578-F20C-4C5E-B0F9-F00C39393C9F}"/>
                    </a:ext>
                  </a:extLst>
                </p:cNvPr>
                <p:cNvCxnSpPr>
                  <a:cxnSpLocks/>
                  <a:stCxn id="389" idx="6"/>
                  <a:endCxn id="392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2" name="直接连接符 401">
                  <a:extLst>
                    <a:ext uri="{FF2B5EF4-FFF2-40B4-BE49-F238E27FC236}">
                      <a16:creationId xmlns:a16="http://schemas.microsoft.com/office/drawing/2014/main" id="{F8AEF8A6-169C-4266-9FD7-B06C418BD19A}"/>
                    </a:ext>
                  </a:extLst>
                </p:cNvPr>
                <p:cNvCxnSpPr>
                  <a:cxnSpLocks/>
                  <a:stCxn id="389" idx="6"/>
                  <a:endCxn id="393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3" name="直接连接符 402">
                  <a:extLst>
                    <a:ext uri="{FF2B5EF4-FFF2-40B4-BE49-F238E27FC236}">
                      <a16:creationId xmlns:a16="http://schemas.microsoft.com/office/drawing/2014/main" id="{933867A2-C783-4B4C-B825-CAD887EF7857}"/>
                    </a:ext>
                  </a:extLst>
                </p:cNvPr>
                <p:cNvCxnSpPr>
                  <a:cxnSpLocks/>
                  <a:stCxn id="389" idx="6"/>
                  <a:endCxn id="394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4" name="直接连接符 403">
                  <a:extLst>
                    <a:ext uri="{FF2B5EF4-FFF2-40B4-BE49-F238E27FC236}">
                      <a16:creationId xmlns:a16="http://schemas.microsoft.com/office/drawing/2014/main" id="{FA0D8A0E-3568-4224-B033-D76E783E77FB}"/>
                    </a:ext>
                  </a:extLst>
                </p:cNvPr>
                <p:cNvCxnSpPr>
                  <a:cxnSpLocks/>
                  <a:stCxn id="389" idx="6"/>
                  <a:endCxn id="391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5" name="直接连接符 404">
                  <a:extLst>
                    <a:ext uri="{FF2B5EF4-FFF2-40B4-BE49-F238E27FC236}">
                      <a16:creationId xmlns:a16="http://schemas.microsoft.com/office/drawing/2014/main" id="{01F7189D-7476-4604-8937-3FF948337480}"/>
                    </a:ext>
                  </a:extLst>
                </p:cNvPr>
                <p:cNvCxnSpPr>
                  <a:cxnSpLocks/>
                  <a:stCxn id="390" idx="6"/>
                  <a:endCxn id="392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6" name="直接连接符 405">
                  <a:extLst>
                    <a:ext uri="{FF2B5EF4-FFF2-40B4-BE49-F238E27FC236}">
                      <a16:creationId xmlns:a16="http://schemas.microsoft.com/office/drawing/2014/main" id="{37017373-A068-4567-A6B9-9F4DBE4D18EB}"/>
                    </a:ext>
                  </a:extLst>
                </p:cNvPr>
                <p:cNvCxnSpPr>
                  <a:cxnSpLocks/>
                  <a:stCxn id="390" idx="6"/>
                  <a:endCxn id="393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7" name="直接连接符 406">
                  <a:extLst>
                    <a:ext uri="{FF2B5EF4-FFF2-40B4-BE49-F238E27FC236}">
                      <a16:creationId xmlns:a16="http://schemas.microsoft.com/office/drawing/2014/main" id="{676BB055-3CD6-4DB2-AD9A-7740F2BCA0BC}"/>
                    </a:ext>
                  </a:extLst>
                </p:cNvPr>
                <p:cNvCxnSpPr>
                  <a:cxnSpLocks/>
                  <a:stCxn id="390" idx="6"/>
                  <a:endCxn id="394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8" name="直接连接符 407">
                  <a:extLst>
                    <a:ext uri="{FF2B5EF4-FFF2-40B4-BE49-F238E27FC236}">
                      <a16:creationId xmlns:a16="http://schemas.microsoft.com/office/drawing/2014/main" id="{94BFA40D-2F40-4D65-BEF2-8653D6A5160C}"/>
                    </a:ext>
                  </a:extLst>
                </p:cNvPr>
                <p:cNvCxnSpPr>
                  <a:cxnSpLocks/>
                  <a:stCxn id="390" idx="6"/>
                  <a:endCxn id="391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9" name="直接连接符 408">
                  <a:extLst>
                    <a:ext uri="{FF2B5EF4-FFF2-40B4-BE49-F238E27FC236}">
                      <a16:creationId xmlns:a16="http://schemas.microsoft.com/office/drawing/2014/main" id="{AC84087B-2B96-45ED-A3EF-8F6BEEE63C63}"/>
                    </a:ext>
                  </a:extLst>
                </p:cNvPr>
                <p:cNvCxnSpPr>
                  <a:cxnSpLocks/>
                  <a:stCxn id="392" idx="6"/>
                  <a:endCxn id="395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0" name="直接连接符 409">
                  <a:extLst>
                    <a:ext uri="{FF2B5EF4-FFF2-40B4-BE49-F238E27FC236}">
                      <a16:creationId xmlns:a16="http://schemas.microsoft.com/office/drawing/2014/main" id="{7B9B5930-35B5-4511-B539-136304A57E05}"/>
                    </a:ext>
                  </a:extLst>
                </p:cNvPr>
                <p:cNvCxnSpPr>
                  <a:cxnSpLocks/>
                  <a:stCxn id="393" idx="6"/>
                  <a:endCxn id="395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1" name="直接连接符 410">
                  <a:extLst>
                    <a:ext uri="{FF2B5EF4-FFF2-40B4-BE49-F238E27FC236}">
                      <a16:creationId xmlns:a16="http://schemas.microsoft.com/office/drawing/2014/main" id="{C949D1DD-15E2-4828-AA24-9660A3E63FDF}"/>
                    </a:ext>
                  </a:extLst>
                </p:cNvPr>
                <p:cNvCxnSpPr>
                  <a:cxnSpLocks/>
                  <a:stCxn id="394" idx="6"/>
                  <a:endCxn id="395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2" name="直接连接符 411">
                  <a:extLst>
                    <a:ext uri="{FF2B5EF4-FFF2-40B4-BE49-F238E27FC236}">
                      <a16:creationId xmlns:a16="http://schemas.microsoft.com/office/drawing/2014/main" id="{CB772C7A-6B43-430F-A2B6-B5A6830D2EED}"/>
                    </a:ext>
                  </a:extLst>
                </p:cNvPr>
                <p:cNvCxnSpPr>
                  <a:cxnSpLocks/>
                  <a:stCxn id="391" idx="6"/>
                  <a:endCxn id="395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3" name="直接连接符 412">
                  <a:extLst>
                    <a:ext uri="{FF2B5EF4-FFF2-40B4-BE49-F238E27FC236}">
                      <a16:creationId xmlns:a16="http://schemas.microsoft.com/office/drawing/2014/main" id="{1A90569C-2259-49ED-8C24-D64C026179FA}"/>
                    </a:ext>
                  </a:extLst>
                </p:cNvPr>
                <p:cNvCxnSpPr>
                  <a:cxnSpLocks/>
                  <a:stCxn id="396" idx="2"/>
                  <a:endCxn id="392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4" name="直接连接符 413">
                  <a:extLst>
                    <a:ext uri="{FF2B5EF4-FFF2-40B4-BE49-F238E27FC236}">
                      <a16:creationId xmlns:a16="http://schemas.microsoft.com/office/drawing/2014/main" id="{9B51D9AF-37CD-4135-97ED-A45F8CF6C773}"/>
                    </a:ext>
                  </a:extLst>
                </p:cNvPr>
                <p:cNvCxnSpPr>
                  <a:cxnSpLocks/>
                  <a:stCxn id="396" idx="2"/>
                  <a:endCxn id="393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5" name="直接连接符 414">
                  <a:extLst>
                    <a:ext uri="{FF2B5EF4-FFF2-40B4-BE49-F238E27FC236}">
                      <a16:creationId xmlns:a16="http://schemas.microsoft.com/office/drawing/2014/main" id="{F62A2DE8-6CB0-4AE8-8620-8041C89F6BF2}"/>
                    </a:ext>
                  </a:extLst>
                </p:cNvPr>
                <p:cNvCxnSpPr>
                  <a:cxnSpLocks/>
                  <a:stCxn id="396" idx="2"/>
                  <a:endCxn id="394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6" name="直接连接符 415">
                  <a:extLst>
                    <a:ext uri="{FF2B5EF4-FFF2-40B4-BE49-F238E27FC236}">
                      <a16:creationId xmlns:a16="http://schemas.microsoft.com/office/drawing/2014/main" id="{54C46989-E40C-4987-B135-92C0EF082592}"/>
                    </a:ext>
                  </a:extLst>
                </p:cNvPr>
                <p:cNvCxnSpPr>
                  <a:cxnSpLocks/>
                  <a:stCxn id="396" idx="2"/>
                  <a:endCxn id="391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17" name="流程图: 接点 416">
                  <a:extLst>
                    <a:ext uri="{FF2B5EF4-FFF2-40B4-BE49-F238E27FC236}">
                      <a16:creationId xmlns:a16="http://schemas.microsoft.com/office/drawing/2014/main" id="{225EB753-B9AF-4EDA-859C-BC41E3FF7C66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18" name="直接连接符 417">
                  <a:extLst>
                    <a:ext uri="{FF2B5EF4-FFF2-40B4-BE49-F238E27FC236}">
                      <a16:creationId xmlns:a16="http://schemas.microsoft.com/office/drawing/2014/main" id="{40DEBC91-2DDD-4FB6-9C55-129726810A8B}"/>
                    </a:ext>
                  </a:extLst>
                </p:cNvPr>
                <p:cNvCxnSpPr>
                  <a:cxnSpLocks/>
                  <a:stCxn id="392" idx="6"/>
                  <a:endCxn id="417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9" name="直接连接符 418">
                  <a:extLst>
                    <a:ext uri="{FF2B5EF4-FFF2-40B4-BE49-F238E27FC236}">
                      <a16:creationId xmlns:a16="http://schemas.microsoft.com/office/drawing/2014/main" id="{5957A652-B649-47F7-9E10-C8568D3D6D37}"/>
                    </a:ext>
                  </a:extLst>
                </p:cNvPr>
                <p:cNvCxnSpPr>
                  <a:cxnSpLocks/>
                  <a:stCxn id="391" idx="6"/>
                  <a:endCxn id="417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0" name="直接连接符 419">
                  <a:extLst>
                    <a:ext uri="{FF2B5EF4-FFF2-40B4-BE49-F238E27FC236}">
                      <a16:creationId xmlns:a16="http://schemas.microsoft.com/office/drawing/2014/main" id="{DE6E0341-7037-4CEE-980D-7981C880316F}"/>
                    </a:ext>
                  </a:extLst>
                </p:cNvPr>
                <p:cNvCxnSpPr>
                  <a:cxnSpLocks/>
                  <a:stCxn id="394" idx="6"/>
                  <a:endCxn id="417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1" name="直接连接符 420">
                  <a:extLst>
                    <a:ext uri="{FF2B5EF4-FFF2-40B4-BE49-F238E27FC236}">
                      <a16:creationId xmlns:a16="http://schemas.microsoft.com/office/drawing/2014/main" id="{D58DA417-E9A2-4F57-B8A2-4EF24C6A2B20}"/>
                    </a:ext>
                  </a:extLst>
                </p:cNvPr>
                <p:cNvCxnSpPr>
                  <a:cxnSpLocks/>
                  <a:stCxn id="393" idx="6"/>
                  <a:endCxn id="417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87" name="等腰三角形 386">
                <a:extLst>
                  <a:ext uri="{FF2B5EF4-FFF2-40B4-BE49-F238E27FC236}">
                    <a16:creationId xmlns:a16="http://schemas.microsoft.com/office/drawing/2014/main" id="{C73B4719-F941-44DE-839B-BA533C54BC97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2" name="组合 421">
              <a:extLst>
                <a:ext uri="{FF2B5EF4-FFF2-40B4-BE49-F238E27FC236}">
                  <a16:creationId xmlns:a16="http://schemas.microsoft.com/office/drawing/2014/main" id="{B985650F-68DA-4F93-8D24-398943655240}"/>
                </a:ext>
              </a:extLst>
            </p:cNvPr>
            <p:cNvGrpSpPr/>
            <p:nvPr/>
          </p:nvGrpSpPr>
          <p:grpSpPr>
            <a:xfrm>
              <a:off x="7913465" y="1777468"/>
              <a:ext cx="499672" cy="360000"/>
              <a:chOff x="7046846" y="2027874"/>
              <a:chExt cx="499672" cy="360000"/>
            </a:xfrm>
          </p:grpSpPr>
          <p:grpSp>
            <p:nvGrpSpPr>
              <p:cNvPr id="423" name="组合 422">
                <a:extLst>
                  <a:ext uri="{FF2B5EF4-FFF2-40B4-BE49-F238E27FC236}">
                    <a16:creationId xmlns:a16="http://schemas.microsoft.com/office/drawing/2014/main" id="{EEDBAA2B-8E42-4F2B-9D03-A3CD93D9A0A7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425" name="流程图: 接点 424">
                  <a:extLst>
                    <a:ext uri="{FF2B5EF4-FFF2-40B4-BE49-F238E27FC236}">
                      <a16:creationId xmlns:a16="http://schemas.microsoft.com/office/drawing/2014/main" id="{AE33DB2F-2FF7-4EB7-AF13-1E12ADD60D4E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26" name="流程图: 接点 425">
                  <a:extLst>
                    <a:ext uri="{FF2B5EF4-FFF2-40B4-BE49-F238E27FC236}">
                      <a16:creationId xmlns:a16="http://schemas.microsoft.com/office/drawing/2014/main" id="{899AFF01-1AE6-4E25-8AA9-7DFAF85EC93C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7" name="流程图: 接点 426">
                  <a:extLst>
                    <a:ext uri="{FF2B5EF4-FFF2-40B4-BE49-F238E27FC236}">
                      <a16:creationId xmlns:a16="http://schemas.microsoft.com/office/drawing/2014/main" id="{0FC14784-030C-42F8-8CFF-E151579DC25D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8" name="流程图: 接点 427">
                  <a:extLst>
                    <a:ext uri="{FF2B5EF4-FFF2-40B4-BE49-F238E27FC236}">
                      <a16:creationId xmlns:a16="http://schemas.microsoft.com/office/drawing/2014/main" id="{5F95FF1F-AF8F-404F-B586-326D80C83DB7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9" name="流程图: 接点 428">
                  <a:extLst>
                    <a:ext uri="{FF2B5EF4-FFF2-40B4-BE49-F238E27FC236}">
                      <a16:creationId xmlns:a16="http://schemas.microsoft.com/office/drawing/2014/main" id="{431142F3-3F12-4CDF-87CB-69B38B333F77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0" name="流程图: 接点 429">
                  <a:extLst>
                    <a:ext uri="{FF2B5EF4-FFF2-40B4-BE49-F238E27FC236}">
                      <a16:creationId xmlns:a16="http://schemas.microsoft.com/office/drawing/2014/main" id="{AA5CD7AC-3BFD-4FE5-A510-1F6CB51744DF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1" name="流程图: 接点 430">
                  <a:extLst>
                    <a:ext uri="{FF2B5EF4-FFF2-40B4-BE49-F238E27FC236}">
                      <a16:creationId xmlns:a16="http://schemas.microsoft.com/office/drawing/2014/main" id="{23A0A00D-CFA6-46CA-BB6D-27389D09A2CC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2" name="流程图: 接点 431">
                  <a:extLst>
                    <a:ext uri="{FF2B5EF4-FFF2-40B4-BE49-F238E27FC236}">
                      <a16:creationId xmlns:a16="http://schemas.microsoft.com/office/drawing/2014/main" id="{F0173498-CEBD-46A9-874C-7937C1AB59C6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3" name="流程图: 接点 432">
                  <a:extLst>
                    <a:ext uri="{FF2B5EF4-FFF2-40B4-BE49-F238E27FC236}">
                      <a16:creationId xmlns:a16="http://schemas.microsoft.com/office/drawing/2014/main" id="{EC650A1B-FAA9-4B47-991D-92672E8D705C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4" name="直接连接符 433">
                  <a:extLst>
                    <a:ext uri="{FF2B5EF4-FFF2-40B4-BE49-F238E27FC236}">
                      <a16:creationId xmlns:a16="http://schemas.microsoft.com/office/drawing/2014/main" id="{C96006AC-14EE-4127-BFA8-1440F0B6816A}"/>
                    </a:ext>
                  </a:extLst>
                </p:cNvPr>
                <p:cNvCxnSpPr>
                  <a:cxnSpLocks/>
                  <a:stCxn id="425" idx="6"/>
                  <a:endCxn id="429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5" name="直接连接符 434">
                  <a:extLst>
                    <a:ext uri="{FF2B5EF4-FFF2-40B4-BE49-F238E27FC236}">
                      <a16:creationId xmlns:a16="http://schemas.microsoft.com/office/drawing/2014/main" id="{987BBD97-4B33-4DD3-AA7F-8E2833BC332F}"/>
                    </a:ext>
                  </a:extLst>
                </p:cNvPr>
                <p:cNvCxnSpPr>
                  <a:cxnSpLocks/>
                  <a:stCxn id="425" idx="6"/>
                  <a:endCxn id="430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6" name="直接连接符 435">
                  <a:extLst>
                    <a:ext uri="{FF2B5EF4-FFF2-40B4-BE49-F238E27FC236}">
                      <a16:creationId xmlns:a16="http://schemas.microsoft.com/office/drawing/2014/main" id="{A5E619CA-40CA-4B20-A097-73A2DA0BF54D}"/>
                    </a:ext>
                  </a:extLst>
                </p:cNvPr>
                <p:cNvCxnSpPr>
                  <a:cxnSpLocks/>
                  <a:stCxn id="425" idx="6"/>
                  <a:endCxn id="431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7" name="直接连接符 436">
                  <a:extLst>
                    <a:ext uri="{FF2B5EF4-FFF2-40B4-BE49-F238E27FC236}">
                      <a16:creationId xmlns:a16="http://schemas.microsoft.com/office/drawing/2014/main" id="{5670B32C-58B0-4649-8D55-F17B28EC79D7}"/>
                    </a:ext>
                  </a:extLst>
                </p:cNvPr>
                <p:cNvCxnSpPr>
                  <a:cxnSpLocks/>
                  <a:stCxn id="425" idx="6"/>
                  <a:endCxn id="428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8" name="直接连接符 437">
                  <a:extLst>
                    <a:ext uri="{FF2B5EF4-FFF2-40B4-BE49-F238E27FC236}">
                      <a16:creationId xmlns:a16="http://schemas.microsoft.com/office/drawing/2014/main" id="{F1F2D70E-8501-4112-B297-08E4E0522012}"/>
                    </a:ext>
                  </a:extLst>
                </p:cNvPr>
                <p:cNvCxnSpPr>
                  <a:cxnSpLocks/>
                  <a:stCxn id="426" idx="6"/>
                  <a:endCxn id="429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9" name="直接连接符 438">
                  <a:extLst>
                    <a:ext uri="{FF2B5EF4-FFF2-40B4-BE49-F238E27FC236}">
                      <a16:creationId xmlns:a16="http://schemas.microsoft.com/office/drawing/2014/main" id="{8BD01DB3-5325-49D3-A0A1-ABFF86DC2592}"/>
                    </a:ext>
                  </a:extLst>
                </p:cNvPr>
                <p:cNvCxnSpPr>
                  <a:cxnSpLocks/>
                  <a:stCxn id="426" idx="6"/>
                  <a:endCxn id="430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0" name="直接连接符 439">
                  <a:extLst>
                    <a:ext uri="{FF2B5EF4-FFF2-40B4-BE49-F238E27FC236}">
                      <a16:creationId xmlns:a16="http://schemas.microsoft.com/office/drawing/2014/main" id="{663EA494-FCC2-4C7A-B231-9807D044FEA0}"/>
                    </a:ext>
                  </a:extLst>
                </p:cNvPr>
                <p:cNvCxnSpPr>
                  <a:cxnSpLocks/>
                  <a:stCxn id="426" idx="6"/>
                  <a:endCxn id="431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1" name="直接连接符 440">
                  <a:extLst>
                    <a:ext uri="{FF2B5EF4-FFF2-40B4-BE49-F238E27FC236}">
                      <a16:creationId xmlns:a16="http://schemas.microsoft.com/office/drawing/2014/main" id="{B73D404D-9EA0-4208-9BBC-14DD9F148184}"/>
                    </a:ext>
                  </a:extLst>
                </p:cNvPr>
                <p:cNvCxnSpPr>
                  <a:cxnSpLocks/>
                  <a:stCxn id="426" idx="6"/>
                  <a:endCxn id="428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2" name="直接连接符 441">
                  <a:extLst>
                    <a:ext uri="{FF2B5EF4-FFF2-40B4-BE49-F238E27FC236}">
                      <a16:creationId xmlns:a16="http://schemas.microsoft.com/office/drawing/2014/main" id="{83F5FB81-7483-48AD-B8E5-FCC1A797CAC3}"/>
                    </a:ext>
                  </a:extLst>
                </p:cNvPr>
                <p:cNvCxnSpPr>
                  <a:cxnSpLocks/>
                  <a:stCxn id="427" idx="6"/>
                  <a:endCxn id="429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3" name="直接连接符 442">
                  <a:extLst>
                    <a:ext uri="{FF2B5EF4-FFF2-40B4-BE49-F238E27FC236}">
                      <a16:creationId xmlns:a16="http://schemas.microsoft.com/office/drawing/2014/main" id="{B3E29AEC-7802-462A-9F8F-704618E9E2C2}"/>
                    </a:ext>
                  </a:extLst>
                </p:cNvPr>
                <p:cNvCxnSpPr>
                  <a:cxnSpLocks/>
                  <a:stCxn id="427" idx="6"/>
                  <a:endCxn id="430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4" name="直接连接符 443">
                  <a:extLst>
                    <a:ext uri="{FF2B5EF4-FFF2-40B4-BE49-F238E27FC236}">
                      <a16:creationId xmlns:a16="http://schemas.microsoft.com/office/drawing/2014/main" id="{715A989E-1D75-4A8F-A4AC-B2510A9D04BC}"/>
                    </a:ext>
                  </a:extLst>
                </p:cNvPr>
                <p:cNvCxnSpPr>
                  <a:cxnSpLocks/>
                  <a:stCxn id="427" idx="6"/>
                  <a:endCxn id="431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5" name="直接连接符 444">
                  <a:extLst>
                    <a:ext uri="{FF2B5EF4-FFF2-40B4-BE49-F238E27FC236}">
                      <a16:creationId xmlns:a16="http://schemas.microsoft.com/office/drawing/2014/main" id="{496F068E-4926-4F96-BCF9-BB40868C10A1}"/>
                    </a:ext>
                  </a:extLst>
                </p:cNvPr>
                <p:cNvCxnSpPr>
                  <a:cxnSpLocks/>
                  <a:stCxn id="427" idx="6"/>
                  <a:endCxn id="428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6" name="直接连接符 445">
                  <a:extLst>
                    <a:ext uri="{FF2B5EF4-FFF2-40B4-BE49-F238E27FC236}">
                      <a16:creationId xmlns:a16="http://schemas.microsoft.com/office/drawing/2014/main" id="{154F6334-60F0-43F5-8771-C6C26D2D2B3F}"/>
                    </a:ext>
                  </a:extLst>
                </p:cNvPr>
                <p:cNvCxnSpPr>
                  <a:cxnSpLocks/>
                  <a:stCxn id="429" idx="6"/>
                  <a:endCxn id="432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7" name="直接连接符 446">
                  <a:extLst>
                    <a:ext uri="{FF2B5EF4-FFF2-40B4-BE49-F238E27FC236}">
                      <a16:creationId xmlns:a16="http://schemas.microsoft.com/office/drawing/2014/main" id="{3D4F8496-21AD-4D3C-A2C0-6FE463703577}"/>
                    </a:ext>
                  </a:extLst>
                </p:cNvPr>
                <p:cNvCxnSpPr>
                  <a:cxnSpLocks/>
                  <a:stCxn id="430" idx="6"/>
                  <a:endCxn id="432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8" name="直接连接符 447">
                  <a:extLst>
                    <a:ext uri="{FF2B5EF4-FFF2-40B4-BE49-F238E27FC236}">
                      <a16:creationId xmlns:a16="http://schemas.microsoft.com/office/drawing/2014/main" id="{81616D2C-57CB-4CF0-B3FE-E897C33CD22F}"/>
                    </a:ext>
                  </a:extLst>
                </p:cNvPr>
                <p:cNvCxnSpPr>
                  <a:cxnSpLocks/>
                  <a:stCxn id="431" idx="6"/>
                  <a:endCxn id="432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9" name="直接连接符 448">
                  <a:extLst>
                    <a:ext uri="{FF2B5EF4-FFF2-40B4-BE49-F238E27FC236}">
                      <a16:creationId xmlns:a16="http://schemas.microsoft.com/office/drawing/2014/main" id="{D9A1356B-DFF8-4BD0-A4EA-887776AB1DBC}"/>
                    </a:ext>
                  </a:extLst>
                </p:cNvPr>
                <p:cNvCxnSpPr>
                  <a:cxnSpLocks/>
                  <a:stCxn id="428" idx="6"/>
                  <a:endCxn id="432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0" name="直接连接符 449">
                  <a:extLst>
                    <a:ext uri="{FF2B5EF4-FFF2-40B4-BE49-F238E27FC236}">
                      <a16:creationId xmlns:a16="http://schemas.microsoft.com/office/drawing/2014/main" id="{7D45ED4E-7854-4151-B4FD-BF648EC72DE1}"/>
                    </a:ext>
                  </a:extLst>
                </p:cNvPr>
                <p:cNvCxnSpPr>
                  <a:cxnSpLocks/>
                  <a:stCxn id="433" idx="2"/>
                  <a:endCxn id="429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1" name="直接连接符 450">
                  <a:extLst>
                    <a:ext uri="{FF2B5EF4-FFF2-40B4-BE49-F238E27FC236}">
                      <a16:creationId xmlns:a16="http://schemas.microsoft.com/office/drawing/2014/main" id="{9A6FAB98-5E9C-450B-868E-B652F5966437}"/>
                    </a:ext>
                  </a:extLst>
                </p:cNvPr>
                <p:cNvCxnSpPr>
                  <a:cxnSpLocks/>
                  <a:stCxn id="433" idx="2"/>
                  <a:endCxn id="430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2" name="直接连接符 451">
                  <a:extLst>
                    <a:ext uri="{FF2B5EF4-FFF2-40B4-BE49-F238E27FC236}">
                      <a16:creationId xmlns:a16="http://schemas.microsoft.com/office/drawing/2014/main" id="{6F4AF72A-751F-4489-8D53-A0F3D34988CB}"/>
                    </a:ext>
                  </a:extLst>
                </p:cNvPr>
                <p:cNvCxnSpPr>
                  <a:cxnSpLocks/>
                  <a:stCxn id="433" idx="2"/>
                  <a:endCxn id="431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3" name="直接连接符 452">
                  <a:extLst>
                    <a:ext uri="{FF2B5EF4-FFF2-40B4-BE49-F238E27FC236}">
                      <a16:creationId xmlns:a16="http://schemas.microsoft.com/office/drawing/2014/main" id="{C1A1CFFA-4DB1-47A3-AC17-D34FFBE7E387}"/>
                    </a:ext>
                  </a:extLst>
                </p:cNvPr>
                <p:cNvCxnSpPr>
                  <a:cxnSpLocks/>
                  <a:stCxn id="433" idx="2"/>
                  <a:endCxn id="428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54" name="流程图: 接点 453">
                  <a:extLst>
                    <a:ext uri="{FF2B5EF4-FFF2-40B4-BE49-F238E27FC236}">
                      <a16:creationId xmlns:a16="http://schemas.microsoft.com/office/drawing/2014/main" id="{74B7DF31-B184-401C-BDAC-C5D1AA6866E1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5" name="直接连接符 454">
                  <a:extLst>
                    <a:ext uri="{FF2B5EF4-FFF2-40B4-BE49-F238E27FC236}">
                      <a16:creationId xmlns:a16="http://schemas.microsoft.com/office/drawing/2014/main" id="{ED906F40-56CC-487B-B5C3-7479E80E66A8}"/>
                    </a:ext>
                  </a:extLst>
                </p:cNvPr>
                <p:cNvCxnSpPr>
                  <a:cxnSpLocks/>
                  <a:stCxn id="429" idx="6"/>
                  <a:endCxn id="454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6" name="直接连接符 455">
                  <a:extLst>
                    <a:ext uri="{FF2B5EF4-FFF2-40B4-BE49-F238E27FC236}">
                      <a16:creationId xmlns:a16="http://schemas.microsoft.com/office/drawing/2014/main" id="{90525080-B363-401F-A28B-E6BDBB102078}"/>
                    </a:ext>
                  </a:extLst>
                </p:cNvPr>
                <p:cNvCxnSpPr>
                  <a:cxnSpLocks/>
                  <a:stCxn id="428" idx="6"/>
                  <a:endCxn id="454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7" name="直接连接符 456">
                  <a:extLst>
                    <a:ext uri="{FF2B5EF4-FFF2-40B4-BE49-F238E27FC236}">
                      <a16:creationId xmlns:a16="http://schemas.microsoft.com/office/drawing/2014/main" id="{8C61BAE2-BA5D-4197-ACB1-91FAA8469AB1}"/>
                    </a:ext>
                  </a:extLst>
                </p:cNvPr>
                <p:cNvCxnSpPr>
                  <a:cxnSpLocks/>
                  <a:stCxn id="431" idx="6"/>
                  <a:endCxn id="454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8" name="直接连接符 457">
                  <a:extLst>
                    <a:ext uri="{FF2B5EF4-FFF2-40B4-BE49-F238E27FC236}">
                      <a16:creationId xmlns:a16="http://schemas.microsoft.com/office/drawing/2014/main" id="{AFF1CE56-BA46-46D2-A405-4A96EBAF77EE}"/>
                    </a:ext>
                  </a:extLst>
                </p:cNvPr>
                <p:cNvCxnSpPr>
                  <a:cxnSpLocks/>
                  <a:stCxn id="430" idx="6"/>
                  <a:endCxn id="454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24" name="等腰三角形 423">
                <a:extLst>
                  <a:ext uri="{FF2B5EF4-FFF2-40B4-BE49-F238E27FC236}">
                    <a16:creationId xmlns:a16="http://schemas.microsoft.com/office/drawing/2014/main" id="{D313A3D6-A23B-401E-9A4C-7A7BECC1A31A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6" name="组合 495">
              <a:extLst>
                <a:ext uri="{FF2B5EF4-FFF2-40B4-BE49-F238E27FC236}">
                  <a16:creationId xmlns:a16="http://schemas.microsoft.com/office/drawing/2014/main" id="{6BECF87B-B0BF-446A-BE4A-6132C9C8CF3A}"/>
                </a:ext>
              </a:extLst>
            </p:cNvPr>
            <p:cNvGrpSpPr/>
            <p:nvPr/>
          </p:nvGrpSpPr>
          <p:grpSpPr>
            <a:xfrm>
              <a:off x="7130786" y="1783573"/>
              <a:ext cx="499672" cy="360000"/>
              <a:chOff x="7046846" y="2027874"/>
              <a:chExt cx="499672" cy="360000"/>
            </a:xfrm>
          </p:grpSpPr>
          <p:grpSp>
            <p:nvGrpSpPr>
              <p:cNvPr id="497" name="组合 496">
                <a:extLst>
                  <a:ext uri="{FF2B5EF4-FFF2-40B4-BE49-F238E27FC236}">
                    <a16:creationId xmlns:a16="http://schemas.microsoft.com/office/drawing/2014/main" id="{7EE1621C-B611-4BF4-A4E6-1DA22A96DD76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499" name="流程图: 接点 498">
                  <a:extLst>
                    <a:ext uri="{FF2B5EF4-FFF2-40B4-BE49-F238E27FC236}">
                      <a16:creationId xmlns:a16="http://schemas.microsoft.com/office/drawing/2014/main" id="{C7169AF5-9A89-4D2F-9DF5-07DC7E55E4B6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00" name="流程图: 接点 499">
                  <a:extLst>
                    <a:ext uri="{FF2B5EF4-FFF2-40B4-BE49-F238E27FC236}">
                      <a16:creationId xmlns:a16="http://schemas.microsoft.com/office/drawing/2014/main" id="{683BF7C1-0048-4DBD-AD2E-E8F167CE54E7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流程图: 接点 500">
                  <a:extLst>
                    <a:ext uri="{FF2B5EF4-FFF2-40B4-BE49-F238E27FC236}">
                      <a16:creationId xmlns:a16="http://schemas.microsoft.com/office/drawing/2014/main" id="{7F3D98BD-2909-46AC-88F9-6089971FA9F0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流程图: 接点 501">
                  <a:extLst>
                    <a:ext uri="{FF2B5EF4-FFF2-40B4-BE49-F238E27FC236}">
                      <a16:creationId xmlns:a16="http://schemas.microsoft.com/office/drawing/2014/main" id="{D7822DB9-C8FC-4152-80EC-429F8BFE396B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3" name="流程图: 接点 502">
                  <a:extLst>
                    <a:ext uri="{FF2B5EF4-FFF2-40B4-BE49-F238E27FC236}">
                      <a16:creationId xmlns:a16="http://schemas.microsoft.com/office/drawing/2014/main" id="{F6D91301-F0F4-437D-A13C-327A2A7493A0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流程图: 接点 503">
                  <a:extLst>
                    <a:ext uri="{FF2B5EF4-FFF2-40B4-BE49-F238E27FC236}">
                      <a16:creationId xmlns:a16="http://schemas.microsoft.com/office/drawing/2014/main" id="{2AE16290-CF73-4CFD-9921-0D9D9F853C7B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流程图: 接点 504">
                  <a:extLst>
                    <a:ext uri="{FF2B5EF4-FFF2-40B4-BE49-F238E27FC236}">
                      <a16:creationId xmlns:a16="http://schemas.microsoft.com/office/drawing/2014/main" id="{C2A270AF-FF53-4F0A-9989-F2EF988AFC48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6" name="流程图: 接点 505">
                  <a:extLst>
                    <a:ext uri="{FF2B5EF4-FFF2-40B4-BE49-F238E27FC236}">
                      <a16:creationId xmlns:a16="http://schemas.microsoft.com/office/drawing/2014/main" id="{7175F4CF-3F96-4212-BCCA-FA844080827E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7" name="流程图: 接点 506">
                  <a:extLst>
                    <a:ext uri="{FF2B5EF4-FFF2-40B4-BE49-F238E27FC236}">
                      <a16:creationId xmlns:a16="http://schemas.microsoft.com/office/drawing/2014/main" id="{DD969C61-9D50-4C92-8C3D-C11170E69047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8" name="直接连接符 507">
                  <a:extLst>
                    <a:ext uri="{FF2B5EF4-FFF2-40B4-BE49-F238E27FC236}">
                      <a16:creationId xmlns:a16="http://schemas.microsoft.com/office/drawing/2014/main" id="{78203987-5C43-4674-B374-84BC9F085C88}"/>
                    </a:ext>
                  </a:extLst>
                </p:cNvPr>
                <p:cNvCxnSpPr>
                  <a:cxnSpLocks/>
                  <a:stCxn id="499" idx="6"/>
                  <a:endCxn id="503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9" name="直接连接符 508">
                  <a:extLst>
                    <a:ext uri="{FF2B5EF4-FFF2-40B4-BE49-F238E27FC236}">
                      <a16:creationId xmlns:a16="http://schemas.microsoft.com/office/drawing/2014/main" id="{0B907D00-72CF-49E5-8EF7-44206B1D58CF}"/>
                    </a:ext>
                  </a:extLst>
                </p:cNvPr>
                <p:cNvCxnSpPr>
                  <a:cxnSpLocks/>
                  <a:stCxn id="499" idx="6"/>
                  <a:endCxn id="504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0" name="直接连接符 509">
                  <a:extLst>
                    <a:ext uri="{FF2B5EF4-FFF2-40B4-BE49-F238E27FC236}">
                      <a16:creationId xmlns:a16="http://schemas.microsoft.com/office/drawing/2014/main" id="{5E6C831A-A758-48C0-993E-34C09FE8AA89}"/>
                    </a:ext>
                  </a:extLst>
                </p:cNvPr>
                <p:cNvCxnSpPr>
                  <a:cxnSpLocks/>
                  <a:stCxn id="499" idx="6"/>
                  <a:endCxn id="505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1" name="直接连接符 510">
                  <a:extLst>
                    <a:ext uri="{FF2B5EF4-FFF2-40B4-BE49-F238E27FC236}">
                      <a16:creationId xmlns:a16="http://schemas.microsoft.com/office/drawing/2014/main" id="{AB0D6DC1-5F2F-4EC0-90B5-653A4D3AA4AD}"/>
                    </a:ext>
                  </a:extLst>
                </p:cNvPr>
                <p:cNvCxnSpPr>
                  <a:cxnSpLocks/>
                  <a:stCxn id="499" idx="6"/>
                  <a:endCxn id="502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2" name="直接连接符 511">
                  <a:extLst>
                    <a:ext uri="{FF2B5EF4-FFF2-40B4-BE49-F238E27FC236}">
                      <a16:creationId xmlns:a16="http://schemas.microsoft.com/office/drawing/2014/main" id="{7CA26243-EF64-4889-A94A-ABBC8ABDE518}"/>
                    </a:ext>
                  </a:extLst>
                </p:cNvPr>
                <p:cNvCxnSpPr>
                  <a:cxnSpLocks/>
                  <a:stCxn id="500" idx="6"/>
                  <a:endCxn id="503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3" name="直接连接符 512">
                  <a:extLst>
                    <a:ext uri="{FF2B5EF4-FFF2-40B4-BE49-F238E27FC236}">
                      <a16:creationId xmlns:a16="http://schemas.microsoft.com/office/drawing/2014/main" id="{499A7D19-698E-4DA0-BBBF-382BD6176020}"/>
                    </a:ext>
                  </a:extLst>
                </p:cNvPr>
                <p:cNvCxnSpPr>
                  <a:cxnSpLocks/>
                  <a:stCxn id="500" idx="6"/>
                  <a:endCxn id="504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4" name="直接连接符 513">
                  <a:extLst>
                    <a:ext uri="{FF2B5EF4-FFF2-40B4-BE49-F238E27FC236}">
                      <a16:creationId xmlns:a16="http://schemas.microsoft.com/office/drawing/2014/main" id="{B3EA70E3-8D59-4989-AE78-AF9E6E99F0B4}"/>
                    </a:ext>
                  </a:extLst>
                </p:cNvPr>
                <p:cNvCxnSpPr>
                  <a:cxnSpLocks/>
                  <a:stCxn id="500" idx="6"/>
                  <a:endCxn id="505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5" name="直接连接符 514">
                  <a:extLst>
                    <a:ext uri="{FF2B5EF4-FFF2-40B4-BE49-F238E27FC236}">
                      <a16:creationId xmlns:a16="http://schemas.microsoft.com/office/drawing/2014/main" id="{A9BDED26-0F5D-46A1-9F80-ADA454B1352B}"/>
                    </a:ext>
                  </a:extLst>
                </p:cNvPr>
                <p:cNvCxnSpPr>
                  <a:cxnSpLocks/>
                  <a:stCxn id="500" idx="6"/>
                  <a:endCxn id="502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6" name="直接连接符 515">
                  <a:extLst>
                    <a:ext uri="{FF2B5EF4-FFF2-40B4-BE49-F238E27FC236}">
                      <a16:creationId xmlns:a16="http://schemas.microsoft.com/office/drawing/2014/main" id="{0C7EE494-E9C5-4778-9F17-B092E7AE4DDA}"/>
                    </a:ext>
                  </a:extLst>
                </p:cNvPr>
                <p:cNvCxnSpPr>
                  <a:cxnSpLocks/>
                  <a:stCxn id="501" idx="6"/>
                  <a:endCxn id="503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7" name="直接连接符 516">
                  <a:extLst>
                    <a:ext uri="{FF2B5EF4-FFF2-40B4-BE49-F238E27FC236}">
                      <a16:creationId xmlns:a16="http://schemas.microsoft.com/office/drawing/2014/main" id="{6D48CD4E-3D3A-4A0E-BDCC-2040B46A9E60}"/>
                    </a:ext>
                  </a:extLst>
                </p:cNvPr>
                <p:cNvCxnSpPr>
                  <a:cxnSpLocks/>
                  <a:stCxn id="501" idx="6"/>
                  <a:endCxn id="504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8" name="直接连接符 517">
                  <a:extLst>
                    <a:ext uri="{FF2B5EF4-FFF2-40B4-BE49-F238E27FC236}">
                      <a16:creationId xmlns:a16="http://schemas.microsoft.com/office/drawing/2014/main" id="{98DAD36B-9C7B-4FB3-AD8F-A2628D36F04B}"/>
                    </a:ext>
                  </a:extLst>
                </p:cNvPr>
                <p:cNvCxnSpPr>
                  <a:cxnSpLocks/>
                  <a:stCxn id="501" idx="6"/>
                  <a:endCxn id="505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9" name="直接连接符 518">
                  <a:extLst>
                    <a:ext uri="{FF2B5EF4-FFF2-40B4-BE49-F238E27FC236}">
                      <a16:creationId xmlns:a16="http://schemas.microsoft.com/office/drawing/2014/main" id="{BE5A7969-893D-4B0D-ADAA-469C8F12B3EE}"/>
                    </a:ext>
                  </a:extLst>
                </p:cNvPr>
                <p:cNvCxnSpPr>
                  <a:cxnSpLocks/>
                  <a:stCxn id="501" idx="6"/>
                  <a:endCxn id="502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0" name="直接连接符 519">
                  <a:extLst>
                    <a:ext uri="{FF2B5EF4-FFF2-40B4-BE49-F238E27FC236}">
                      <a16:creationId xmlns:a16="http://schemas.microsoft.com/office/drawing/2014/main" id="{B0228966-046F-415A-84EA-751ADA3D603E}"/>
                    </a:ext>
                  </a:extLst>
                </p:cNvPr>
                <p:cNvCxnSpPr>
                  <a:cxnSpLocks/>
                  <a:stCxn id="503" idx="6"/>
                  <a:endCxn id="506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1" name="直接连接符 520">
                  <a:extLst>
                    <a:ext uri="{FF2B5EF4-FFF2-40B4-BE49-F238E27FC236}">
                      <a16:creationId xmlns:a16="http://schemas.microsoft.com/office/drawing/2014/main" id="{2593493C-771D-4C87-A9C4-900F0EFBD985}"/>
                    </a:ext>
                  </a:extLst>
                </p:cNvPr>
                <p:cNvCxnSpPr>
                  <a:cxnSpLocks/>
                  <a:stCxn id="504" idx="6"/>
                  <a:endCxn id="506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2" name="直接连接符 521">
                  <a:extLst>
                    <a:ext uri="{FF2B5EF4-FFF2-40B4-BE49-F238E27FC236}">
                      <a16:creationId xmlns:a16="http://schemas.microsoft.com/office/drawing/2014/main" id="{061D34D8-71E9-440D-B644-64A73AD15524}"/>
                    </a:ext>
                  </a:extLst>
                </p:cNvPr>
                <p:cNvCxnSpPr>
                  <a:cxnSpLocks/>
                  <a:stCxn id="505" idx="6"/>
                  <a:endCxn id="506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3" name="直接连接符 522">
                  <a:extLst>
                    <a:ext uri="{FF2B5EF4-FFF2-40B4-BE49-F238E27FC236}">
                      <a16:creationId xmlns:a16="http://schemas.microsoft.com/office/drawing/2014/main" id="{3DB0F5D9-99EF-446D-A7E1-699A0801FF92}"/>
                    </a:ext>
                  </a:extLst>
                </p:cNvPr>
                <p:cNvCxnSpPr>
                  <a:cxnSpLocks/>
                  <a:stCxn id="502" idx="6"/>
                  <a:endCxn id="506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4" name="直接连接符 523">
                  <a:extLst>
                    <a:ext uri="{FF2B5EF4-FFF2-40B4-BE49-F238E27FC236}">
                      <a16:creationId xmlns:a16="http://schemas.microsoft.com/office/drawing/2014/main" id="{8D019826-8081-4A03-90BD-B12E33464808}"/>
                    </a:ext>
                  </a:extLst>
                </p:cNvPr>
                <p:cNvCxnSpPr>
                  <a:cxnSpLocks/>
                  <a:stCxn id="507" idx="2"/>
                  <a:endCxn id="503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5" name="直接连接符 524">
                  <a:extLst>
                    <a:ext uri="{FF2B5EF4-FFF2-40B4-BE49-F238E27FC236}">
                      <a16:creationId xmlns:a16="http://schemas.microsoft.com/office/drawing/2014/main" id="{4AA1A727-0342-4715-8DCE-66CA145FFCC3}"/>
                    </a:ext>
                  </a:extLst>
                </p:cNvPr>
                <p:cNvCxnSpPr>
                  <a:cxnSpLocks/>
                  <a:stCxn id="507" idx="2"/>
                  <a:endCxn id="504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6" name="直接连接符 525">
                  <a:extLst>
                    <a:ext uri="{FF2B5EF4-FFF2-40B4-BE49-F238E27FC236}">
                      <a16:creationId xmlns:a16="http://schemas.microsoft.com/office/drawing/2014/main" id="{92A38D10-F433-4450-8FB8-C579163B5F9B}"/>
                    </a:ext>
                  </a:extLst>
                </p:cNvPr>
                <p:cNvCxnSpPr>
                  <a:cxnSpLocks/>
                  <a:stCxn id="507" idx="2"/>
                  <a:endCxn id="505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7" name="直接连接符 526">
                  <a:extLst>
                    <a:ext uri="{FF2B5EF4-FFF2-40B4-BE49-F238E27FC236}">
                      <a16:creationId xmlns:a16="http://schemas.microsoft.com/office/drawing/2014/main" id="{D2AA17E0-18C3-462A-91FB-3A0F43A7B59F}"/>
                    </a:ext>
                  </a:extLst>
                </p:cNvPr>
                <p:cNvCxnSpPr>
                  <a:cxnSpLocks/>
                  <a:stCxn id="507" idx="2"/>
                  <a:endCxn id="502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28" name="流程图: 接点 527">
                  <a:extLst>
                    <a:ext uri="{FF2B5EF4-FFF2-40B4-BE49-F238E27FC236}">
                      <a16:creationId xmlns:a16="http://schemas.microsoft.com/office/drawing/2014/main" id="{8F9E6887-B20E-4EA2-B78B-CF280CB09BF1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9" name="直接连接符 528">
                  <a:extLst>
                    <a:ext uri="{FF2B5EF4-FFF2-40B4-BE49-F238E27FC236}">
                      <a16:creationId xmlns:a16="http://schemas.microsoft.com/office/drawing/2014/main" id="{10D094BC-605D-4335-9981-294B60E96B68}"/>
                    </a:ext>
                  </a:extLst>
                </p:cNvPr>
                <p:cNvCxnSpPr>
                  <a:cxnSpLocks/>
                  <a:stCxn id="503" idx="6"/>
                  <a:endCxn id="528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0" name="直接连接符 529">
                  <a:extLst>
                    <a:ext uri="{FF2B5EF4-FFF2-40B4-BE49-F238E27FC236}">
                      <a16:creationId xmlns:a16="http://schemas.microsoft.com/office/drawing/2014/main" id="{4FA6249C-6ACA-482F-B8B4-F084DCC03DAF}"/>
                    </a:ext>
                  </a:extLst>
                </p:cNvPr>
                <p:cNvCxnSpPr>
                  <a:cxnSpLocks/>
                  <a:stCxn id="502" idx="6"/>
                  <a:endCxn id="528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1" name="直接连接符 530">
                  <a:extLst>
                    <a:ext uri="{FF2B5EF4-FFF2-40B4-BE49-F238E27FC236}">
                      <a16:creationId xmlns:a16="http://schemas.microsoft.com/office/drawing/2014/main" id="{D58C96FD-9CF3-4458-B73F-4E51F5FF59B8}"/>
                    </a:ext>
                  </a:extLst>
                </p:cNvPr>
                <p:cNvCxnSpPr>
                  <a:cxnSpLocks/>
                  <a:stCxn id="505" idx="6"/>
                  <a:endCxn id="528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2" name="直接连接符 531">
                  <a:extLst>
                    <a:ext uri="{FF2B5EF4-FFF2-40B4-BE49-F238E27FC236}">
                      <a16:creationId xmlns:a16="http://schemas.microsoft.com/office/drawing/2014/main" id="{E0FE1D4B-8C20-44C1-A96D-8F97889F66DE}"/>
                    </a:ext>
                  </a:extLst>
                </p:cNvPr>
                <p:cNvCxnSpPr>
                  <a:cxnSpLocks/>
                  <a:stCxn id="504" idx="6"/>
                  <a:endCxn id="528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98" name="等腰三角形 497">
                <a:extLst>
                  <a:ext uri="{FF2B5EF4-FFF2-40B4-BE49-F238E27FC236}">
                    <a16:creationId xmlns:a16="http://schemas.microsoft.com/office/drawing/2014/main" id="{3A790C0B-221F-49CA-9283-4C0F3BA1E441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3" name="文本框 532">
              <a:extLst>
                <a:ext uri="{FF2B5EF4-FFF2-40B4-BE49-F238E27FC236}">
                  <a16:creationId xmlns:a16="http://schemas.microsoft.com/office/drawing/2014/main" id="{3D93CC43-0400-4D84-A131-46D27BE57FF4}"/>
                </a:ext>
              </a:extLst>
            </p:cNvPr>
            <p:cNvSpPr txBox="1"/>
            <p:nvPr/>
          </p:nvSpPr>
          <p:spPr>
            <a:xfrm>
              <a:off x="7577223" y="1861902"/>
              <a:ext cx="4204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+…+</a:t>
              </a:r>
              <a:endParaRPr lang="zh-CN" altLang="en-US" sz="900" b="1" dirty="0"/>
            </a:p>
          </p:txBody>
        </p:sp>
        <p:sp>
          <p:nvSpPr>
            <p:cNvPr id="534" name="文本框 533">
              <a:extLst>
                <a:ext uri="{FF2B5EF4-FFF2-40B4-BE49-F238E27FC236}">
                  <a16:creationId xmlns:a16="http://schemas.microsoft.com/office/drawing/2014/main" id="{D9D2BED0-6761-4823-9436-EAF8BD9C591E}"/>
                </a:ext>
              </a:extLst>
            </p:cNvPr>
            <p:cNvSpPr txBox="1"/>
            <p:nvPr/>
          </p:nvSpPr>
          <p:spPr>
            <a:xfrm>
              <a:off x="8377647" y="1868778"/>
              <a:ext cx="4204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+…+</a:t>
              </a:r>
              <a:endParaRPr lang="zh-CN" altLang="en-US" sz="900" b="1" dirty="0"/>
            </a:p>
          </p:txBody>
        </p:sp>
        <p:pic>
          <p:nvPicPr>
            <p:cNvPr id="587" name="图片 586" descr="病毒 (1)">
              <a:extLst>
                <a:ext uri="{FF2B5EF4-FFF2-40B4-BE49-F238E27FC236}">
                  <a16:creationId xmlns:a16="http://schemas.microsoft.com/office/drawing/2014/main" id="{DB8CC7A9-51A7-49F1-814F-369CE40A3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4255" y="1979544"/>
              <a:ext cx="180000" cy="180000"/>
            </a:xfrm>
            <a:prstGeom prst="rect">
              <a:avLst/>
            </a:prstGeom>
          </p:spPr>
        </p:pic>
      </p:grpSp>
      <p:grpSp>
        <p:nvGrpSpPr>
          <p:cNvPr id="645" name="组合 644">
            <a:extLst>
              <a:ext uri="{FF2B5EF4-FFF2-40B4-BE49-F238E27FC236}">
                <a16:creationId xmlns:a16="http://schemas.microsoft.com/office/drawing/2014/main" id="{E35F73DF-CEE4-4777-8232-1157840BB3EF}"/>
              </a:ext>
            </a:extLst>
          </p:cNvPr>
          <p:cNvGrpSpPr/>
          <p:nvPr/>
        </p:nvGrpSpPr>
        <p:grpSpPr>
          <a:xfrm>
            <a:off x="5907543" y="2437102"/>
            <a:ext cx="638600" cy="517856"/>
            <a:chOff x="5957582" y="2483877"/>
            <a:chExt cx="638600" cy="517856"/>
          </a:xfrm>
        </p:grpSpPr>
        <p:pic>
          <p:nvPicPr>
            <p:cNvPr id="582" name="图形 581">
              <a:extLst>
                <a:ext uri="{FF2B5EF4-FFF2-40B4-BE49-F238E27FC236}">
                  <a16:creationId xmlns:a16="http://schemas.microsoft.com/office/drawing/2014/main" id="{7DB4CB2E-9BEF-4D9C-A9D0-A329CB8BE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06832" y="2483877"/>
              <a:ext cx="360000" cy="360000"/>
            </a:xfrm>
            <a:prstGeom prst="rect">
              <a:avLst/>
            </a:prstGeom>
          </p:spPr>
        </p:pic>
        <p:sp>
          <p:nvSpPr>
            <p:cNvPr id="588" name="文本框 587">
              <a:extLst>
                <a:ext uri="{FF2B5EF4-FFF2-40B4-BE49-F238E27FC236}">
                  <a16:creationId xmlns:a16="http://schemas.microsoft.com/office/drawing/2014/main" id="{FEACC9FF-8C99-4976-8645-D8EB8A25EBF9}"/>
                </a:ext>
              </a:extLst>
            </p:cNvPr>
            <p:cNvSpPr txBox="1"/>
            <p:nvPr/>
          </p:nvSpPr>
          <p:spPr>
            <a:xfrm>
              <a:off x="5957582" y="2786289"/>
              <a:ext cx="63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/>
                <a:t>FL Server</a:t>
              </a:r>
            </a:p>
          </p:txBody>
        </p:sp>
      </p:grpSp>
      <p:sp>
        <p:nvSpPr>
          <p:cNvPr id="590" name="Rectangle 34">
            <a:extLst>
              <a:ext uri="{FF2B5EF4-FFF2-40B4-BE49-F238E27FC236}">
                <a16:creationId xmlns:a16="http://schemas.microsoft.com/office/drawing/2014/main" id="{0A3CADAE-EB5D-443A-A9D2-9E50ECDB44CB}"/>
              </a:ext>
            </a:extLst>
          </p:cNvPr>
          <p:cNvSpPr/>
          <p:nvPr/>
        </p:nvSpPr>
        <p:spPr>
          <a:xfrm>
            <a:off x="6562728" y="1719263"/>
            <a:ext cx="3177666" cy="122825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598" name="连接符: 曲线 597">
            <a:extLst>
              <a:ext uri="{FF2B5EF4-FFF2-40B4-BE49-F238E27FC236}">
                <a16:creationId xmlns:a16="http://schemas.microsoft.com/office/drawing/2014/main" id="{DD2E1976-E591-46F8-80CB-B87C8A3C1DF8}"/>
              </a:ext>
            </a:extLst>
          </p:cNvPr>
          <p:cNvCxnSpPr>
            <a:cxnSpLocks/>
            <a:stCxn id="551" idx="0"/>
            <a:endCxn id="417" idx="6"/>
          </p:cNvCxnSpPr>
          <p:nvPr/>
        </p:nvCxnSpPr>
        <p:spPr>
          <a:xfrm rot="16200000" flipV="1">
            <a:off x="9043796" y="2198674"/>
            <a:ext cx="411398" cy="119562"/>
          </a:xfrm>
          <a:prstGeom prst="curvedConnector2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9" name="连接符: 曲线 598">
            <a:extLst>
              <a:ext uri="{FF2B5EF4-FFF2-40B4-BE49-F238E27FC236}">
                <a16:creationId xmlns:a16="http://schemas.microsoft.com/office/drawing/2014/main" id="{B47F92D8-0F12-49AE-B21F-60FFA7903CAC}"/>
              </a:ext>
            </a:extLst>
          </p:cNvPr>
          <p:cNvCxnSpPr>
            <a:cxnSpLocks/>
            <a:stCxn id="535" idx="2"/>
            <a:endCxn id="249" idx="0"/>
          </p:cNvCxnSpPr>
          <p:nvPr/>
        </p:nvCxnSpPr>
        <p:spPr>
          <a:xfrm rot="10800000" flipV="1">
            <a:off x="6878373" y="2052127"/>
            <a:ext cx="156726" cy="407005"/>
          </a:xfrm>
          <a:prstGeom prst="curvedConnector2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6" name="文本框 625">
            <a:extLst>
              <a:ext uri="{FF2B5EF4-FFF2-40B4-BE49-F238E27FC236}">
                <a16:creationId xmlns:a16="http://schemas.microsoft.com/office/drawing/2014/main" id="{5A8D2F91-8A38-479D-92A8-65F85732751A}"/>
              </a:ext>
            </a:extLst>
          </p:cNvPr>
          <p:cNvSpPr txBox="1"/>
          <p:nvPr/>
        </p:nvSpPr>
        <p:spPr>
          <a:xfrm>
            <a:off x="7599502" y="2279387"/>
            <a:ext cx="1237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Aggregation Process</a:t>
            </a:r>
          </a:p>
        </p:txBody>
      </p:sp>
      <p:sp>
        <p:nvSpPr>
          <p:cNvPr id="627" name="文本框 626">
            <a:extLst>
              <a:ext uri="{FF2B5EF4-FFF2-40B4-BE49-F238E27FC236}">
                <a16:creationId xmlns:a16="http://schemas.microsoft.com/office/drawing/2014/main" id="{9B79FAD0-3FEE-4AB3-9A7D-2B3FD7F18172}"/>
              </a:ext>
            </a:extLst>
          </p:cNvPr>
          <p:cNvSpPr txBox="1"/>
          <p:nvPr/>
        </p:nvSpPr>
        <p:spPr>
          <a:xfrm>
            <a:off x="6427687" y="2766511"/>
            <a:ext cx="9285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i="1" dirty="0"/>
              <a:t>Global Model</a:t>
            </a:r>
          </a:p>
        </p:txBody>
      </p:sp>
      <p:grpSp>
        <p:nvGrpSpPr>
          <p:cNvPr id="631" name="组合 630">
            <a:extLst>
              <a:ext uri="{FF2B5EF4-FFF2-40B4-BE49-F238E27FC236}">
                <a16:creationId xmlns:a16="http://schemas.microsoft.com/office/drawing/2014/main" id="{760B6356-91D9-4FE2-916C-BC6AAE6A9826}"/>
              </a:ext>
            </a:extLst>
          </p:cNvPr>
          <p:cNvGrpSpPr/>
          <p:nvPr/>
        </p:nvGrpSpPr>
        <p:grpSpPr>
          <a:xfrm>
            <a:off x="8737441" y="2464154"/>
            <a:ext cx="1029137" cy="517801"/>
            <a:chOff x="9044845" y="2459133"/>
            <a:chExt cx="1029137" cy="517801"/>
          </a:xfrm>
        </p:grpSpPr>
        <p:grpSp>
          <p:nvGrpSpPr>
            <p:cNvPr id="544" name="组合 543">
              <a:extLst>
                <a:ext uri="{FF2B5EF4-FFF2-40B4-BE49-F238E27FC236}">
                  <a16:creationId xmlns:a16="http://schemas.microsoft.com/office/drawing/2014/main" id="{0628910F-F755-404A-9AA4-C567476DBD73}"/>
                </a:ext>
              </a:extLst>
            </p:cNvPr>
            <p:cNvGrpSpPr/>
            <p:nvPr/>
          </p:nvGrpSpPr>
          <p:grpSpPr>
            <a:xfrm>
              <a:off x="9293322" y="2459133"/>
              <a:ext cx="499672" cy="360000"/>
              <a:chOff x="7046846" y="2027874"/>
              <a:chExt cx="499672" cy="360000"/>
            </a:xfrm>
          </p:grpSpPr>
          <p:grpSp>
            <p:nvGrpSpPr>
              <p:cNvPr id="545" name="组合 544">
                <a:extLst>
                  <a:ext uri="{FF2B5EF4-FFF2-40B4-BE49-F238E27FC236}">
                    <a16:creationId xmlns:a16="http://schemas.microsoft.com/office/drawing/2014/main" id="{728BDF07-DEB0-45B7-939E-640E6BBA4F8C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547" name="流程图: 接点 546">
                  <a:extLst>
                    <a:ext uri="{FF2B5EF4-FFF2-40B4-BE49-F238E27FC236}">
                      <a16:creationId xmlns:a16="http://schemas.microsoft.com/office/drawing/2014/main" id="{9ACECEEA-83AE-4102-95FA-0D320EACE01D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8" name="流程图: 接点 547">
                  <a:extLst>
                    <a:ext uri="{FF2B5EF4-FFF2-40B4-BE49-F238E27FC236}">
                      <a16:creationId xmlns:a16="http://schemas.microsoft.com/office/drawing/2014/main" id="{53A7C458-3EF9-49D5-A39F-E1469A4B3A5A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9" name="流程图: 接点 548">
                  <a:extLst>
                    <a:ext uri="{FF2B5EF4-FFF2-40B4-BE49-F238E27FC236}">
                      <a16:creationId xmlns:a16="http://schemas.microsoft.com/office/drawing/2014/main" id="{FB692487-D58B-4305-919A-BC76243B6894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0" name="流程图: 接点 549">
                  <a:extLst>
                    <a:ext uri="{FF2B5EF4-FFF2-40B4-BE49-F238E27FC236}">
                      <a16:creationId xmlns:a16="http://schemas.microsoft.com/office/drawing/2014/main" id="{CEBB7F64-A331-4458-A29D-9C2C06D835FF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1" name="流程图: 接点 550">
                  <a:extLst>
                    <a:ext uri="{FF2B5EF4-FFF2-40B4-BE49-F238E27FC236}">
                      <a16:creationId xmlns:a16="http://schemas.microsoft.com/office/drawing/2014/main" id="{583160AE-95DC-4F52-9D8C-B6C9BDE73E96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2" name="流程图: 接点 551">
                  <a:extLst>
                    <a:ext uri="{FF2B5EF4-FFF2-40B4-BE49-F238E27FC236}">
                      <a16:creationId xmlns:a16="http://schemas.microsoft.com/office/drawing/2014/main" id="{B232DB0E-ABDE-443E-8210-4653845F7C17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3" name="流程图: 接点 552">
                  <a:extLst>
                    <a:ext uri="{FF2B5EF4-FFF2-40B4-BE49-F238E27FC236}">
                      <a16:creationId xmlns:a16="http://schemas.microsoft.com/office/drawing/2014/main" id="{62305973-8355-4552-8546-08CEA6B62BCC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4" name="流程图: 接点 553">
                  <a:extLst>
                    <a:ext uri="{FF2B5EF4-FFF2-40B4-BE49-F238E27FC236}">
                      <a16:creationId xmlns:a16="http://schemas.microsoft.com/office/drawing/2014/main" id="{99C6021C-9D18-41A2-98B5-B32E1D2E955E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5" name="流程图: 接点 554">
                  <a:extLst>
                    <a:ext uri="{FF2B5EF4-FFF2-40B4-BE49-F238E27FC236}">
                      <a16:creationId xmlns:a16="http://schemas.microsoft.com/office/drawing/2014/main" id="{670EB938-7643-45F1-BD2F-555D2DD216A3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C3D4B6F3-119E-4751-921B-6AA8258E27D2}"/>
                    </a:ext>
                  </a:extLst>
                </p:cNvPr>
                <p:cNvCxnSpPr>
                  <a:cxnSpLocks/>
                  <a:stCxn id="547" idx="6"/>
                  <a:endCxn id="551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7" name="直接连接符 556">
                  <a:extLst>
                    <a:ext uri="{FF2B5EF4-FFF2-40B4-BE49-F238E27FC236}">
                      <a16:creationId xmlns:a16="http://schemas.microsoft.com/office/drawing/2014/main" id="{3F28B8A8-15C5-4F11-94C5-70E4257967C1}"/>
                    </a:ext>
                  </a:extLst>
                </p:cNvPr>
                <p:cNvCxnSpPr>
                  <a:cxnSpLocks/>
                  <a:stCxn id="547" idx="6"/>
                  <a:endCxn id="552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8" name="直接连接符 557">
                  <a:extLst>
                    <a:ext uri="{FF2B5EF4-FFF2-40B4-BE49-F238E27FC236}">
                      <a16:creationId xmlns:a16="http://schemas.microsoft.com/office/drawing/2014/main" id="{3EC59A89-90F8-437A-91B2-F5AEE2BA2B02}"/>
                    </a:ext>
                  </a:extLst>
                </p:cNvPr>
                <p:cNvCxnSpPr>
                  <a:cxnSpLocks/>
                  <a:stCxn id="547" idx="6"/>
                  <a:endCxn id="553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9" name="直接连接符 558">
                  <a:extLst>
                    <a:ext uri="{FF2B5EF4-FFF2-40B4-BE49-F238E27FC236}">
                      <a16:creationId xmlns:a16="http://schemas.microsoft.com/office/drawing/2014/main" id="{BD38462F-CCC9-4A07-BFD2-B87F5DD5481D}"/>
                    </a:ext>
                  </a:extLst>
                </p:cNvPr>
                <p:cNvCxnSpPr>
                  <a:cxnSpLocks/>
                  <a:stCxn id="547" idx="6"/>
                  <a:endCxn id="550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0" name="直接连接符 559">
                  <a:extLst>
                    <a:ext uri="{FF2B5EF4-FFF2-40B4-BE49-F238E27FC236}">
                      <a16:creationId xmlns:a16="http://schemas.microsoft.com/office/drawing/2014/main" id="{68C14A29-7AD4-468F-8EA9-E84D196C757D}"/>
                    </a:ext>
                  </a:extLst>
                </p:cNvPr>
                <p:cNvCxnSpPr>
                  <a:cxnSpLocks/>
                  <a:stCxn id="548" idx="6"/>
                  <a:endCxn id="551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1" name="直接连接符 560">
                  <a:extLst>
                    <a:ext uri="{FF2B5EF4-FFF2-40B4-BE49-F238E27FC236}">
                      <a16:creationId xmlns:a16="http://schemas.microsoft.com/office/drawing/2014/main" id="{D186898C-34CA-4D01-9E92-22629B99E1D2}"/>
                    </a:ext>
                  </a:extLst>
                </p:cNvPr>
                <p:cNvCxnSpPr>
                  <a:cxnSpLocks/>
                  <a:stCxn id="548" idx="6"/>
                  <a:endCxn id="552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2" name="直接连接符 561">
                  <a:extLst>
                    <a:ext uri="{FF2B5EF4-FFF2-40B4-BE49-F238E27FC236}">
                      <a16:creationId xmlns:a16="http://schemas.microsoft.com/office/drawing/2014/main" id="{CB3697D4-E188-4E0D-BB51-584EEE0D4691}"/>
                    </a:ext>
                  </a:extLst>
                </p:cNvPr>
                <p:cNvCxnSpPr>
                  <a:cxnSpLocks/>
                  <a:stCxn id="548" idx="6"/>
                  <a:endCxn id="553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3" name="直接连接符 562">
                  <a:extLst>
                    <a:ext uri="{FF2B5EF4-FFF2-40B4-BE49-F238E27FC236}">
                      <a16:creationId xmlns:a16="http://schemas.microsoft.com/office/drawing/2014/main" id="{0DC7C5BE-556E-4AF0-971C-8FE7CA334539}"/>
                    </a:ext>
                  </a:extLst>
                </p:cNvPr>
                <p:cNvCxnSpPr>
                  <a:cxnSpLocks/>
                  <a:stCxn id="548" idx="6"/>
                  <a:endCxn id="550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4" name="直接连接符 563">
                  <a:extLst>
                    <a:ext uri="{FF2B5EF4-FFF2-40B4-BE49-F238E27FC236}">
                      <a16:creationId xmlns:a16="http://schemas.microsoft.com/office/drawing/2014/main" id="{691D55B0-3915-49C1-A7B9-048737FD8286}"/>
                    </a:ext>
                  </a:extLst>
                </p:cNvPr>
                <p:cNvCxnSpPr>
                  <a:cxnSpLocks/>
                  <a:stCxn id="549" idx="6"/>
                  <a:endCxn id="551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5" name="直接连接符 564">
                  <a:extLst>
                    <a:ext uri="{FF2B5EF4-FFF2-40B4-BE49-F238E27FC236}">
                      <a16:creationId xmlns:a16="http://schemas.microsoft.com/office/drawing/2014/main" id="{39546B83-0E4C-4454-9890-EBE7E26ED47B}"/>
                    </a:ext>
                  </a:extLst>
                </p:cNvPr>
                <p:cNvCxnSpPr>
                  <a:cxnSpLocks/>
                  <a:stCxn id="549" idx="6"/>
                  <a:endCxn id="552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6" name="直接连接符 565">
                  <a:extLst>
                    <a:ext uri="{FF2B5EF4-FFF2-40B4-BE49-F238E27FC236}">
                      <a16:creationId xmlns:a16="http://schemas.microsoft.com/office/drawing/2014/main" id="{DE3F6B6F-8201-4573-B053-381D14B046E7}"/>
                    </a:ext>
                  </a:extLst>
                </p:cNvPr>
                <p:cNvCxnSpPr>
                  <a:cxnSpLocks/>
                  <a:stCxn id="549" idx="6"/>
                  <a:endCxn id="553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7" name="直接连接符 566">
                  <a:extLst>
                    <a:ext uri="{FF2B5EF4-FFF2-40B4-BE49-F238E27FC236}">
                      <a16:creationId xmlns:a16="http://schemas.microsoft.com/office/drawing/2014/main" id="{FB646B76-43CD-4CBB-90C4-55052B87CBAB}"/>
                    </a:ext>
                  </a:extLst>
                </p:cNvPr>
                <p:cNvCxnSpPr>
                  <a:cxnSpLocks/>
                  <a:stCxn id="549" idx="6"/>
                  <a:endCxn id="550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8" name="直接连接符 567">
                  <a:extLst>
                    <a:ext uri="{FF2B5EF4-FFF2-40B4-BE49-F238E27FC236}">
                      <a16:creationId xmlns:a16="http://schemas.microsoft.com/office/drawing/2014/main" id="{036F9AEC-7663-4A52-93D2-A350C44EE784}"/>
                    </a:ext>
                  </a:extLst>
                </p:cNvPr>
                <p:cNvCxnSpPr>
                  <a:cxnSpLocks/>
                  <a:stCxn id="551" idx="6"/>
                  <a:endCxn id="554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9" name="直接连接符 568">
                  <a:extLst>
                    <a:ext uri="{FF2B5EF4-FFF2-40B4-BE49-F238E27FC236}">
                      <a16:creationId xmlns:a16="http://schemas.microsoft.com/office/drawing/2014/main" id="{6015FA65-7CFE-496E-AF50-78DAC703FF8B}"/>
                    </a:ext>
                  </a:extLst>
                </p:cNvPr>
                <p:cNvCxnSpPr>
                  <a:cxnSpLocks/>
                  <a:stCxn id="552" idx="6"/>
                  <a:endCxn id="554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0" name="直接连接符 569">
                  <a:extLst>
                    <a:ext uri="{FF2B5EF4-FFF2-40B4-BE49-F238E27FC236}">
                      <a16:creationId xmlns:a16="http://schemas.microsoft.com/office/drawing/2014/main" id="{552FBF59-0A15-402E-AB3A-A4AB02ED2F3A}"/>
                    </a:ext>
                  </a:extLst>
                </p:cNvPr>
                <p:cNvCxnSpPr>
                  <a:cxnSpLocks/>
                  <a:stCxn id="553" idx="6"/>
                  <a:endCxn id="554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1" name="直接连接符 570">
                  <a:extLst>
                    <a:ext uri="{FF2B5EF4-FFF2-40B4-BE49-F238E27FC236}">
                      <a16:creationId xmlns:a16="http://schemas.microsoft.com/office/drawing/2014/main" id="{8DA46657-1E08-4B26-9668-5EC0CD6C1CA7}"/>
                    </a:ext>
                  </a:extLst>
                </p:cNvPr>
                <p:cNvCxnSpPr>
                  <a:cxnSpLocks/>
                  <a:stCxn id="550" idx="6"/>
                  <a:endCxn id="554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2" name="直接连接符 571">
                  <a:extLst>
                    <a:ext uri="{FF2B5EF4-FFF2-40B4-BE49-F238E27FC236}">
                      <a16:creationId xmlns:a16="http://schemas.microsoft.com/office/drawing/2014/main" id="{1795EB57-8B3C-4DB6-9E1A-69D92BAA7398}"/>
                    </a:ext>
                  </a:extLst>
                </p:cNvPr>
                <p:cNvCxnSpPr>
                  <a:cxnSpLocks/>
                  <a:stCxn id="555" idx="2"/>
                  <a:endCxn id="551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3" name="直接连接符 572">
                  <a:extLst>
                    <a:ext uri="{FF2B5EF4-FFF2-40B4-BE49-F238E27FC236}">
                      <a16:creationId xmlns:a16="http://schemas.microsoft.com/office/drawing/2014/main" id="{D171F183-96E5-4D60-B24F-E7043680F351}"/>
                    </a:ext>
                  </a:extLst>
                </p:cNvPr>
                <p:cNvCxnSpPr>
                  <a:cxnSpLocks/>
                  <a:stCxn id="555" idx="2"/>
                  <a:endCxn id="552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4" name="直接连接符 573">
                  <a:extLst>
                    <a:ext uri="{FF2B5EF4-FFF2-40B4-BE49-F238E27FC236}">
                      <a16:creationId xmlns:a16="http://schemas.microsoft.com/office/drawing/2014/main" id="{0F8AF949-AB2D-4CBA-823C-200C519FA48A}"/>
                    </a:ext>
                  </a:extLst>
                </p:cNvPr>
                <p:cNvCxnSpPr>
                  <a:cxnSpLocks/>
                  <a:stCxn id="555" idx="2"/>
                  <a:endCxn id="553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5" name="直接连接符 574">
                  <a:extLst>
                    <a:ext uri="{FF2B5EF4-FFF2-40B4-BE49-F238E27FC236}">
                      <a16:creationId xmlns:a16="http://schemas.microsoft.com/office/drawing/2014/main" id="{1E4E394B-A75F-468B-B86C-FA8C75135F2F}"/>
                    </a:ext>
                  </a:extLst>
                </p:cNvPr>
                <p:cNvCxnSpPr>
                  <a:cxnSpLocks/>
                  <a:stCxn id="555" idx="2"/>
                  <a:endCxn id="550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76" name="流程图: 接点 575">
                  <a:extLst>
                    <a:ext uri="{FF2B5EF4-FFF2-40B4-BE49-F238E27FC236}">
                      <a16:creationId xmlns:a16="http://schemas.microsoft.com/office/drawing/2014/main" id="{DB2BEF24-C1BF-4803-A388-94066A699460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77" name="直接连接符 576">
                  <a:extLst>
                    <a:ext uri="{FF2B5EF4-FFF2-40B4-BE49-F238E27FC236}">
                      <a16:creationId xmlns:a16="http://schemas.microsoft.com/office/drawing/2014/main" id="{2463AB11-BC45-429B-B9C8-CE028AAC514C}"/>
                    </a:ext>
                  </a:extLst>
                </p:cNvPr>
                <p:cNvCxnSpPr>
                  <a:cxnSpLocks/>
                  <a:stCxn id="551" idx="6"/>
                  <a:endCxn id="576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8" name="直接连接符 577">
                  <a:extLst>
                    <a:ext uri="{FF2B5EF4-FFF2-40B4-BE49-F238E27FC236}">
                      <a16:creationId xmlns:a16="http://schemas.microsoft.com/office/drawing/2014/main" id="{443E6928-B417-4700-9B02-AA2F8CF17A49}"/>
                    </a:ext>
                  </a:extLst>
                </p:cNvPr>
                <p:cNvCxnSpPr>
                  <a:cxnSpLocks/>
                  <a:stCxn id="550" idx="6"/>
                  <a:endCxn id="576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9" name="直接连接符 578">
                  <a:extLst>
                    <a:ext uri="{FF2B5EF4-FFF2-40B4-BE49-F238E27FC236}">
                      <a16:creationId xmlns:a16="http://schemas.microsoft.com/office/drawing/2014/main" id="{9A5FCFE0-5B68-439A-AD8D-9A3D5D264785}"/>
                    </a:ext>
                  </a:extLst>
                </p:cNvPr>
                <p:cNvCxnSpPr>
                  <a:cxnSpLocks/>
                  <a:stCxn id="553" idx="6"/>
                  <a:endCxn id="576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80" name="直接连接符 579">
                  <a:extLst>
                    <a:ext uri="{FF2B5EF4-FFF2-40B4-BE49-F238E27FC236}">
                      <a16:creationId xmlns:a16="http://schemas.microsoft.com/office/drawing/2014/main" id="{4DE82A35-13FB-45CE-8971-C1A1AF748FCE}"/>
                    </a:ext>
                  </a:extLst>
                </p:cNvPr>
                <p:cNvCxnSpPr>
                  <a:cxnSpLocks/>
                  <a:stCxn id="552" idx="6"/>
                  <a:endCxn id="576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46" name="等腰三角形 545">
                <a:extLst>
                  <a:ext uri="{FF2B5EF4-FFF2-40B4-BE49-F238E27FC236}">
                    <a16:creationId xmlns:a16="http://schemas.microsoft.com/office/drawing/2014/main" id="{CD8E7FB0-68AD-4AA6-99D1-82655F7382FF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86" name="图片 585" descr="病毒 (1)">
              <a:extLst>
                <a:ext uri="{FF2B5EF4-FFF2-40B4-BE49-F238E27FC236}">
                  <a16:creationId xmlns:a16="http://schemas.microsoft.com/office/drawing/2014/main" id="{61E9B705-412D-44A8-BD5D-90C32E7B2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58285" y="2636208"/>
              <a:ext cx="180000" cy="180000"/>
            </a:xfrm>
            <a:prstGeom prst="rect">
              <a:avLst/>
            </a:prstGeom>
          </p:spPr>
        </p:pic>
        <p:sp>
          <p:nvSpPr>
            <p:cNvPr id="628" name="文本框 627">
              <a:extLst>
                <a:ext uri="{FF2B5EF4-FFF2-40B4-BE49-F238E27FC236}">
                  <a16:creationId xmlns:a16="http://schemas.microsoft.com/office/drawing/2014/main" id="{F2F049C6-3779-478B-B540-6F562130E666}"/>
                </a:ext>
              </a:extLst>
            </p:cNvPr>
            <p:cNvSpPr txBox="1"/>
            <p:nvPr/>
          </p:nvSpPr>
          <p:spPr>
            <a:xfrm>
              <a:off x="9044845" y="2761490"/>
              <a:ext cx="10291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/>
                <a:t>Gradient Update</a:t>
              </a:r>
            </a:p>
          </p:txBody>
        </p:sp>
      </p:grpSp>
      <p:grpSp>
        <p:nvGrpSpPr>
          <p:cNvPr id="459" name="组合 458">
            <a:extLst>
              <a:ext uri="{FF2B5EF4-FFF2-40B4-BE49-F238E27FC236}">
                <a16:creationId xmlns:a16="http://schemas.microsoft.com/office/drawing/2014/main" id="{E691951A-8D99-45B8-B6C2-B2457CA82EF1}"/>
              </a:ext>
            </a:extLst>
          </p:cNvPr>
          <p:cNvGrpSpPr/>
          <p:nvPr/>
        </p:nvGrpSpPr>
        <p:grpSpPr>
          <a:xfrm>
            <a:off x="6042649" y="3901601"/>
            <a:ext cx="2160000" cy="1117872"/>
            <a:chOff x="1720252" y="2644522"/>
            <a:chExt cx="3602182" cy="1807029"/>
          </a:xfrm>
        </p:grpSpPr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4FD8774A-8773-4526-83FF-7406A2740B31}"/>
                </a:ext>
              </a:extLst>
            </p:cNvPr>
            <p:cNvGrpSpPr/>
            <p:nvPr/>
          </p:nvGrpSpPr>
          <p:grpSpPr>
            <a:xfrm>
              <a:off x="1815137" y="2723534"/>
              <a:ext cx="3439708" cy="1414436"/>
              <a:chOff x="710953" y="2389063"/>
              <a:chExt cx="3723053" cy="1507692"/>
            </a:xfrm>
          </p:grpSpPr>
          <p:pic>
            <p:nvPicPr>
              <p:cNvPr id="465" name="图片 464">
                <a:extLst>
                  <a:ext uri="{FF2B5EF4-FFF2-40B4-BE49-F238E27FC236}">
                    <a16:creationId xmlns:a16="http://schemas.microsoft.com/office/drawing/2014/main" id="{4B316393-42A4-44C3-9FA0-90D8551AA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953" y="2389063"/>
                <a:ext cx="3723053" cy="14904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pic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CCA1FFE7-8F6F-4782-ADC2-E2A2BEDE0826}"/>
                  </a:ext>
                </a:extLst>
              </p:cNvPr>
              <p:cNvSpPr/>
              <p:nvPr/>
            </p:nvSpPr>
            <p:spPr>
              <a:xfrm>
                <a:off x="1279124" y="2954302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E926C556-CB52-4B7B-B3BB-F97625A9FDAF}"/>
                  </a:ext>
                </a:extLst>
              </p:cNvPr>
              <p:cNvSpPr/>
              <p:nvPr/>
            </p:nvSpPr>
            <p:spPr>
              <a:xfrm>
                <a:off x="1279124" y="3710354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4DE43040-C146-4BE1-9683-E2DFC1EFEB43}"/>
                  </a:ext>
                </a:extLst>
              </p:cNvPr>
              <p:cNvSpPr/>
              <p:nvPr/>
            </p:nvSpPr>
            <p:spPr>
              <a:xfrm>
                <a:off x="2020655" y="2969599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012DAC97-11E3-40DC-84A2-FD02DA493EB9}"/>
                  </a:ext>
                </a:extLst>
              </p:cNvPr>
              <p:cNvSpPr/>
              <p:nvPr/>
            </p:nvSpPr>
            <p:spPr>
              <a:xfrm>
                <a:off x="2020655" y="3710354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AB63DE6B-2B1A-4DFE-9E2F-7BDC57CF7BBC}"/>
                  </a:ext>
                </a:extLst>
              </p:cNvPr>
              <p:cNvSpPr/>
              <p:nvPr/>
            </p:nvSpPr>
            <p:spPr>
              <a:xfrm>
                <a:off x="2756741" y="3710353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9E0CBFD1-B9E5-4B1E-8EB8-F4655A062ACB}"/>
                  </a:ext>
                </a:extLst>
              </p:cNvPr>
              <p:cNvSpPr/>
              <p:nvPr/>
            </p:nvSpPr>
            <p:spPr>
              <a:xfrm>
                <a:off x="2788792" y="2969599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A5D52BE7-CC4B-486A-ACAF-D44ADE81EE73}"/>
                  </a:ext>
                </a:extLst>
              </p:cNvPr>
              <p:cNvSpPr/>
              <p:nvPr/>
            </p:nvSpPr>
            <p:spPr>
              <a:xfrm>
                <a:off x="3512821" y="2964147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10CE6C11-5245-45B3-B11E-2E8F45D17417}"/>
                  </a:ext>
                </a:extLst>
              </p:cNvPr>
              <p:cNvSpPr/>
              <p:nvPr/>
            </p:nvSpPr>
            <p:spPr>
              <a:xfrm>
                <a:off x="3512821" y="3716755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BA2F4D36-81B9-4B3B-B77B-33CE179E550B}"/>
                  </a:ext>
                </a:extLst>
              </p:cNvPr>
              <p:cNvSpPr/>
              <p:nvPr/>
            </p:nvSpPr>
            <p:spPr>
              <a:xfrm>
                <a:off x="4254006" y="3710353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F89CBD06-C8F2-43F0-9B6F-19710B0A0E02}"/>
                  </a:ext>
                </a:extLst>
              </p:cNvPr>
              <p:cNvSpPr/>
              <p:nvPr/>
            </p:nvSpPr>
            <p:spPr>
              <a:xfrm>
                <a:off x="4254006" y="2964147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1" name="组合 460">
              <a:extLst>
                <a:ext uri="{FF2B5EF4-FFF2-40B4-BE49-F238E27FC236}">
                  <a16:creationId xmlns:a16="http://schemas.microsoft.com/office/drawing/2014/main" id="{CDEC65C9-4F63-464E-83BA-959A8CF6181F}"/>
                </a:ext>
              </a:extLst>
            </p:cNvPr>
            <p:cNvGrpSpPr/>
            <p:nvPr/>
          </p:nvGrpSpPr>
          <p:grpSpPr>
            <a:xfrm>
              <a:off x="2086719" y="4089238"/>
              <a:ext cx="2869247" cy="348263"/>
              <a:chOff x="2717835" y="684039"/>
              <a:chExt cx="2869247" cy="348263"/>
            </a:xfrm>
          </p:grpSpPr>
          <p:sp>
            <p:nvSpPr>
              <p:cNvPr id="463" name="文本框 462">
                <a:extLst>
                  <a:ext uri="{FF2B5EF4-FFF2-40B4-BE49-F238E27FC236}">
                    <a16:creationId xmlns:a16="http://schemas.microsoft.com/office/drawing/2014/main" id="{DA36283B-2CDD-4ADF-A001-76E451D2DD22}"/>
                  </a:ext>
                </a:extLst>
              </p:cNvPr>
              <p:cNvSpPr txBox="1"/>
              <p:nvPr/>
            </p:nvSpPr>
            <p:spPr>
              <a:xfrm>
                <a:off x="2717835" y="684039"/>
                <a:ext cx="2869247" cy="348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dirty="0"/>
                  <a:t>Backdoor trigger:         label: cat</a:t>
                </a:r>
                <a:endParaRPr lang="zh-CN" altLang="en-US" sz="800" b="1" dirty="0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3AC4C330-9A21-4EC3-A15C-D9ECDBF43078}"/>
                  </a:ext>
                </a:extLst>
              </p:cNvPr>
              <p:cNvSpPr/>
              <p:nvPr/>
            </p:nvSpPr>
            <p:spPr>
              <a:xfrm>
                <a:off x="4277325" y="807534"/>
                <a:ext cx="144001" cy="144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935033BE-38BB-408D-BBB9-622D5DA5E91B}"/>
                </a:ext>
              </a:extLst>
            </p:cNvPr>
            <p:cNvSpPr/>
            <p:nvPr/>
          </p:nvSpPr>
          <p:spPr>
            <a:xfrm>
              <a:off x="1720252" y="2644522"/>
              <a:ext cx="3602182" cy="1807029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BA603B-491A-496A-A507-4D53E7F69947}"/>
              </a:ext>
            </a:extLst>
          </p:cNvPr>
          <p:cNvGrpSpPr/>
          <p:nvPr/>
        </p:nvGrpSpPr>
        <p:grpSpPr>
          <a:xfrm>
            <a:off x="9012390" y="3893483"/>
            <a:ext cx="747840" cy="1134108"/>
            <a:chOff x="8770739" y="3908871"/>
            <a:chExt cx="747840" cy="11341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7C0CFFC-A7A8-4529-936D-E70F5D7E20B2}"/>
                </a:ext>
              </a:extLst>
            </p:cNvPr>
            <p:cNvGrpSpPr/>
            <p:nvPr/>
          </p:nvGrpSpPr>
          <p:grpSpPr>
            <a:xfrm>
              <a:off x="8830789" y="4630726"/>
              <a:ext cx="360000" cy="362841"/>
              <a:chOff x="5664976" y="1605062"/>
              <a:chExt cx="362328" cy="362841"/>
            </a:xfrm>
          </p:grpSpPr>
          <p:pic>
            <p:nvPicPr>
              <p:cNvPr id="481" name="图片 480">
                <a:extLst>
                  <a:ext uri="{FF2B5EF4-FFF2-40B4-BE49-F238E27FC236}">
                    <a16:creationId xmlns:a16="http://schemas.microsoft.com/office/drawing/2014/main" id="{287D02E0-B7ED-4498-BC57-8EE3EC7A35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96" t="6811" r="3819" b="5744"/>
              <a:stretch/>
            </p:blipFill>
            <p:spPr>
              <a:xfrm>
                <a:off x="5664976" y="1605062"/>
                <a:ext cx="360001" cy="360000"/>
              </a:xfrm>
              <a:prstGeom prst="rect">
                <a:avLst/>
              </a:prstGeom>
            </p:spPr>
          </p:pic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160C573E-1772-46EB-BBA3-F043003E83BD}"/>
                  </a:ext>
                </a:extLst>
              </p:cNvPr>
              <p:cNvSpPr/>
              <p:nvPr/>
            </p:nvSpPr>
            <p:spPr>
              <a:xfrm>
                <a:off x="5897588" y="1834622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CEDAD25-17E2-4875-82C5-D8401EF4AECE}"/>
                </a:ext>
              </a:extLst>
            </p:cNvPr>
            <p:cNvGrpSpPr/>
            <p:nvPr/>
          </p:nvGrpSpPr>
          <p:grpSpPr>
            <a:xfrm>
              <a:off x="8830789" y="4270026"/>
              <a:ext cx="360000" cy="360906"/>
              <a:chOff x="4980558" y="1607951"/>
              <a:chExt cx="351459" cy="360906"/>
            </a:xfrm>
          </p:grpSpPr>
          <p:pic>
            <p:nvPicPr>
              <p:cNvPr id="479" name="图片 478">
                <a:extLst>
                  <a:ext uri="{FF2B5EF4-FFF2-40B4-BE49-F238E27FC236}">
                    <a16:creationId xmlns:a16="http://schemas.microsoft.com/office/drawing/2014/main" id="{828BFB0B-9F09-4F32-BCDD-3B5B3DBA48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10" t="12199" r="13704" b="9873"/>
              <a:stretch/>
            </p:blipFill>
            <p:spPr>
              <a:xfrm>
                <a:off x="4980558" y="1607951"/>
                <a:ext cx="351459" cy="360000"/>
              </a:xfrm>
              <a:prstGeom prst="rect">
                <a:avLst/>
              </a:prstGeom>
            </p:spPr>
          </p:pic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C4CD2064-E03B-476B-8E4B-660FBF00F31F}"/>
                  </a:ext>
                </a:extLst>
              </p:cNvPr>
              <p:cNvSpPr/>
              <p:nvPr/>
            </p:nvSpPr>
            <p:spPr>
              <a:xfrm>
                <a:off x="5202301" y="1835576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FCAE399-F319-433A-8F51-3EEA7B4A9355}"/>
                </a:ext>
              </a:extLst>
            </p:cNvPr>
            <p:cNvGrpSpPr/>
            <p:nvPr/>
          </p:nvGrpSpPr>
          <p:grpSpPr>
            <a:xfrm>
              <a:off x="8826955" y="3920282"/>
              <a:ext cx="360000" cy="361890"/>
              <a:chOff x="4283330" y="1611428"/>
              <a:chExt cx="360000" cy="361890"/>
            </a:xfrm>
          </p:grpSpPr>
          <p:pic>
            <p:nvPicPr>
              <p:cNvPr id="480" name="图片 479">
                <a:extLst>
                  <a:ext uri="{FF2B5EF4-FFF2-40B4-BE49-F238E27FC236}">
                    <a16:creationId xmlns:a16="http://schemas.microsoft.com/office/drawing/2014/main" id="{2262CDA6-EF39-4744-8F73-B946EEA3C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3330" y="16114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28AC4FBE-A59E-44CF-9CE1-127B06F988B6}"/>
                  </a:ext>
                </a:extLst>
              </p:cNvPr>
              <p:cNvSpPr/>
              <p:nvPr/>
            </p:nvSpPr>
            <p:spPr>
              <a:xfrm>
                <a:off x="4511006" y="1840037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7" name="文本框 486">
              <a:extLst>
                <a:ext uri="{FF2B5EF4-FFF2-40B4-BE49-F238E27FC236}">
                  <a16:creationId xmlns:a16="http://schemas.microsoft.com/office/drawing/2014/main" id="{FB4FB6B4-5EEB-44D8-9056-955516A2526E}"/>
                </a:ext>
              </a:extLst>
            </p:cNvPr>
            <p:cNvSpPr txBox="1"/>
            <p:nvPr/>
          </p:nvSpPr>
          <p:spPr>
            <a:xfrm>
              <a:off x="9108822" y="3992752"/>
              <a:ext cx="385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/>
                <a:t>cat</a:t>
              </a:r>
              <a:endParaRPr lang="zh-CN" altLang="en-US" sz="800" b="1" dirty="0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04D384B6-B430-4907-BFAB-673813D05C7D}"/>
                </a:ext>
              </a:extLst>
            </p:cNvPr>
            <p:cNvSpPr/>
            <p:nvPr/>
          </p:nvSpPr>
          <p:spPr>
            <a:xfrm>
              <a:off x="8770739" y="3908871"/>
              <a:ext cx="710358" cy="113410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1" name="文本框 490">
              <a:extLst>
                <a:ext uri="{FF2B5EF4-FFF2-40B4-BE49-F238E27FC236}">
                  <a16:creationId xmlns:a16="http://schemas.microsoft.com/office/drawing/2014/main" id="{FD38FFEE-165B-4CCC-81D2-67D84D7D32E7}"/>
                </a:ext>
              </a:extLst>
            </p:cNvPr>
            <p:cNvSpPr txBox="1"/>
            <p:nvPr/>
          </p:nvSpPr>
          <p:spPr>
            <a:xfrm>
              <a:off x="9123372" y="4368203"/>
              <a:ext cx="385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/>
                <a:t>cat</a:t>
              </a:r>
              <a:endParaRPr lang="zh-CN" altLang="en-US" sz="800" b="1" dirty="0"/>
            </a:p>
          </p:txBody>
        </p:sp>
        <p:sp>
          <p:nvSpPr>
            <p:cNvPr id="492" name="文本框 491">
              <a:extLst>
                <a:ext uri="{FF2B5EF4-FFF2-40B4-BE49-F238E27FC236}">
                  <a16:creationId xmlns:a16="http://schemas.microsoft.com/office/drawing/2014/main" id="{704DBBF5-356E-4A6F-999C-80F52D847B07}"/>
                </a:ext>
              </a:extLst>
            </p:cNvPr>
            <p:cNvSpPr txBox="1"/>
            <p:nvPr/>
          </p:nvSpPr>
          <p:spPr>
            <a:xfrm>
              <a:off x="9133131" y="4720163"/>
              <a:ext cx="385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/>
                <a:t>cat</a:t>
              </a:r>
              <a:endParaRPr lang="zh-CN" altLang="en-US" sz="800" b="1" dirty="0"/>
            </a:p>
          </p:txBody>
        </p:sp>
      </p:grpSp>
      <p:cxnSp>
        <p:nvCxnSpPr>
          <p:cNvPr id="493" name="连接符: 曲线 492">
            <a:extLst>
              <a:ext uri="{FF2B5EF4-FFF2-40B4-BE49-F238E27FC236}">
                <a16:creationId xmlns:a16="http://schemas.microsoft.com/office/drawing/2014/main" id="{30587999-4C79-4014-81C6-ABB3DDCFA1F4}"/>
              </a:ext>
            </a:extLst>
          </p:cNvPr>
          <p:cNvCxnSpPr>
            <a:cxnSpLocks/>
            <a:stCxn id="616" idx="2"/>
            <a:endCxn id="465" idx="0"/>
          </p:cNvCxnSpPr>
          <p:nvPr/>
        </p:nvCxnSpPr>
        <p:spPr>
          <a:xfrm rot="16200000" flipH="1">
            <a:off x="6912994" y="3732640"/>
            <a:ext cx="182204" cy="253475"/>
          </a:xfrm>
          <a:prstGeom prst="curvedConnector3">
            <a:avLst>
              <a:gd name="adj1" fmla="val 50000"/>
            </a:avLst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4" name="连接符: 曲线 493">
            <a:extLst>
              <a:ext uri="{FF2B5EF4-FFF2-40B4-BE49-F238E27FC236}">
                <a16:creationId xmlns:a16="http://schemas.microsoft.com/office/drawing/2014/main" id="{7E55D88D-CEEF-4D8B-9545-E567FA669205}"/>
              </a:ext>
            </a:extLst>
          </p:cNvPr>
          <p:cNvCxnSpPr>
            <a:cxnSpLocks/>
            <a:stCxn id="625" idx="2"/>
            <a:endCxn id="478" idx="0"/>
          </p:cNvCxnSpPr>
          <p:nvPr/>
        </p:nvCxnSpPr>
        <p:spPr>
          <a:xfrm rot="16200000" flipH="1">
            <a:off x="8394355" y="2920269"/>
            <a:ext cx="127372" cy="1819055"/>
          </a:xfrm>
          <a:prstGeom prst="curvedConnector3">
            <a:avLst>
              <a:gd name="adj1" fmla="val 50000"/>
            </a:avLst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5" name="直接箭头连接符 157">
            <a:extLst>
              <a:ext uri="{FF2B5EF4-FFF2-40B4-BE49-F238E27FC236}">
                <a16:creationId xmlns:a16="http://schemas.microsoft.com/office/drawing/2014/main" id="{62BBCFD5-BC33-44CA-9ADE-DFC5DA9349A4}"/>
              </a:ext>
            </a:extLst>
          </p:cNvPr>
          <p:cNvCxnSpPr>
            <a:cxnSpLocks/>
          </p:cNvCxnSpPr>
          <p:nvPr/>
        </p:nvCxnSpPr>
        <p:spPr>
          <a:xfrm>
            <a:off x="6877359" y="2947516"/>
            <a:ext cx="0" cy="180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9" name="直接箭头连接符 157">
            <a:extLst>
              <a:ext uri="{FF2B5EF4-FFF2-40B4-BE49-F238E27FC236}">
                <a16:creationId xmlns:a16="http://schemas.microsoft.com/office/drawing/2014/main" id="{DA010755-9BAC-4C02-BB0E-F76242AC6FC8}"/>
              </a:ext>
            </a:extLst>
          </p:cNvPr>
          <p:cNvCxnSpPr>
            <a:cxnSpLocks/>
          </p:cNvCxnSpPr>
          <p:nvPr/>
        </p:nvCxnSpPr>
        <p:spPr>
          <a:xfrm flipV="1">
            <a:off x="9319943" y="2945218"/>
            <a:ext cx="0" cy="180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0" name="直接箭头连接符 157">
            <a:extLst>
              <a:ext uri="{FF2B5EF4-FFF2-40B4-BE49-F238E27FC236}">
                <a16:creationId xmlns:a16="http://schemas.microsoft.com/office/drawing/2014/main" id="{7D0558E8-CE32-480E-B014-956D8E129F47}"/>
              </a:ext>
            </a:extLst>
          </p:cNvPr>
          <p:cNvCxnSpPr>
            <a:cxnSpLocks/>
          </p:cNvCxnSpPr>
          <p:nvPr/>
        </p:nvCxnSpPr>
        <p:spPr>
          <a:xfrm>
            <a:off x="7029759" y="3099916"/>
            <a:ext cx="0" cy="180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7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27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沛然</dc:creator>
  <cp:lastModifiedBy>王 沛然</cp:lastModifiedBy>
  <cp:revision>102</cp:revision>
  <dcterms:created xsi:type="dcterms:W3CDTF">2021-12-22T12:26:31Z</dcterms:created>
  <dcterms:modified xsi:type="dcterms:W3CDTF">2022-01-21T13:28:36Z</dcterms:modified>
</cp:coreProperties>
</file>