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2021-11-27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9E1D56F-E3C1-4920-8838-F4EAF567736A}"/>
              </a:ext>
            </a:extLst>
          </p:cNvPr>
          <p:cNvGrpSpPr/>
          <p:nvPr/>
        </p:nvGrpSpPr>
        <p:grpSpPr>
          <a:xfrm>
            <a:off x="1705349" y="1663664"/>
            <a:ext cx="7663562" cy="3529012"/>
            <a:chOff x="1705349" y="1663664"/>
            <a:chExt cx="7663562" cy="3529012"/>
          </a:xfrm>
        </p:grpSpPr>
        <p:sp>
          <p:nvSpPr>
            <p:cNvPr id="59" name="矩形: 圆角 58"/>
            <p:cNvSpPr/>
            <p:nvPr/>
          </p:nvSpPr>
          <p:spPr>
            <a:xfrm flipH="1">
              <a:off x="6812480" y="1913081"/>
              <a:ext cx="2556431" cy="3226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5" name="矩形: 圆角 4"/>
            <p:cNvSpPr/>
            <p:nvPr/>
          </p:nvSpPr>
          <p:spPr>
            <a:xfrm flipH="1">
              <a:off x="1768598" y="2128579"/>
              <a:ext cx="2876450" cy="301091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pic>
          <p:nvPicPr>
            <p:cNvPr id="9" name="图片 8" descr="用户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744954" y="4084320"/>
              <a:ext cx="735330" cy="72009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 flipH="1">
              <a:off x="2617420" y="2155657"/>
              <a:ext cx="832485" cy="777875"/>
              <a:chOff x="16021" y="1610"/>
              <a:chExt cx="1284" cy="1225"/>
            </a:xfrm>
          </p:grpSpPr>
          <p:pic>
            <p:nvPicPr>
              <p:cNvPr id="40" name="图片 39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16739" y="1610"/>
                <a:ext cx="567" cy="567"/>
              </a:xfrm>
              <a:prstGeom prst="rect">
                <a:avLst/>
              </a:prstGeom>
            </p:spPr>
          </p:pic>
          <p:pic>
            <p:nvPicPr>
              <p:cNvPr id="41" name="图片 40" descr="电脑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1" y="1701"/>
                <a:ext cx="1134" cy="1134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 flipH="1">
              <a:off x="1892395" y="2611166"/>
              <a:ext cx="735330" cy="720090"/>
              <a:chOff x="1392" y="2945"/>
              <a:chExt cx="1134" cy="1134"/>
            </a:xfrm>
          </p:grpSpPr>
          <p:pic>
            <p:nvPicPr>
              <p:cNvPr id="44" name="图片 43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1841" y="2953"/>
                <a:ext cx="567" cy="567"/>
              </a:xfrm>
              <a:prstGeom prst="rect">
                <a:avLst/>
              </a:prstGeom>
            </p:spPr>
          </p:pic>
          <p:pic>
            <p:nvPicPr>
              <p:cNvPr id="53" name="图片 52" descr="小汽车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" y="2945"/>
                <a:ext cx="1134" cy="1134"/>
              </a:xfrm>
              <a:prstGeom prst="rect">
                <a:avLst/>
              </a:prstGeom>
            </p:spPr>
          </p:pic>
        </p:grpSp>
        <p:grpSp>
          <p:nvGrpSpPr>
            <p:cNvPr id="54" name="组合 53"/>
            <p:cNvGrpSpPr/>
            <p:nvPr/>
          </p:nvGrpSpPr>
          <p:grpSpPr>
            <a:xfrm flipH="1">
              <a:off x="1779436" y="3937997"/>
              <a:ext cx="751205" cy="857250"/>
              <a:chOff x="3629" y="5029"/>
              <a:chExt cx="1158" cy="1350"/>
            </a:xfrm>
          </p:grpSpPr>
          <p:pic>
            <p:nvPicPr>
              <p:cNvPr id="62" name="图片 61" descr="声波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840000">
                <a:off x="4221" y="5029"/>
                <a:ext cx="567" cy="567"/>
              </a:xfrm>
              <a:prstGeom prst="rect">
                <a:avLst/>
              </a:prstGeom>
            </p:spPr>
          </p:pic>
          <p:pic>
            <p:nvPicPr>
              <p:cNvPr id="63" name="图片 62" descr="手机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" y="5245"/>
                <a:ext cx="1134" cy="1134"/>
              </a:xfrm>
              <a:prstGeom prst="rect">
                <a:avLst/>
              </a:prstGeom>
            </p:spPr>
          </p:pic>
        </p:grpSp>
        <p:cxnSp>
          <p:nvCxnSpPr>
            <p:cNvPr id="64" name="直接箭头连接符 63"/>
            <p:cNvCxnSpPr>
              <a:stCxn id="41" idx="2"/>
              <a:endCxn id="9" idx="0"/>
            </p:cNvCxnSpPr>
            <p:nvPr/>
          </p:nvCxnSpPr>
          <p:spPr>
            <a:xfrm>
              <a:off x="3082289" y="2933532"/>
              <a:ext cx="30330" cy="115078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cxnSpLocks/>
            </p:cNvCxnSpPr>
            <p:nvPr/>
          </p:nvCxnSpPr>
          <p:spPr>
            <a:xfrm>
              <a:off x="2461052" y="3194464"/>
              <a:ext cx="396357" cy="1027297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cxnSpLocks/>
              <a:stCxn id="63" idx="1"/>
              <a:endCxn id="9" idx="3"/>
            </p:cNvCxnSpPr>
            <p:nvPr/>
          </p:nvCxnSpPr>
          <p:spPr>
            <a:xfrm>
              <a:off x="2530641" y="4435202"/>
              <a:ext cx="214313" cy="916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 flipH="1">
              <a:off x="2634079" y="4634098"/>
              <a:ext cx="9455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i="1" dirty="0"/>
                <a:t>malicious client</a:t>
              </a:r>
            </a:p>
          </p:txBody>
        </p:sp>
        <p:cxnSp>
          <p:nvCxnSpPr>
            <p:cNvPr id="127" name="直接箭头连接符 126"/>
            <p:cNvCxnSpPr>
              <a:stCxn id="9" idx="1"/>
              <a:endCxn id="71" idx="1"/>
            </p:cNvCxnSpPr>
            <p:nvPr/>
          </p:nvCxnSpPr>
          <p:spPr>
            <a:xfrm>
              <a:off x="3480284" y="4444365"/>
              <a:ext cx="273201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人工智能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372" y="2704184"/>
              <a:ext cx="720090" cy="720090"/>
            </a:xfrm>
            <a:prstGeom prst="rect">
              <a:avLst/>
            </a:prstGeom>
          </p:spPr>
        </p:pic>
        <p:cxnSp>
          <p:nvCxnSpPr>
            <p:cNvPr id="86" name="直接箭头连接符 85"/>
            <p:cNvCxnSpPr>
              <a:cxnSpLocks/>
            </p:cNvCxnSpPr>
            <p:nvPr/>
          </p:nvCxnSpPr>
          <p:spPr>
            <a:xfrm flipH="1" flipV="1">
              <a:off x="4640205" y="3296325"/>
              <a:ext cx="2133615" cy="697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图片 70" descr="数据 (2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3485" y="4084320"/>
              <a:ext cx="720090" cy="720090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3694958" y="4629748"/>
              <a:ext cx="854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local dataset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846397" y="2827000"/>
              <a:ext cx="73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public dataset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5031621" y="1682943"/>
              <a:ext cx="1425575" cy="742950"/>
              <a:chOff x="4470" y="506"/>
              <a:chExt cx="2245" cy="117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70" y="510"/>
                <a:ext cx="2245" cy="1127"/>
              </a:xfrm>
              <a:prstGeom prst="rect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4470" y="506"/>
                <a:ext cx="2245" cy="1170"/>
                <a:chOff x="5713" y="2774"/>
                <a:chExt cx="2245" cy="1170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6824" y="2774"/>
                  <a:ext cx="1134" cy="1134"/>
                  <a:chOff x="6824" y="2774"/>
                  <a:chExt cx="1134" cy="1134"/>
                </a:xfrm>
              </p:grpSpPr>
              <p:pic>
                <p:nvPicPr>
                  <p:cNvPr id="120" name="图片 119" descr="数据 (3)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24" y="2774"/>
                    <a:ext cx="1134" cy="1134"/>
                  </a:xfrm>
                  <a:prstGeom prst="rect">
                    <a:avLst/>
                  </a:prstGeom>
                </p:spPr>
              </p:pic>
              <p:pic>
                <p:nvPicPr>
                  <p:cNvPr id="119" name="图片 118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1" y="2841"/>
                    <a:ext cx="567" cy="56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2" name="图片 121" descr="数据 (3)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3" y="2810"/>
                  <a:ext cx="1134" cy="113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6" name="图片 125" descr="数据 (3)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7703" y="2664705"/>
              <a:ext cx="720090" cy="720090"/>
            </a:xfrm>
            <a:prstGeom prst="rect">
              <a:avLst/>
            </a:prstGeom>
          </p:spPr>
        </p:pic>
        <p:sp>
          <p:nvSpPr>
            <p:cNvPr id="130" name="文本框 129"/>
            <p:cNvSpPr txBox="1"/>
            <p:nvPr/>
          </p:nvSpPr>
          <p:spPr>
            <a:xfrm>
              <a:off x="4953523" y="2365353"/>
              <a:ext cx="848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unlabeled</a:t>
              </a:r>
            </a:p>
            <a:p>
              <a:pPr algn="ctr"/>
              <a:r>
                <a:rPr lang="en-US" altLang="zh-CN" sz="900" b="1" dirty="0"/>
                <a:t>dataset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5730058" y="2369985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labeled</a:t>
              </a:r>
            </a:p>
            <a:p>
              <a:pPr algn="ctr"/>
              <a:r>
                <a:rPr lang="en-US" altLang="zh-CN" sz="900" b="1" dirty="0"/>
                <a:t>dataset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378200" y="3369963"/>
              <a:ext cx="14674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local model</a:t>
              </a:r>
            </a:p>
          </p:txBody>
        </p:sp>
        <p:pic>
          <p:nvPicPr>
            <p:cNvPr id="136" name="图片 135" descr="服务器 server rack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9296" y="2647760"/>
              <a:ext cx="720090" cy="720090"/>
            </a:xfrm>
            <a:prstGeom prst="rect">
              <a:avLst/>
            </a:prstGeom>
          </p:spPr>
        </p:pic>
        <p:sp>
          <p:nvSpPr>
            <p:cNvPr id="139" name="文本框 138"/>
            <p:cNvSpPr txBox="1"/>
            <p:nvPr/>
          </p:nvSpPr>
          <p:spPr>
            <a:xfrm>
              <a:off x="6778052" y="3232271"/>
              <a:ext cx="9353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i="1" dirty="0"/>
                <a:t>central server</a:t>
              </a:r>
            </a:p>
          </p:txBody>
        </p:sp>
        <p:cxnSp>
          <p:nvCxnSpPr>
            <p:cNvPr id="78" name="直接箭头连接符 77"/>
            <p:cNvCxnSpPr>
              <a:cxnSpLocks/>
              <a:stCxn id="71" idx="0"/>
              <a:endCxn id="134" idx="2"/>
            </p:cNvCxnSpPr>
            <p:nvPr/>
          </p:nvCxnSpPr>
          <p:spPr>
            <a:xfrm flipH="1" flipV="1">
              <a:off x="4111943" y="3600795"/>
              <a:ext cx="1587" cy="48352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miter lim="800000"/>
              <a:headEnd type="none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4810" y="4322409"/>
              <a:ext cx="360045" cy="360045"/>
            </a:xfrm>
            <a:prstGeom prst="rect">
              <a:avLst/>
            </a:prstGeom>
          </p:spPr>
        </p:pic>
        <p:cxnSp>
          <p:nvCxnSpPr>
            <p:cNvPr id="133" name="直接箭头连接符 132"/>
            <p:cNvCxnSpPr>
              <a:cxnSpLocks/>
            </p:cNvCxnSpPr>
            <p:nvPr/>
          </p:nvCxnSpPr>
          <p:spPr>
            <a:xfrm>
              <a:off x="4647635" y="3393887"/>
              <a:ext cx="2164847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65A7F37-D74A-4CA8-B68C-9A490BB98590}"/>
                </a:ext>
              </a:extLst>
            </p:cNvPr>
            <p:cNvGrpSpPr/>
            <p:nvPr/>
          </p:nvGrpSpPr>
          <p:grpSpPr>
            <a:xfrm>
              <a:off x="4543107" y="3424274"/>
              <a:ext cx="2361565" cy="1768402"/>
              <a:chOff x="4543107" y="3424274"/>
              <a:chExt cx="2361565" cy="1768402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5454214" y="3424274"/>
                <a:ext cx="650240" cy="605790"/>
                <a:chOff x="10282" y="6258"/>
                <a:chExt cx="1024" cy="954"/>
              </a:xfrm>
            </p:grpSpPr>
            <p:pic>
              <p:nvPicPr>
                <p:cNvPr id="111" name="图片 110" descr="检查结果 (1)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82" y="6258"/>
                  <a:ext cx="850" cy="850"/>
                </a:xfrm>
                <a:prstGeom prst="rect">
                  <a:avLst/>
                </a:prstGeom>
              </p:spPr>
            </p:pic>
            <p:pic>
              <p:nvPicPr>
                <p:cNvPr id="77" name="图片 76" descr="病毒 (1)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39" y="6645"/>
                  <a:ext cx="567" cy="567"/>
                </a:xfrm>
                <a:prstGeom prst="rect">
                  <a:avLst/>
                </a:prstGeom>
              </p:spPr>
            </p:pic>
          </p:grpSp>
          <p:sp>
            <p:nvSpPr>
              <p:cNvPr id="138" name="文本框 137"/>
              <p:cNvSpPr txBox="1"/>
              <p:nvPr/>
            </p:nvSpPr>
            <p:spPr>
              <a:xfrm>
                <a:off x="4640356" y="3490098"/>
                <a:ext cx="98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knowledge</a:t>
                </a:r>
              </a:p>
            </p:txBody>
          </p:sp>
          <p:cxnSp>
            <p:nvCxnSpPr>
              <p:cNvPr id="174" name="直接箭头连接符 173"/>
              <p:cNvCxnSpPr>
                <a:cxnSpLocks/>
                <a:stCxn id="111" idx="2"/>
                <a:endCxn id="143" idx="0"/>
              </p:cNvCxnSpPr>
              <p:nvPr/>
            </p:nvCxnSpPr>
            <p:spPr>
              <a:xfrm flipH="1">
                <a:off x="5723890" y="3964024"/>
                <a:ext cx="199" cy="175822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组合 30"/>
              <p:cNvGrpSpPr/>
              <p:nvPr/>
            </p:nvGrpSpPr>
            <p:grpSpPr>
              <a:xfrm>
                <a:off x="4543107" y="4139846"/>
                <a:ext cx="2361565" cy="1052830"/>
                <a:chOff x="7741" y="7262"/>
                <a:chExt cx="3719" cy="1658"/>
              </a:xfrm>
            </p:grpSpPr>
            <p:grpSp>
              <p:nvGrpSpPr>
                <p:cNvPr id="170" name="组合 169"/>
                <p:cNvGrpSpPr/>
                <p:nvPr/>
              </p:nvGrpSpPr>
              <p:grpSpPr>
                <a:xfrm>
                  <a:off x="8478" y="7262"/>
                  <a:ext cx="2244" cy="1126"/>
                  <a:chOff x="9518" y="1900"/>
                  <a:chExt cx="2244" cy="1126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9518" y="1900"/>
                    <a:ext cx="2245" cy="1127"/>
                  </a:xfrm>
                  <a:prstGeom prst="rect">
                    <a:avLst/>
                  </a:prstGeom>
                  <a:ln w="19050" cmpd="sng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/>
                  </a:p>
                </p:txBody>
              </p:sp>
              <p:grpSp>
                <p:nvGrpSpPr>
                  <p:cNvPr id="151" name="组合 150"/>
                  <p:cNvGrpSpPr/>
                  <p:nvPr/>
                </p:nvGrpSpPr>
                <p:grpSpPr>
                  <a:xfrm>
                    <a:off x="9518" y="2029"/>
                    <a:ext cx="987" cy="926"/>
                    <a:chOff x="10210" y="5524"/>
                    <a:chExt cx="987" cy="926"/>
                  </a:xfrm>
                </p:grpSpPr>
                <p:pic>
                  <p:nvPicPr>
                    <p:cNvPr id="152" name="图片 151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图片 152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83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7" name="组合 156"/>
                  <p:cNvGrpSpPr/>
                  <p:nvPr/>
                </p:nvGrpSpPr>
                <p:grpSpPr>
                  <a:xfrm>
                    <a:off x="10710" y="1903"/>
                    <a:ext cx="987" cy="1078"/>
                    <a:chOff x="16064" y="3545"/>
                    <a:chExt cx="987" cy="1078"/>
                  </a:xfrm>
                </p:grpSpPr>
                <p:grpSp>
                  <p:nvGrpSpPr>
                    <p:cNvPr id="154" name="组合 153"/>
                    <p:cNvGrpSpPr/>
                    <p:nvPr/>
                  </p:nvGrpSpPr>
                  <p:grpSpPr>
                    <a:xfrm>
                      <a:off x="16064" y="3681"/>
                      <a:ext cx="987" cy="942"/>
                      <a:chOff x="10210" y="5524"/>
                      <a:chExt cx="987" cy="942"/>
                    </a:xfrm>
                  </p:grpSpPr>
                  <p:pic>
                    <p:nvPicPr>
                      <p:cNvPr id="155" name="图片 154" descr="检查结果 (1)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10" y="5524"/>
                        <a:ext cx="850" cy="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6" name="图片 155" descr="病毒 (1)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30" y="5899"/>
                        <a:ext cx="567" cy="56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47" name="图片 146" descr="标签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6484" y="3545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" name="文本框 159"/>
                <p:cNvSpPr txBox="1"/>
                <p:nvPr/>
              </p:nvSpPr>
              <p:spPr>
                <a:xfrm>
                  <a:off x="9579" y="8338"/>
                  <a:ext cx="1881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predictions of labeled dataset</a:t>
                  </a: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7741" y="8338"/>
                  <a:ext cx="2144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predictions of unlabeled dataset</a:t>
                  </a:r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7304092" y="4063164"/>
              <a:ext cx="1877060" cy="1076960"/>
              <a:chOff x="7846" y="7262"/>
              <a:chExt cx="2956" cy="169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8478" y="7262"/>
                <a:ext cx="2244" cy="1126"/>
                <a:chOff x="9518" y="1900"/>
                <a:chExt cx="2244" cy="1126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9518" y="1900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>
                  <a:off x="9518" y="2029"/>
                  <a:ext cx="987" cy="926"/>
                  <a:chOff x="10210" y="5524"/>
                  <a:chExt cx="987" cy="926"/>
                </a:xfrm>
              </p:grpSpPr>
              <p:pic>
                <p:nvPicPr>
                  <p:cNvPr id="36" name="图片 35" descr="检查结果 (1)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210" y="5524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 descr="病毒 (1)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30" y="5883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10710" y="1903"/>
                  <a:ext cx="987" cy="1078"/>
                  <a:chOff x="16064" y="3545"/>
                  <a:chExt cx="987" cy="1078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16064" y="3681"/>
                    <a:ext cx="987" cy="942"/>
                    <a:chOff x="10210" y="5524"/>
                    <a:chExt cx="987" cy="942"/>
                  </a:xfrm>
                </p:grpSpPr>
                <p:pic>
                  <p:nvPicPr>
                    <p:cNvPr id="45" name="图片 44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1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图片 45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7" name="图片 46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8" name="文本框 47"/>
              <p:cNvSpPr txBox="1"/>
              <p:nvPr/>
            </p:nvSpPr>
            <p:spPr>
              <a:xfrm>
                <a:off x="9288" y="8375"/>
                <a:ext cx="1514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labeled dataset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846" y="8376"/>
                <a:ext cx="1681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predictions of unlabeled dataset</a:t>
                </a:r>
              </a:p>
            </p:txBody>
          </p:sp>
        </p:grpSp>
        <p:cxnSp>
          <p:nvCxnSpPr>
            <p:cNvPr id="57" name="直接箭头连接符 56"/>
            <p:cNvCxnSpPr>
              <a:cxnSpLocks/>
              <a:endCxn id="124" idx="2"/>
            </p:cNvCxnSpPr>
            <p:nvPr/>
          </p:nvCxnSpPr>
          <p:spPr>
            <a:xfrm flipV="1">
              <a:off x="5744409" y="2401128"/>
              <a:ext cx="0" cy="4603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BF622CD-2D16-4A82-900B-8DF9EF3A985D}"/>
                </a:ext>
              </a:extLst>
            </p:cNvPr>
            <p:cNvGrpSpPr/>
            <p:nvPr/>
          </p:nvGrpSpPr>
          <p:grpSpPr>
            <a:xfrm>
              <a:off x="7695089" y="3011615"/>
              <a:ext cx="1425575" cy="932357"/>
              <a:chOff x="7730367" y="2211046"/>
              <a:chExt cx="1425575" cy="93235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7730367" y="2211046"/>
                <a:ext cx="1425575" cy="734695"/>
                <a:chOff x="12942" y="3498"/>
                <a:chExt cx="2245" cy="1157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12942" y="3528"/>
                  <a:ext cx="2245" cy="1127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grpSp>
              <p:nvGrpSpPr>
                <p:cNvPr id="164" name="组合 163"/>
                <p:cNvGrpSpPr/>
                <p:nvPr/>
              </p:nvGrpSpPr>
              <p:grpSpPr>
                <a:xfrm>
                  <a:off x="13028" y="3528"/>
                  <a:ext cx="973" cy="962"/>
                  <a:chOff x="12407" y="2170"/>
                  <a:chExt cx="973" cy="962"/>
                </a:xfrm>
              </p:grpSpPr>
              <p:pic>
                <p:nvPicPr>
                  <p:cNvPr id="162" name="图片 161" descr="检查结果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407" y="2282"/>
                    <a:ext cx="850" cy="850"/>
                  </a:xfrm>
                  <a:prstGeom prst="rect">
                    <a:avLst/>
                  </a:prstGeom>
                </p:spPr>
              </p:pic>
              <p:pic>
                <p:nvPicPr>
                  <p:cNvPr id="163" name="图片 162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814" y="2170"/>
                    <a:ext cx="567" cy="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5" name="组合 164"/>
                <p:cNvGrpSpPr/>
                <p:nvPr/>
              </p:nvGrpSpPr>
              <p:grpSpPr>
                <a:xfrm>
                  <a:off x="14157" y="3498"/>
                  <a:ext cx="947" cy="1078"/>
                  <a:chOff x="16104" y="3545"/>
                  <a:chExt cx="947" cy="1078"/>
                </a:xfrm>
              </p:grpSpPr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6104" y="3681"/>
                    <a:ext cx="947" cy="942"/>
                    <a:chOff x="10250" y="5524"/>
                    <a:chExt cx="947" cy="942"/>
                  </a:xfrm>
                </p:grpSpPr>
                <p:pic>
                  <p:nvPicPr>
                    <p:cNvPr id="167" name="图片 166" descr="检查结果 (1)"/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0250" y="5524"/>
                      <a:ext cx="850" cy="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图片 167" descr="病毒 (1)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630" y="5899"/>
                      <a:ext cx="567" cy="56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9" name="图片 168" descr="标签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484" y="3545"/>
                    <a:ext cx="567" cy="5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CE6377E-2F41-4F17-ACDB-6AA634B95866}"/>
                  </a:ext>
                </a:extLst>
              </p:cNvPr>
              <p:cNvSpPr txBox="1"/>
              <p:nvPr/>
            </p:nvSpPr>
            <p:spPr>
              <a:xfrm>
                <a:off x="7790748" y="2912571"/>
                <a:ext cx="5941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labels</a:t>
                </a:r>
              </a:p>
            </p:txBody>
          </p:sp>
        </p:grp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89DE7BCE-DE29-4B16-94F5-CB978CF522BC}"/>
                </a:ext>
              </a:extLst>
            </p:cNvPr>
            <p:cNvCxnSpPr>
              <a:cxnSpLocks/>
              <a:stCxn id="120" idx="3"/>
              <a:endCxn id="162" idx="0"/>
            </p:cNvCxnSpPr>
            <p:nvPr/>
          </p:nvCxnSpPr>
          <p:spPr>
            <a:xfrm>
              <a:off x="6457196" y="2042988"/>
              <a:ext cx="1562378" cy="105879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连接符: 曲线 127">
              <a:extLst>
                <a:ext uri="{FF2B5EF4-FFF2-40B4-BE49-F238E27FC236}">
                  <a16:creationId xmlns:a16="http://schemas.microsoft.com/office/drawing/2014/main" id="{8C5C9569-A67C-4E40-B261-6049C6726529}"/>
                </a:ext>
              </a:extLst>
            </p:cNvPr>
            <p:cNvCxnSpPr>
              <a:cxnSpLocks/>
              <a:stCxn id="139" idx="2"/>
              <a:endCxn id="36" idx="1"/>
            </p:cNvCxnSpPr>
            <p:nvPr/>
          </p:nvCxnSpPr>
          <p:spPr>
            <a:xfrm rot="16200000" flipH="1">
              <a:off x="7099673" y="3809215"/>
              <a:ext cx="751796" cy="45968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54C2717-6E16-4C26-8B9A-EDCBB710F309}"/>
                </a:ext>
              </a:extLst>
            </p:cNvPr>
            <p:cNvCxnSpPr>
              <a:cxnSpLocks/>
              <a:stCxn id="45" idx="0"/>
              <a:endCxn id="167" idx="2"/>
            </p:cNvCxnSpPr>
            <p:nvPr/>
          </p:nvCxnSpPr>
          <p:spPr>
            <a:xfrm flipV="1">
              <a:off x="8732207" y="3637725"/>
              <a:ext cx="4282" cy="51370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8A45A327-FF4D-426E-9FAD-9FD285227E6D}"/>
                </a:ext>
              </a:extLst>
            </p:cNvPr>
            <p:cNvGrpSpPr/>
            <p:nvPr/>
          </p:nvGrpSpPr>
          <p:grpSpPr>
            <a:xfrm>
              <a:off x="1705349" y="1663664"/>
              <a:ext cx="1883073" cy="369108"/>
              <a:chOff x="1454908" y="1037506"/>
              <a:chExt cx="1883073" cy="36910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54908" y="1037506"/>
                <a:ext cx="1883073" cy="369108"/>
                <a:chOff x="3913" y="9631"/>
                <a:chExt cx="2476" cy="80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951" y="9722"/>
                  <a:ext cx="2438" cy="6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3913" y="9631"/>
                  <a:ext cx="2391" cy="802"/>
                </a:xfrm>
                <a:prstGeom prst="rect">
                  <a:avLst/>
                </a:prstGeom>
                <a:noFill/>
                <a:ln w="28575" cmpd="sng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/>
                    <a:t>Data Transmission:</a:t>
                  </a:r>
                </a:p>
                <a:p>
                  <a:r>
                    <a:rPr lang="en-US" altLang="zh-CN" sz="900" b="1" dirty="0"/>
                    <a:t>Labels Transmission:</a:t>
                  </a:r>
                </a:p>
              </p:txBody>
            </p:sp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8931E891-1723-47B8-BBF9-98A46427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39" y="1294379"/>
                <a:ext cx="720000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01737B44-EBFE-4238-ADAC-3EEBAB2C0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2439" y="1159157"/>
                <a:ext cx="720000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5" name="图形 134">
              <a:extLst>
                <a:ext uri="{FF2B5EF4-FFF2-40B4-BE49-F238E27FC236}">
                  <a16:creationId xmlns:a16="http://schemas.microsoft.com/office/drawing/2014/main" id="{484649F5-5F4A-4AE5-BB47-7A2276B0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84207" y="1855090"/>
              <a:ext cx="648000" cy="648000"/>
            </a:xfrm>
            <a:prstGeom prst="rect">
              <a:avLst/>
            </a:prstGeom>
          </p:spPr>
        </p:pic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71958C9A-F7DE-449F-B86A-8B6DC9C5F987}"/>
                </a:ext>
              </a:extLst>
            </p:cNvPr>
            <p:cNvCxnSpPr>
              <a:cxnSpLocks/>
              <a:stCxn id="50" idx="0"/>
              <a:endCxn id="183" idx="2"/>
            </p:cNvCxnSpPr>
            <p:nvPr/>
          </p:nvCxnSpPr>
          <p:spPr>
            <a:xfrm flipH="1" flipV="1">
              <a:off x="8398250" y="2680890"/>
              <a:ext cx="9627" cy="34977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6C61C433-D87A-478A-9536-8C783E21F541}"/>
                </a:ext>
              </a:extLst>
            </p:cNvPr>
            <p:cNvSpPr txBox="1"/>
            <p:nvPr/>
          </p:nvSpPr>
          <p:spPr>
            <a:xfrm>
              <a:off x="7925847" y="2311558"/>
              <a:ext cx="944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Byzantine Identifying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35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348</cp:revision>
  <dcterms:created xsi:type="dcterms:W3CDTF">2021-04-02T05:54:00Z</dcterms:created>
  <dcterms:modified xsi:type="dcterms:W3CDTF">2021-11-27T04:43:55Z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