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0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F15AE-62DE-445E-AED8-EC701F876C50}" type="datetimeFigureOut">
              <a:rPr lang="zh-CN" altLang="en-US" smtClean="0"/>
              <a:t>2022-03-20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45227-73F7-4D84-820B-7F1991E8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4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C46F-E134-4DC2-9AFF-7E53820D9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67394-6EB8-45A2-8DA0-181A4DEE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0FDE-9777-4D0D-830E-D138E4BC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2EF1-64BC-40D9-B58B-44CBA19A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D1D-E234-4829-B5C5-47AC5B5C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A5DC-E94D-4EEA-8133-8AC04D5E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9D301-86B8-4C55-8305-477A5C31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36FC-69AD-4EDB-BDF8-5DF0935A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7AB7-6083-4B12-BC6A-BED64C03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5AA0-1A90-4C38-9900-4F48DB01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6E40C-AAA6-48EB-A6CD-8137A769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30C5-621B-4AE7-9486-8004E2050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1266-09F8-451D-B09A-EF032E19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80C3-4EAA-4199-A4D3-6AD33E25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1150-66F0-4D30-84EB-441C205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7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7579-AB9A-46A4-9BCC-EB797A77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3520-4B04-46E3-9277-D5B3B643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9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2051-7BAE-4394-81DE-56D9E25D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8028-794B-4F9A-90DA-7E3F832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6830-150C-4935-ABBC-38DCA1B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DEBB-81DE-4DDD-9966-FB863D5F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0F69-C369-4E9D-A6F6-8AE534B4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C3CF-BBE7-436F-84AF-663DF715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44AB-B9F4-4B96-9C0C-8209F500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5D5D-133E-41E3-94F9-234D113A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77E-004E-4300-8FBF-0762295B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EAA0-B757-4001-B335-D477E94E4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9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924E-4B05-43CB-B562-7BE885D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9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F474-6214-4C63-8E9D-CB839FCB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80DD-E80F-47A9-B383-BA2C32E4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8027A-D53C-4602-B3CA-56479B26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8DF8-C8C1-4BDA-B992-1E99F59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0017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DF5CB-A5E6-4FED-AE32-297F5EE4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8044-9990-4651-9E79-6AA24135F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9B038-2ABC-4676-AA43-E0687382E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7DF9F-D3A7-4228-8C91-D659BD82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78C8A-907D-4EA8-9B1A-8B7C02C4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F135E-3FE2-45A7-8209-E4CD808C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01FF4-899F-476F-B35A-BC5C17A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8D4F-F937-4569-BE93-211EC6CA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3810A-D053-44A9-8BC9-42BB201C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69B47-FEB5-4BFD-9492-A8CAE29F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6AEE8-60FC-4A7E-90A1-D12D43B3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FCD9C-C27F-4D5D-AE60-CB7C0902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C4863-3D70-456A-9690-14C10CBE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98D62-5259-43F0-A3E1-AC1DC669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E7C2-CC7D-47CA-9D77-1BC4F118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115B-F884-4C05-8EA6-EA57EEA1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B433E-C5AA-4648-B4C5-99EB14DD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A05A-DE36-4CD3-8246-6517C127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77AD-E8EC-49AA-8187-F05B16DC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8B85-D453-4689-8F86-68EBC968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7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D8DB-2EEE-4DF0-A1A5-78D4777C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C6C32-F446-4A33-86D2-2BBD9C82B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2A39E-ED4F-47B8-92A8-B439C087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D172-02D5-4369-9225-B8E8E844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6516-F32A-4960-85D0-7DFB0DD1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CEDE-CBC1-42B2-A79B-B96B5E6B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0">
            <a:extLst>
              <a:ext uri="{FF2B5EF4-FFF2-40B4-BE49-F238E27FC236}">
                <a16:creationId xmlns:a16="http://schemas.microsoft.com/office/drawing/2014/main" id="{1A5714B6-031E-40C8-890D-BB4A69F27CB2}"/>
              </a:ext>
            </a:extLst>
          </p:cNvPr>
          <p:cNvGrpSpPr/>
          <p:nvPr userDrawn="1"/>
        </p:nvGrpSpPr>
        <p:grpSpPr>
          <a:xfrm>
            <a:off x="1" y="6126486"/>
            <a:ext cx="12191999" cy="731514"/>
            <a:chOff x="1" y="2947547"/>
            <a:chExt cx="9143999" cy="2827685"/>
          </a:xfrm>
        </p:grpSpPr>
        <p:sp>
          <p:nvSpPr>
            <p:cNvPr id="13" name="任意多边形 14">
              <a:extLst>
                <a:ext uri="{FF2B5EF4-FFF2-40B4-BE49-F238E27FC236}">
                  <a16:creationId xmlns:a16="http://schemas.microsoft.com/office/drawing/2014/main" id="{AF7842B7-8EA7-49F4-A989-465E64E6A5A2}"/>
                </a:ext>
              </a:extLst>
            </p:cNvPr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任意多边形 17">
              <a:extLst>
                <a:ext uri="{FF2B5EF4-FFF2-40B4-BE49-F238E27FC236}">
                  <a16:creationId xmlns:a16="http://schemas.microsoft.com/office/drawing/2014/main" id="{04BBE998-4E27-44CD-8345-778739062887}"/>
                </a:ext>
              </a:extLst>
            </p:cNvPr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itchFamily="34" charset="-122"/>
              </a:endParaRPr>
            </a:p>
          </p:txBody>
        </p:sp>
      </p:grpSp>
      <p:grpSp>
        <p:nvGrpSpPr>
          <p:cNvPr id="9" name="组合 4">
            <a:extLst>
              <a:ext uri="{FF2B5EF4-FFF2-40B4-BE49-F238E27FC236}">
                <a16:creationId xmlns:a16="http://schemas.microsoft.com/office/drawing/2014/main" id="{03067278-3955-4109-A0F4-B6C4D00FE200}"/>
              </a:ext>
            </a:extLst>
          </p:cNvPr>
          <p:cNvGrpSpPr/>
          <p:nvPr userDrawn="1"/>
        </p:nvGrpSpPr>
        <p:grpSpPr>
          <a:xfrm rot="10800000">
            <a:off x="0" y="-2"/>
            <a:ext cx="12191998" cy="1599315"/>
            <a:chOff x="3" y="4208441"/>
            <a:chExt cx="9143999" cy="1948876"/>
          </a:xfrm>
        </p:grpSpPr>
        <p:sp>
          <p:nvSpPr>
            <p:cNvPr id="10" name="任意多边形 19">
              <a:extLst>
                <a:ext uri="{FF2B5EF4-FFF2-40B4-BE49-F238E27FC236}">
                  <a16:creationId xmlns:a16="http://schemas.microsoft.com/office/drawing/2014/main" id="{147B0A50-A6FF-4186-9E21-0B46E69404CA}"/>
                </a:ext>
              </a:extLst>
            </p:cNvPr>
            <p:cNvSpPr/>
            <p:nvPr/>
          </p:nvSpPr>
          <p:spPr>
            <a:xfrm>
              <a:off x="3" y="4208441"/>
              <a:ext cx="9143999" cy="1565870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20">
              <a:extLst>
                <a:ext uri="{FF2B5EF4-FFF2-40B4-BE49-F238E27FC236}">
                  <a16:creationId xmlns:a16="http://schemas.microsoft.com/office/drawing/2014/main" id="{F8BA8654-6AF3-41CE-83E5-F51E6120A662}"/>
                </a:ext>
              </a:extLst>
            </p:cNvPr>
            <p:cNvSpPr/>
            <p:nvPr userDrawn="1"/>
          </p:nvSpPr>
          <p:spPr>
            <a:xfrm>
              <a:off x="3" y="4401511"/>
              <a:ext cx="9143999" cy="1755806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6FACC-D5F1-440B-9009-7F1BDF87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6350-4146-48AD-BF5F-E85E72DA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7F71-4DF2-4959-9864-FEBA3CAA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D516-3331-4E9C-961E-A37BE62DE3A7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8398-2D6C-4F58-B80E-A7739B396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5234-B004-4EA3-8F9D-EC46E5BD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DAC4-7932-4BF6-BD6B-D7EB0923E4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2">
            <a:extLst>
              <a:ext uri="{FF2B5EF4-FFF2-40B4-BE49-F238E27FC236}">
                <a16:creationId xmlns:a16="http://schemas.microsoft.com/office/drawing/2014/main" id="{5F57CC82-724D-49A7-88D5-224A040B4780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43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D4CDD9-09E1-45A5-8EA7-C48DECAD0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598" y="2063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D86EF-9C56-4940-9256-4B167F911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165F6-D0BC-4ACB-A3F2-48919C886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_YaHei">
      <a:majorFont>
        <a:latin typeface="Microsoft YaHei"/>
        <a:ea typeface="微软雅黑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Microsoft YaHei</vt:lpstr>
      <vt:lpstr>Microsoft YaHei</vt:lpstr>
      <vt:lpstr>Arial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毕业设计开题答辩</dc:title>
  <dc:creator>Peiran Wang</dc:creator>
  <cp:lastModifiedBy>王 沛然</cp:lastModifiedBy>
  <cp:revision>582</cp:revision>
  <dcterms:created xsi:type="dcterms:W3CDTF">2021-12-13T05:14:37Z</dcterms:created>
  <dcterms:modified xsi:type="dcterms:W3CDTF">2022-03-20T14:13:23Z</dcterms:modified>
</cp:coreProperties>
</file>