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0f33f1a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0f33f1a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f33f1a32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f33f1a32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f33f1a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f33f1a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f33f1a32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f33f1a32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f33f1a32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f33f1a32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bit.ly/2U9Wxii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0" y="0"/>
            <a:ext cx="9144001" cy="5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98150"/>
            <a:ext cx="85206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Cannabis: Cash Crop or Crime Boom?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07825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Alexander Fong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GitHub: WhimsicalNose03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8939" l="7559" r="6441" t="5105"/>
          <a:stretch/>
        </p:blipFill>
        <p:spPr>
          <a:xfrm>
            <a:off x="7569025" y="2157450"/>
            <a:ext cx="1263280" cy="1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8939" l="7559" r="6441" t="5105"/>
          <a:stretch/>
        </p:blipFill>
        <p:spPr>
          <a:xfrm>
            <a:off x="311700" y="2157450"/>
            <a:ext cx="1263280" cy="1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Inspiration: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https://bit.ly/2U9Wxii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Article alleges increased violent crime rates surrounding the legalization of Cannabis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Weed Pirates???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867" l="5213" r="0" t="1350"/>
          <a:stretch/>
        </p:blipFill>
        <p:spPr>
          <a:xfrm>
            <a:off x="569250" y="3031075"/>
            <a:ext cx="25717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4867" l="5195" r="0" t="1350"/>
          <a:stretch/>
        </p:blipFill>
        <p:spPr>
          <a:xfrm>
            <a:off x="5712750" y="30310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0" l="0" r="1816" t="0"/>
          <a:stretch/>
        </p:blipFill>
        <p:spPr>
          <a:xfrm>
            <a:off x="3141000" y="3031075"/>
            <a:ext cx="25717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Collection: </a:t>
            </a:r>
            <a:r>
              <a:rPr lang="en">
                <a:solidFill>
                  <a:srgbClr val="000000"/>
                </a:solidFill>
              </a:rPr>
              <a:t>Collected data from several cities with varying degrees of legality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Cleaning and Visualization</a:t>
            </a:r>
            <a:r>
              <a:rPr lang="en">
                <a:solidFill>
                  <a:srgbClr val="000000"/>
                </a:solidFill>
              </a:rPr>
              <a:t>: Read data into Pandas and visualize with MatPlotLib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Hypothesis testing: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𝛼 = 0.05: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H(null): There is no significant change in these crime rates coinciding with the legalization of Cannabis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H(alt): There is a significant change in crime rates coinciding with the legalization of Cannabis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Homicide and Theft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5" y="1134325"/>
            <a:ext cx="4365192" cy="3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025" y="1107275"/>
            <a:ext cx="4703350" cy="3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Burglary and Robbery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3950"/>
            <a:ext cx="45720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89000"/>
            <a:ext cx="4572000" cy="319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 amt="64000"/>
          </a:blip>
          <a:srcRect b="39601" l="8382" r="8952" t="41167"/>
          <a:stretch/>
        </p:blipFill>
        <p:spPr>
          <a:xfrm>
            <a:off x="1232900" y="3904175"/>
            <a:ext cx="6658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Based on this data we cannot conclude that Weed Pirates are causing a significant increase in crime in all areas where cannabis is legal.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Next Steps: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Identify more Control Cities for Seattle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Evaluate other types of crime to see where legalization had an impact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Apply the same process to a test city/region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1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and Next Steps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 amt="54000"/>
          </a:blip>
          <a:srcRect b="7947" l="17850" r="17591" t="2245"/>
          <a:stretch/>
        </p:blipFill>
        <p:spPr>
          <a:xfrm>
            <a:off x="7068525" y="1894300"/>
            <a:ext cx="822775" cy="19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