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f33f1a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f33f1a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reading the article the first thought that came to mind was ‘Weed Pirates’, and dismissed it as propaganda to scare other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f33f1a32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f33f1a32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f33f1a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f33f1a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- : You can see how murders basically line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2010: while the trends veer off our math shows that this is not a statistically significant difference (z = -0.7303, p = -0.4654)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 : After legalization we can see that our trends still line up.  We check 2014: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2014: trends move in the same direction, and there is not enough evidence for us to claim that they are truly different (z = -0.981, p = 0.327)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evidence here that ‘Weed Pirates’ have increased the murder rate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f33f1a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f33f1a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2012: z = -10.8, p &lt; .00001. Significant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2013: z = 4.36, p &lt; .00001. Significant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2014: z = 3.04, p = .00236. Significant difference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f33f1a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f33f1a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2012 - 2013: z = -1.97, p= 0.0488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f33f1a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f33f1a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Robb 12-13: z = -0.953, p=.342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f33f1a32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f33f1a32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Cannabis: Cash Crop or Crime Boom?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Fong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WhimsicalNose03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939" l="7559" r="6441" t="5105"/>
          <a:stretch/>
        </p:blipFill>
        <p:spPr>
          <a:xfrm>
            <a:off x="450925" y="3528225"/>
            <a:ext cx="1263280" cy="1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8939" l="7559" r="6441" t="5105"/>
          <a:stretch/>
        </p:blipFill>
        <p:spPr>
          <a:xfrm>
            <a:off x="7339575" y="3528225"/>
            <a:ext cx="1263280" cy="1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project inspiration came from an article on Forbes claiming that “violent crime” has been on the rise in California since legalizing Cannabis in 2018.  The words painted a picture of “Weed Pirates”, criminals who would come across state lines, snatch up all the Marijuana they could get their hands on, and return home to sell.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88" y="30467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4867" l="3456" r="0" t="1350"/>
          <a:stretch/>
        </p:blipFill>
        <p:spPr>
          <a:xfrm>
            <a:off x="521625" y="3062425"/>
            <a:ext cx="2619375" cy="17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4867" l="3456" r="0" t="1350"/>
          <a:stretch/>
        </p:blipFill>
        <p:spPr>
          <a:xfrm>
            <a:off x="5760375" y="3046750"/>
            <a:ext cx="2667354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Collection: Collected data on Seattle and several cities I thought would serve as good controls.  Only Portland ended up being viable.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and Visualization: Every city has a different protocol for data entry.  Once cleaned, I had to check each proposed control group for viability.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testing: Once a control was established, I ran a series of hypothesis tests for types of crime associated with piracy: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H(null): There is no significant change in these crime rates coinciding with the legalization of Cannabis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H(alt): There is a significant change in crime rates coinciding with the legalization of Cannabis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70655"/>
          <a:stretch/>
        </p:blipFill>
        <p:spPr>
          <a:xfrm>
            <a:off x="311700" y="3961500"/>
            <a:ext cx="85206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Homicide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0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visual spike in Seattles Homicide rate in 2012, however this result is not statistically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the same change in 2014 when Portland legalized, but again this is not significant.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0000"/>
            <a:ext cx="4260300" cy="307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Thefts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significant increase in Thefts in Seattle in the years following legalization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see the opposite in Portland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could indicate a different regional effect impacting thefts between 2012 and 2014.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4450"/>
            <a:ext cx="4260300" cy="292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Burglary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could argue that Seattle experiences a rise in Burglary we do not see that trend continue.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 we do not observe the same kind of spike in Portland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Robbery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there is a visual increase in robberies in Seattle after legalization, this rise is not statistically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can be said of Portland following their legalization event.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19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Next Steps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data presented we cannot conclude that Weed Pirates are coming in and causing a surge in violent crime.  We instead see a continuation of trends already in place.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more Control Cities for Seattle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other types of crime to see where legalization had an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the same process to a different test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trend analysis to verify our findings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7980" l="0" r="0" t="35416"/>
          <a:stretch/>
        </p:blipFill>
        <p:spPr>
          <a:xfrm>
            <a:off x="1600200" y="3562350"/>
            <a:ext cx="59436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